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67" r:id="rId2"/>
  </p:sldIdLst>
  <p:sldSz cx="9144000" cy="6858000" type="screen4x3"/>
  <p:notesSz cx="9926638" cy="679767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008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88" autoAdjust="0"/>
  </p:normalViewPr>
  <p:slideViewPr>
    <p:cSldViewPr snapToGrid="0" snapToObjects="1">
      <p:cViewPr>
        <p:scale>
          <a:sx n="95" d="100"/>
          <a:sy n="95" d="100"/>
        </p:scale>
        <p:origin x="-78" y="4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BD11EEA7-506E-43D6-81BE-615D5A3B8A85}" type="datetimeFigureOut">
              <a:rPr lang="en-GB"/>
              <a:pPr>
                <a:defRPr/>
              </a:pPr>
              <a:t>18/11/2014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674DA917-E64F-4E99-8BD6-1C599000FA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837491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6667C-2C6E-4BEE-BB15-239C81BD1D3F}" type="datetimeFigureOut">
              <a:rPr lang="en-US"/>
              <a:pPr>
                <a:defRPr/>
              </a:pPr>
              <a:t>11/18/2014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38FDC-C8F2-472D-B8EE-EAFC96C235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14488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39012-6E55-4BAD-AF61-B2F77AA3E68C}" type="datetimeFigureOut">
              <a:rPr lang="en-US"/>
              <a:pPr>
                <a:defRPr/>
              </a:pPr>
              <a:t>11/18/2014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67C1F-2ED9-490A-949D-EA5C2DE733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40031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C6BFE-28EF-485D-9808-353637660EE2}" type="datetimeFigureOut">
              <a:rPr lang="en-US"/>
              <a:pPr>
                <a:defRPr/>
              </a:pPr>
              <a:t>11/18/2014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85D1B-3E54-4019-97CB-C0C298BC9E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3179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2700C-C785-4555-ACB8-75E500F060BF}" type="datetimeFigureOut">
              <a:rPr lang="en-US"/>
              <a:pPr>
                <a:defRPr/>
              </a:pPr>
              <a:t>11/18/2014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44F0F-4F0D-4C8D-95F4-53DF6A8D94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61969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11EFC-34F7-49EB-B2FF-3885A44105C0}" type="datetimeFigureOut">
              <a:rPr lang="en-US"/>
              <a:pPr>
                <a:defRPr/>
              </a:pPr>
              <a:t>11/18/2014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58987-FB99-4C87-94D1-F24D2907D5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19595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D0C92-9A22-44D7-839F-E45889F3B696}" type="datetimeFigureOut">
              <a:rPr lang="en-US"/>
              <a:pPr>
                <a:defRPr/>
              </a:pPr>
              <a:t>11/18/2014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B6A6B-3EF3-4E2D-9B91-B8EE49C807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45134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6D118-0A50-4CAA-9C30-5A4C858FD21E}" type="datetimeFigureOut">
              <a:rPr lang="en-US"/>
              <a:pPr>
                <a:defRPr/>
              </a:pPr>
              <a:t>11/18/2014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E8084-681F-40C4-BBD8-BAE860BC3F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07198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234A3-F646-4CC9-9843-20DFF62E3347}" type="datetimeFigureOut">
              <a:rPr lang="en-US"/>
              <a:pPr>
                <a:defRPr/>
              </a:pPr>
              <a:t>11/18/2014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12868-5F8B-4638-964C-B396689519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15758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14166-8969-4EE9-9474-93B9CFB4EDF5}" type="datetimeFigureOut">
              <a:rPr lang="en-US"/>
              <a:pPr>
                <a:defRPr/>
              </a:pPr>
              <a:t>11/18/2014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04910-17AF-4C67-8BC0-1356B9B097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776279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E1FEC-E045-4C15-98CE-EDF4716800CB}" type="datetimeFigureOut">
              <a:rPr lang="en-US"/>
              <a:pPr>
                <a:defRPr/>
              </a:pPr>
              <a:t>11/18/2014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C47D9-76F7-43F8-A89A-EF9328FB0B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64987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 err="1" smtClean="0"/>
              <a:t>Drag</a:t>
            </a:r>
            <a:r>
              <a:rPr lang="cs-CZ" noProof="0" dirty="0" smtClean="0"/>
              <a:t> </a:t>
            </a:r>
            <a:r>
              <a:rPr lang="cs-CZ" noProof="0" dirty="0" err="1" smtClean="0"/>
              <a:t>picture</a:t>
            </a:r>
            <a:r>
              <a:rPr lang="cs-CZ" noProof="0" dirty="0" smtClean="0"/>
              <a:t> to </a:t>
            </a:r>
            <a:r>
              <a:rPr lang="cs-CZ" noProof="0" dirty="0" err="1" smtClean="0"/>
              <a:t>placeholder</a:t>
            </a:r>
            <a:r>
              <a:rPr lang="cs-CZ" noProof="0" dirty="0" smtClean="0"/>
              <a:t> </a:t>
            </a:r>
            <a:r>
              <a:rPr lang="cs-CZ" noProof="0" dirty="0" err="1" smtClean="0"/>
              <a:t>or</a:t>
            </a:r>
            <a:r>
              <a:rPr lang="cs-CZ" noProof="0" dirty="0" smtClean="0"/>
              <a:t> </a:t>
            </a:r>
            <a:r>
              <a:rPr lang="cs-CZ" noProof="0" dirty="0" err="1" smtClean="0"/>
              <a:t>click</a:t>
            </a:r>
            <a:r>
              <a:rPr lang="cs-CZ" noProof="0" dirty="0" smtClean="0"/>
              <a:t> </a:t>
            </a:r>
            <a:r>
              <a:rPr lang="cs-CZ" noProof="0" dirty="0" err="1" smtClean="0"/>
              <a:t>icon</a:t>
            </a:r>
            <a:r>
              <a:rPr lang="cs-CZ" noProof="0" dirty="0" smtClean="0"/>
              <a:t> to </a:t>
            </a:r>
            <a:r>
              <a:rPr lang="cs-CZ" noProof="0" dirty="0" err="1" smtClean="0"/>
              <a:t>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E4799-BBAB-495B-99F1-2F3E61C4FB9F}" type="datetimeFigureOut">
              <a:rPr lang="en-US"/>
              <a:pPr>
                <a:defRPr/>
              </a:pPr>
              <a:t>11/18/2014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1DD25-FFE0-4D11-95A3-54E1C3997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3040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Click to edit Master text styles</a:t>
            </a:r>
          </a:p>
          <a:p>
            <a:pPr lvl="1"/>
            <a:r>
              <a:rPr lang="cs-CZ" altLang="en-US" smtClean="0"/>
              <a:t>Second level</a:t>
            </a:r>
          </a:p>
          <a:p>
            <a:pPr lvl="2"/>
            <a:r>
              <a:rPr lang="cs-CZ" altLang="en-US" smtClean="0"/>
              <a:t>Third level</a:t>
            </a:r>
          </a:p>
          <a:p>
            <a:pPr lvl="3"/>
            <a:r>
              <a:rPr lang="cs-CZ" altLang="en-US" smtClean="0"/>
              <a:t>Fourth level</a:t>
            </a:r>
          </a:p>
          <a:p>
            <a:pPr lvl="4"/>
            <a:r>
              <a:rPr lang="cs-CZ" altLang="en-US" smtClean="0"/>
              <a:t>Fifth level</a:t>
            </a:r>
            <a:endParaRPr lang="en-US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804E843-C4AC-481E-B18E-A4897F1E034B}" type="datetimeFigureOut">
              <a:rPr lang="en-US"/>
              <a:pPr>
                <a:defRPr/>
              </a:pPr>
              <a:t>11/18/2014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D2AACE1-71A2-4A92-9114-CF576C0BF0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7413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it-IT" altLang="en-US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Čeština pro cizince I</a:t>
            </a:r>
            <a:endParaRPr lang="it-IT" altLang="en-US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7419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en-GB" altLang="en-US" dirty="0"/>
          </a:p>
        </p:txBody>
      </p:sp>
      <p:pic>
        <p:nvPicPr>
          <p:cNvPr id="13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0956238"/>
              </p:ext>
            </p:extLst>
          </p:nvPr>
        </p:nvGraphicFramePr>
        <p:xfrm>
          <a:off x="195765" y="1661680"/>
          <a:ext cx="8777411" cy="385572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273364"/>
                <a:gridCol w="1109271"/>
                <a:gridCol w="1601713"/>
                <a:gridCol w="1446963"/>
                <a:gridCol w="3346100"/>
              </a:tblGrid>
              <a:tr h="313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err="1" smtClean="0">
                          <a:effectLst/>
                        </a:rPr>
                        <a:t>Ma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  <a:effectLst/>
                        </a:rPr>
                        <a:t>toho</a:t>
                      </a:r>
                      <a:endParaRPr lang="cs-CZ" sz="2000" b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  <a:effectLst/>
                        </a:rPr>
                        <a:t>česk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ého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  <a:effectLst/>
                        </a:rPr>
                        <a:t>student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  <a:effectLst/>
                        </a:rPr>
                        <a:t>muž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e</a:t>
                      </a:r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  <a:effectLst/>
                        </a:rPr>
                        <a:t>, koleg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u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noProof="0" dirty="0" smtClean="0">
                          <a:effectLst/>
                        </a:rPr>
                        <a:t> </a:t>
                      </a:r>
                      <a:endParaRPr lang="cs-CZ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moderní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ho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000" b="1" noProof="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noProof="0" dirty="0" smtClean="0">
                          <a:effectLst/>
                        </a:rPr>
                        <a:t> Mi</a:t>
                      </a:r>
                      <a:endParaRPr lang="cs-CZ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  <a:effectLst/>
                        </a:rPr>
                        <a:t>ten</a:t>
                      </a:r>
                      <a:endParaRPr lang="cs-CZ" sz="2000" b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  <a:effectLst/>
                        </a:rPr>
                        <a:t>český</a:t>
                      </a:r>
                      <a:endParaRPr lang="cs-CZ" sz="2000" b="1" noProof="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banán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čaj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noProof="0" dirty="0" smtClean="0">
                          <a:effectLst/>
                        </a:rPr>
                        <a:t> </a:t>
                      </a:r>
                      <a:endParaRPr lang="cs-CZ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noProof="0" dirty="0" smtClean="0">
                          <a:effectLst/>
                        </a:rPr>
                        <a:t>moderní</a:t>
                      </a:r>
                      <a:endParaRPr lang="cs-CZ" sz="2000" b="1" noProof="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noProof="0" dirty="0" smtClean="0">
                          <a:effectLst/>
                        </a:rPr>
                        <a:t> </a:t>
                      </a:r>
                      <a:endParaRPr lang="cs-CZ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noProof="0" dirty="0" smtClean="0">
                          <a:effectLst/>
                        </a:rPr>
                        <a:t> F</a:t>
                      </a:r>
                      <a:endParaRPr lang="cs-CZ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tu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  <a:effectLst/>
                        </a:rPr>
                        <a:t>česk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ou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káv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u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židl</a:t>
                      </a:r>
                      <a:r>
                        <a:rPr lang="cs-CZ" sz="20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i</a:t>
                      </a:r>
                      <a:r>
                        <a:rPr lang="cs-CZ" sz="2000" dirty="0" smtClean="0"/>
                        <a:t>, kancelář, místnost</a:t>
                      </a:r>
                      <a:endParaRPr lang="en-GB" sz="2000" dirty="0"/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noProof="0" dirty="0" smtClean="0">
                          <a:effectLst/>
                        </a:rPr>
                        <a:t> </a:t>
                      </a:r>
                      <a:endParaRPr lang="cs-CZ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moderní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noProof="0" dirty="0" smtClean="0">
                          <a:effectLst/>
                        </a:rPr>
                        <a:t> </a:t>
                      </a:r>
                      <a:endParaRPr lang="cs-CZ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noProof="0" dirty="0" smtClean="0">
                          <a:effectLst/>
                        </a:rPr>
                        <a:t> N</a:t>
                      </a:r>
                      <a:endParaRPr lang="cs-CZ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to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  <a:effectLst/>
                        </a:rPr>
                        <a:t>české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auto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nádraží, letiště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noProof="0" dirty="0" smtClean="0">
                          <a:effectLst/>
                        </a:rPr>
                        <a:t> </a:t>
                      </a:r>
                      <a:endParaRPr lang="cs-CZ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moderní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Nadpis 1"/>
          <p:cNvSpPr>
            <a:spLocks noGrp="1"/>
          </p:cNvSpPr>
          <p:nvPr>
            <p:ph type="title"/>
          </p:nvPr>
        </p:nvSpPr>
        <p:spPr>
          <a:xfrm>
            <a:off x="457200" y="430194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Akuzativ singuláru – KOHO? CO?</a:t>
            </a:r>
            <a:endParaRPr lang="en-GB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57888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F ESF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LF ESF.potx</Template>
  <TotalTime>2180</TotalTime>
  <Words>35</Words>
  <Application>Microsoft Office PowerPoint</Application>
  <PresentationFormat>Předvádění na obrazovce (4:3)</PresentationFormat>
  <Paragraphs>48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LF ESF</vt:lpstr>
      <vt:lpstr>Akuzativ singuláru – KOHO? CO?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p. w.</dc:creator>
  <cp:lastModifiedBy>lektor</cp:lastModifiedBy>
  <cp:revision>136</cp:revision>
  <cp:lastPrinted>2014-06-25T12:52:21Z</cp:lastPrinted>
  <dcterms:created xsi:type="dcterms:W3CDTF">2014-05-26T17:50:24Z</dcterms:created>
  <dcterms:modified xsi:type="dcterms:W3CDTF">2014-11-18T16:41:46Z</dcterms:modified>
</cp:coreProperties>
</file>