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57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DBC9C-71FA-4C8C-89D7-CAA71D08F065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04D86-5DF4-4F17-860C-A9A8864F377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04D86-5DF4-4F17-860C-A9A8864F3775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A812B65-9A1B-42FF-8DDA-365A2B0950AF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k-SK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447800" y="1981200"/>
            <a:ext cx="7406640" cy="1472184"/>
          </a:xfrm>
        </p:spPr>
        <p:txBody>
          <a:bodyPr/>
          <a:lstStyle/>
          <a:p>
            <a:pPr algn="ctr"/>
            <a:r>
              <a:rPr lang="cs-CZ" dirty="0" smtClean="0"/>
              <a:t>1st </a:t>
            </a:r>
            <a:r>
              <a:rPr lang="cs-CZ" dirty="0" err="1" smtClean="0"/>
              <a:t>declension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447800" y="3657600"/>
            <a:ext cx="7406640" cy="1752600"/>
          </a:xfrm>
        </p:spPr>
        <p:txBody>
          <a:bodyPr/>
          <a:lstStyle/>
          <a:p>
            <a:pPr algn="ctr"/>
            <a:r>
              <a:rPr lang="cs-CZ" dirty="0" smtClean="0"/>
              <a:t>a-</a:t>
            </a:r>
            <a:r>
              <a:rPr lang="cs-CZ" dirty="0" err="1" smtClean="0"/>
              <a:t>stems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diamet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transvers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Nom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propter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fissur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 palat_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congenit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_,  sine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ligament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 lat_ uter_, sub sign_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venen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pernicios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_,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tunic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mucos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morb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_, sine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insufficienti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 valvul_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dextr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1143000"/>
          </a:xfrm>
        </p:spPr>
        <p:txBody>
          <a:bodyPr>
            <a:normAutofit/>
          </a:bodyPr>
          <a:lstStyle/>
          <a:p>
            <a:r>
              <a:rPr lang="cs-CZ" sz="3600" dirty="0" err="1" smtClean="0"/>
              <a:t>Join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expressions</a:t>
            </a:r>
            <a:r>
              <a:rPr lang="cs-CZ" sz="3600" dirty="0" smtClean="0"/>
              <a:t> </a:t>
            </a:r>
            <a:r>
              <a:rPr lang="cs-CZ" sz="3600" dirty="0" err="1" smtClean="0"/>
              <a:t>meaningfully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66800"/>
            <a:ext cx="749808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glandula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sub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signo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ligamento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anomaliae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bulbus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post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fracturam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medicamentum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in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vesica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septum, sine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insufficientia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digiti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colicae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columna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extractum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rami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intestino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unguentis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morborum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vena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acromion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rimae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ante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therapiam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atrophia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in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membranam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gutta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prope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medullam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methodus</a:t>
            </a:r>
            <a:endParaRPr lang="cs-CZ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interosseam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nova,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complicatae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oculi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musculorum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oblongatam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caeco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scapulae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valvulae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chronicorum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belladonnae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veneni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aquae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fellea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complicatam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medii,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chirurgicam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thyroidea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portae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novum,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nasi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congenitae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palpebrarum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nervorum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uteri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glycerini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vertebrarum</a:t>
            </a:r>
            <a:endParaRPr lang="cs-CZ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Give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plural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diameter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obliquus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medicamentum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pro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adulto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rami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dextri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periodo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longa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sine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periculo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acuto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digiti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medii, ad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scapulam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sinistram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ascites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alvi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prope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intestinum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crassum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post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therapiam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operativam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sub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olecranon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ulnae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anguli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costae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sutura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cranii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propter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fracturam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costae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verae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Give</a:t>
            </a:r>
            <a:r>
              <a:rPr lang="cs-CZ" sz="3600" dirty="0" smtClean="0"/>
              <a:t> Latin/</a:t>
            </a:r>
            <a:r>
              <a:rPr lang="cs-CZ" sz="3600" dirty="0" err="1" smtClean="0"/>
              <a:t>Greek</a:t>
            </a:r>
            <a:r>
              <a:rPr lang="cs-CZ" sz="3600" dirty="0" smtClean="0"/>
              <a:t> </a:t>
            </a:r>
            <a:r>
              <a:rPr lang="cs-CZ" sz="3600" dirty="0" err="1" smtClean="0"/>
              <a:t>names</a:t>
            </a:r>
            <a:r>
              <a:rPr lang="cs-CZ" sz="3600" dirty="0" smtClean="0"/>
              <a:t>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colours</a:t>
            </a:r>
            <a:endParaRPr lang="cs-CZ" sz="3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133600" y="1524000"/>
          <a:ext cx="6096000" cy="4241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2418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latin typeface="Times New Roman"/>
                          <a:ea typeface="Calibri"/>
                          <a:cs typeface="Times New Roman"/>
                        </a:rPr>
                        <a:t>white</a:t>
                      </a:r>
                      <a:endParaRPr lang="cs-CZ" sz="3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latin typeface="Times New Roman"/>
                          <a:ea typeface="Calibri"/>
                          <a:cs typeface="Times New Roman"/>
                        </a:rPr>
                        <a:t>black</a:t>
                      </a:r>
                      <a:endParaRPr lang="cs-CZ" sz="3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Calibri"/>
                          <a:cs typeface="Times New Roman"/>
                        </a:rPr>
                        <a:t>green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latin typeface="Times New Roman"/>
                          <a:ea typeface="Calibri"/>
                          <a:cs typeface="Times New Roman"/>
                        </a:rPr>
                        <a:t>blue</a:t>
                      </a:r>
                      <a:endParaRPr lang="cs-CZ" sz="3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latin typeface="Times New Roman"/>
                          <a:ea typeface="Calibri"/>
                          <a:cs typeface="Times New Roman"/>
                        </a:rPr>
                        <a:t>colourless</a:t>
                      </a:r>
                      <a:endParaRPr lang="cs-CZ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latin typeface="Times New Roman"/>
                          <a:ea typeface="Calibri"/>
                          <a:cs typeface="Times New Roman"/>
                        </a:rPr>
                        <a:t>yellow</a:t>
                      </a:r>
                      <a:endParaRPr lang="cs-CZ" sz="3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latin typeface="Times New Roman"/>
                          <a:ea typeface="Calibri"/>
                          <a:cs typeface="Times New Roman"/>
                        </a:rPr>
                        <a:t>grey</a:t>
                      </a:r>
                      <a:endParaRPr lang="cs-CZ" sz="3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Calibri"/>
                          <a:cs typeface="Times New Roman"/>
                        </a:rPr>
                        <a:t>pale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latin typeface="Times New Roman"/>
                          <a:ea typeface="Calibri"/>
                          <a:cs typeface="Times New Roman"/>
                        </a:rPr>
                        <a:t>red</a:t>
                      </a:r>
                      <a:endParaRPr lang="cs-CZ" sz="3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latin typeface="Times New Roman"/>
                          <a:ea typeface="Calibri"/>
                          <a:cs typeface="Times New Roman"/>
                        </a:rPr>
                        <a:t>purple</a:t>
                      </a:r>
                      <a:endParaRPr lang="cs-CZ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keleton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399536"/>
            <a:ext cx="4267200" cy="6458464"/>
          </a:xfrm>
        </p:spPr>
      </p:pic>
      <p:sp>
        <p:nvSpPr>
          <p:cNvPr id="6" name="TextovéPole 5"/>
          <p:cNvSpPr txBox="1"/>
          <p:nvPr/>
        </p:nvSpPr>
        <p:spPr>
          <a:xfrm>
            <a:off x="5029200" y="762000"/>
            <a:ext cx="350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parts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skeleton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already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Translate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143000"/>
            <a:ext cx="7498080" cy="5410200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substantia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compacta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tunica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mucosa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vesicae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felleae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sine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aqua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destillata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pneumonia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chronica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insufficientia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vesicae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urinariae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postoperativa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virus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periculosum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arteria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nutricia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humeri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ligamenta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lata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uteri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unguentum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glycerini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medicamentum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bonum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pro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aegrotis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in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lagoenam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sterilisatam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fractura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complicata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scapulae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dextrae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in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glandula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linguae,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ova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ovario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prope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venam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cavam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pneumonia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adamantina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ostium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tubae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auditivae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olecranon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ulnae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in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loco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frigido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Translate</a:t>
            </a:r>
            <a:r>
              <a:rPr lang="cs-CZ" sz="3600" dirty="0" smtClean="0"/>
              <a:t> </a:t>
            </a:r>
            <a:r>
              <a:rPr lang="cs-CZ" sz="3600" dirty="0" err="1" smtClean="0"/>
              <a:t>into</a:t>
            </a:r>
            <a:r>
              <a:rPr lang="cs-CZ" sz="3600" dirty="0" smtClean="0"/>
              <a:t> Latin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little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hollow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without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caecum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intestine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cancer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gullet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congenital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fissure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palate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medicament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branch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veins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posttraumatic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bleeding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brain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rupture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vein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thoracic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vertebra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thyroid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gland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contagious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disease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acute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danger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complicated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fracture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calf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bone,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congenital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anomaly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wrist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open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fracture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ankle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near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pericardium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without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pale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lips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8512" y="228600"/>
            <a:ext cx="8095488" cy="1630362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gastrointestinal</a:t>
            </a:r>
            <a:r>
              <a:rPr lang="cs-CZ" dirty="0" smtClean="0"/>
              <a:t> </a:t>
            </a:r>
            <a:r>
              <a:rPr lang="cs-CZ" dirty="0" err="1" smtClean="0"/>
              <a:t>tract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already</a:t>
            </a:r>
            <a:r>
              <a:rPr lang="cs-CZ" dirty="0" smtClean="0"/>
              <a:t> </a:t>
            </a:r>
            <a:r>
              <a:rPr lang="cs-CZ" dirty="0" err="1" smtClean="0"/>
              <a:t>know</a:t>
            </a:r>
            <a:endParaRPr lang="cs-CZ" dirty="0"/>
          </a:p>
        </p:txBody>
      </p:sp>
      <p:pic>
        <p:nvPicPr>
          <p:cNvPr id="4" name="Obrázek 3" descr="gastrointestinal trac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1981200"/>
            <a:ext cx="5068042" cy="42051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" y="304801"/>
            <a:ext cx="7620000" cy="685800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Read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524000" y="944843"/>
            <a:ext cx="7315200" cy="5913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glandula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linguae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in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gutta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tincturae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cum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herbis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ruptura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calvae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fracturae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vertebrarum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ligamenta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rupta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spondyli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laesi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pneumonia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acuta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scatula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adlata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vena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portae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atherosclerosis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modica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carcinoma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mammae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haemorrhagia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periculosa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hydrocephalia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diphtheria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perniciosa</a:t>
            </a:r>
            <a:endParaRPr lang="cs-CZ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Fill in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correct</a:t>
            </a:r>
            <a:r>
              <a:rPr lang="cs-CZ" sz="3600" dirty="0" smtClean="0"/>
              <a:t> </a:t>
            </a:r>
            <a:r>
              <a:rPr lang="cs-CZ" sz="3600" dirty="0" err="1" smtClean="0"/>
              <a:t>endings</a:t>
            </a:r>
            <a:endParaRPr lang="cs-CZ" sz="3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447800" y="1524000"/>
            <a:ext cx="6934200" cy="5171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fractura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uln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_, in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aort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_, ad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scatul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_, sine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aqu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rima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palpebrar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_, in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glandul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lingu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_, sub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aort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fracturae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complicat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_, pneumonia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aspiratori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_, aqua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menth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arteri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coronari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_, vena port_, post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pneumoni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aspiratori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_, ad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scatul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adlat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_</a:t>
            </a:r>
            <a:endParaRPr lang="cs-CZ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cs-CZ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Fill in </a:t>
            </a:r>
            <a:r>
              <a:rPr lang="cs-CZ" sz="3600" dirty="0" err="1" smtClean="0"/>
              <a:t>full</a:t>
            </a:r>
            <a:r>
              <a:rPr lang="cs-CZ" sz="3600" dirty="0" smtClean="0"/>
              <a:t> </a:t>
            </a:r>
            <a:r>
              <a:rPr lang="cs-CZ" sz="3600" dirty="0" err="1" smtClean="0"/>
              <a:t>dictionary</a:t>
            </a:r>
            <a:r>
              <a:rPr lang="cs-CZ" sz="3600" dirty="0" smtClean="0"/>
              <a:t> </a:t>
            </a:r>
            <a:r>
              <a:rPr lang="cs-CZ" sz="3600" dirty="0" err="1" smtClean="0"/>
              <a:t>entry</a:t>
            </a:r>
            <a:endParaRPr lang="cs-CZ" sz="3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524000" y="1600201"/>
            <a:ext cx="7010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 smtClean="0"/>
              <a:t>columna</a:t>
            </a:r>
            <a:r>
              <a:rPr lang="en-US" sz="3200" dirty="0" smtClean="0"/>
              <a:t>, __, _</a:t>
            </a:r>
            <a:endParaRPr lang="cs-CZ" sz="3200" dirty="0" smtClean="0"/>
          </a:p>
          <a:p>
            <a:pPr>
              <a:lnSpc>
                <a:spcPct val="150000"/>
              </a:lnSpc>
            </a:pPr>
            <a:r>
              <a:rPr lang="en-US" sz="3200" dirty="0" err="1" smtClean="0"/>
              <a:t>lagoena</a:t>
            </a:r>
            <a:r>
              <a:rPr lang="en-US" sz="3200" dirty="0" smtClean="0"/>
              <a:t>, __, _</a:t>
            </a:r>
            <a:endParaRPr lang="cs-CZ" sz="3200" dirty="0" smtClean="0"/>
          </a:p>
          <a:p>
            <a:pPr>
              <a:lnSpc>
                <a:spcPct val="150000"/>
              </a:lnSpc>
            </a:pPr>
            <a:r>
              <a:rPr lang="en-US" sz="3200" dirty="0" err="1" smtClean="0"/>
              <a:t>dispnoe</a:t>
            </a:r>
            <a:r>
              <a:rPr lang="en-US" sz="3200" dirty="0" smtClean="0"/>
              <a:t>, __, _</a:t>
            </a:r>
            <a:endParaRPr lang="cs-CZ" sz="3200" dirty="0" smtClean="0"/>
          </a:p>
          <a:p>
            <a:pPr>
              <a:lnSpc>
                <a:spcPct val="150000"/>
              </a:lnSpc>
            </a:pPr>
            <a:r>
              <a:rPr lang="en-US" sz="3200" dirty="0" smtClean="0"/>
              <a:t>medulla, __, _</a:t>
            </a:r>
            <a:endParaRPr lang="cs-CZ" sz="3200" dirty="0" smtClean="0"/>
          </a:p>
          <a:p>
            <a:pPr>
              <a:lnSpc>
                <a:spcPct val="150000"/>
              </a:lnSpc>
            </a:pPr>
            <a:r>
              <a:rPr lang="en-US" sz="3200" dirty="0" err="1" smtClean="0"/>
              <a:t>linea</a:t>
            </a:r>
            <a:r>
              <a:rPr lang="en-US" sz="3200" dirty="0" smtClean="0"/>
              <a:t>, __, _</a:t>
            </a:r>
            <a:endParaRPr lang="cs-CZ" sz="3200" dirty="0" smtClean="0"/>
          </a:p>
          <a:p>
            <a:pPr>
              <a:lnSpc>
                <a:spcPct val="150000"/>
              </a:lnSpc>
            </a:pPr>
            <a:r>
              <a:rPr lang="en-US" sz="3200" dirty="0" err="1" smtClean="0"/>
              <a:t>rhaphe</a:t>
            </a:r>
            <a:r>
              <a:rPr lang="en-US" sz="3200" dirty="0" smtClean="0"/>
              <a:t>, __, _</a:t>
            </a:r>
            <a:endParaRPr lang="cs-CZ" sz="3200" dirty="0" smtClean="0"/>
          </a:p>
          <a:p>
            <a:pPr>
              <a:lnSpc>
                <a:spcPct val="150000"/>
              </a:lnSpc>
            </a:pPr>
            <a:endParaRPr lang="cs-CZ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Decline</a:t>
            </a:r>
            <a:r>
              <a:rPr lang="cs-CZ" sz="3600" dirty="0" smtClean="0"/>
              <a:t> </a:t>
            </a:r>
            <a:r>
              <a:rPr lang="cs-CZ" sz="3600" dirty="0" err="1" smtClean="0"/>
              <a:t>Greek</a:t>
            </a:r>
            <a:r>
              <a:rPr lang="cs-CZ" sz="3600" dirty="0" smtClean="0"/>
              <a:t> </a:t>
            </a:r>
            <a:r>
              <a:rPr lang="cs-CZ" sz="3600" dirty="0" err="1" smtClean="0"/>
              <a:t>terms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524000" y="1295400"/>
            <a:ext cx="6096000" cy="5171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diploe</a:t>
            </a:r>
            <a:endParaRPr lang="cs-CZ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chole</a:t>
            </a:r>
            <a:endParaRPr lang="cs-CZ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diabetes</a:t>
            </a:r>
            <a:endParaRPr lang="cs-CZ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dyspnoe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systole</a:t>
            </a:r>
            <a:endParaRPr lang="cs-CZ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ascites</a:t>
            </a:r>
            <a:endParaRPr lang="cs-CZ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Translate</a:t>
            </a:r>
            <a:endParaRPr lang="cs-CZ" sz="3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43000" y="1295400"/>
            <a:ext cx="8001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lagoena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aquae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destillatae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causa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diphteriae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cs-CZ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sine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allergia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fractura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ulnae,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secundum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naturam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operatio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necessaria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palatum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durum, trachea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inflammata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columna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vertebrarum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fractura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mandibulae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rhaphe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mediana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tuba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auditiva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tonsillae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palatinae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tunica mucosa,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vesica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fellea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rima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costa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spuria</a:t>
            </a:r>
            <a:endParaRPr lang="cs-CZ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7406640" cy="1472184"/>
          </a:xfrm>
        </p:spPr>
        <p:txBody>
          <a:bodyPr/>
          <a:lstStyle/>
          <a:p>
            <a:pPr algn="ctr"/>
            <a:r>
              <a:rPr lang="cs-CZ" dirty="0" smtClean="0"/>
              <a:t>2nd </a:t>
            </a:r>
            <a:r>
              <a:rPr lang="cs-CZ" dirty="0" err="1" smtClean="0"/>
              <a:t>declension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447800" y="3200400"/>
            <a:ext cx="7406640" cy="1752600"/>
          </a:xfrm>
        </p:spPr>
        <p:txBody>
          <a:bodyPr/>
          <a:lstStyle/>
          <a:p>
            <a:pPr algn="ctr"/>
            <a:r>
              <a:rPr lang="cs-CZ" dirty="0" smtClean="0"/>
              <a:t>o-</a:t>
            </a:r>
            <a:r>
              <a:rPr lang="cs-CZ" dirty="0" err="1" smtClean="0"/>
              <a:t>stems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Decline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praeventia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morbus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ganglion 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virus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periculosum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diabetes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mellitus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methodus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nova</a:t>
            </a:r>
          </a:p>
          <a:p>
            <a:pPr>
              <a:lnSpc>
                <a:spcPct val="150000"/>
              </a:lnSpc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Fill in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correct</a:t>
            </a:r>
            <a:r>
              <a:rPr lang="cs-CZ" sz="3600" dirty="0" smtClean="0"/>
              <a:t> </a:t>
            </a:r>
            <a:r>
              <a:rPr lang="cs-CZ" sz="3600" dirty="0" err="1" smtClean="0"/>
              <a:t>endings</a:t>
            </a:r>
            <a:r>
              <a:rPr lang="cs-CZ" sz="3600" dirty="0" smtClean="0"/>
              <a:t>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05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fractura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___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medicament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contra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scarlatin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bacillus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diphtheri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muscul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lingu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_, period_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morb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_, sine sept_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cum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ven_ port_, ad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rhaph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propter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anaemi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periculos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_, pro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adult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_, causa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fractur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complicat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</a:t>
            </a:r>
          </a:p>
          <a:p>
            <a:pPr>
              <a:lnSpc>
                <a:spcPct val="150000"/>
              </a:lnSpc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</TotalTime>
  <Words>670</Words>
  <Application>Microsoft Office PowerPoint</Application>
  <PresentationFormat>Předvádění na obrazovce (4:3)</PresentationFormat>
  <Paragraphs>59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Slunovrat</vt:lpstr>
      <vt:lpstr>1st declension</vt:lpstr>
      <vt:lpstr>         Read</vt:lpstr>
      <vt:lpstr>Fill in the correct endings</vt:lpstr>
      <vt:lpstr>Fill in full dictionary entry</vt:lpstr>
      <vt:lpstr>Decline Greek terms</vt:lpstr>
      <vt:lpstr>Translate</vt:lpstr>
      <vt:lpstr>2nd declension</vt:lpstr>
      <vt:lpstr>Decline</vt:lpstr>
      <vt:lpstr>Fill in the correct endings </vt:lpstr>
      <vt:lpstr>Snímek 10</vt:lpstr>
      <vt:lpstr>Join the expressions meaningfully</vt:lpstr>
      <vt:lpstr>Give the plural</vt:lpstr>
      <vt:lpstr>Give Latin/Greek names of colours</vt:lpstr>
      <vt:lpstr>Snímek 14</vt:lpstr>
      <vt:lpstr>Translate</vt:lpstr>
      <vt:lpstr>Translate into Latin</vt:lpstr>
      <vt:lpstr>Name the parts of gastrointestinal tract you already know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Read</dc:title>
  <dc:creator>user</dc:creator>
  <cp:lastModifiedBy>user</cp:lastModifiedBy>
  <cp:revision>11</cp:revision>
  <dcterms:created xsi:type="dcterms:W3CDTF">2013-09-12T10:53:40Z</dcterms:created>
  <dcterms:modified xsi:type="dcterms:W3CDTF">2013-09-12T12:16:01Z</dcterms:modified>
</cp:coreProperties>
</file>