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67" r:id="rId2"/>
    <p:sldId id="268" r:id="rId3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8" autoAdjust="0"/>
  </p:normalViewPr>
  <p:slideViewPr>
    <p:cSldViewPr snapToGrid="0" snapToObjects="1">
      <p:cViewPr varScale="1">
        <p:scale>
          <a:sx n="61" d="100"/>
          <a:sy n="61" d="100"/>
        </p:scale>
        <p:origin x="13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11EEA7-506E-43D6-81BE-615D5A3B8A85}" type="datetimeFigureOut">
              <a:rPr lang="en-GB"/>
              <a:pPr>
                <a:defRPr/>
              </a:pPr>
              <a:t>08/12/2014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4DA917-E64F-4E99-8BD6-1C599000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4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667C-2C6E-4BEE-BB15-239C81BD1D3F}" type="datetimeFigureOut">
              <a:rPr lang="en-US"/>
              <a:pPr>
                <a:defRPr/>
              </a:pPr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8FDC-C8F2-472D-B8EE-EAFC96C23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9012-6E55-4BAD-AF61-B2F77AA3E68C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7C1F-2ED9-490A-949D-EA5C2DE73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BFE-28EF-485D-9808-353637660EE2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5D1B-3E54-4019-97CB-C0C298B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700C-C785-4555-ACB8-75E500F060BF}" type="datetimeFigureOut">
              <a:rPr lang="en-US"/>
              <a:pPr>
                <a:defRPr/>
              </a:pPr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4F0F-4F0D-4C8D-95F4-53DF6A8D9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1EFC-34F7-49EB-B2FF-3885A44105C0}" type="datetimeFigureOut">
              <a:rPr lang="en-US"/>
              <a:pPr>
                <a:defRPr/>
              </a:pPr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8987-FB99-4C87-94D1-F24D2907D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0C92-9A22-44D7-839F-E45889F3B696}" type="datetimeFigureOut">
              <a:rPr lang="en-US"/>
              <a:pPr>
                <a:defRPr/>
              </a:pPr>
              <a:t>12/8/2014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6A6B-3EF3-4E2D-9B91-B8EE49C80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118-0A50-4CAA-9C30-5A4C858FD21E}" type="datetimeFigureOut">
              <a:rPr lang="en-US"/>
              <a:pPr>
                <a:defRPr/>
              </a:pPr>
              <a:t>12/8/2014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084-681F-40C4-BBD8-BAE860BC3F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4A3-F646-4CC9-9843-20DFF62E3347}" type="datetimeFigureOut">
              <a:rPr lang="en-US"/>
              <a:pPr>
                <a:defRPr/>
              </a:pPr>
              <a:t>12/8/2014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68-5F8B-4638-964C-B39668951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5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4166-8969-4EE9-9474-93B9CFB4EDF5}" type="datetimeFigureOut">
              <a:rPr lang="en-US"/>
              <a:pPr>
                <a:defRPr/>
              </a:pPr>
              <a:t>12/8/2014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4910-17AF-4C67-8BC0-1356B9B09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27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1FEC-E045-4C15-98CE-EDF4716800CB}" type="datetimeFigureOut">
              <a:rPr lang="en-US"/>
              <a:pPr>
                <a:defRPr/>
              </a:pPr>
              <a:t>12/8/2014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7D9-76F7-43F8-A89A-EF9328FB0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err="1" smtClean="0"/>
              <a:t>Drag</a:t>
            </a:r>
            <a:r>
              <a:rPr lang="cs-CZ" noProof="0" dirty="0" smtClean="0"/>
              <a:t> </a:t>
            </a:r>
            <a:r>
              <a:rPr lang="cs-CZ" noProof="0" dirty="0" err="1" smtClean="0"/>
              <a:t>picture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placeholder</a:t>
            </a:r>
            <a:r>
              <a:rPr lang="cs-CZ" noProof="0" dirty="0" smtClean="0"/>
              <a:t> </a:t>
            </a:r>
            <a:r>
              <a:rPr lang="cs-CZ" noProof="0" dirty="0" err="1" smtClean="0"/>
              <a:t>or</a:t>
            </a:r>
            <a:r>
              <a:rPr lang="cs-CZ" noProof="0" dirty="0" smtClean="0"/>
              <a:t> </a:t>
            </a:r>
            <a:r>
              <a:rPr lang="cs-CZ" noProof="0" dirty="0" err="1" smtClean="0"/>
              <a:t>click</a:t>
            </a:r>
            <a:r>
              <a:rPr lang="cs-CZ" noProof="0" dirty="0" smtClean="0"/>
              <a:t> </a:t>
            </a:r>
            <a:r>
              <a:rPr lang="cs-CZ" noProof="0" dirty="0" err="1" smtClean="0"/>
              <a:t>icon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4799-BBAB-495B-99F1-2F3E61C4FB9F}" type="datetimeFigureOut">
              <a:rPr lang="en-US"/>
              <a:pPr>
                <a:defRPr/>
              </a:pPr>
              <a:t>12/8/2014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D25-FFE0-4D11-95A3-54E1C399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4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4E843-C4AC-481E-B18E-A4897F1E034B}" type="datetimeFigureOut">
              <a:rPr lang="en-US"/>
              <a:pPr>
                <a:defRPr/>
              </a:pPr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2AACE1-71A2-4A92-9114-CF576C0BF0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694061"/>
            <a:ext cx="8229600" cy="5716551"/>
          </a:xfrm>
        </p:spPr>
        <p:txBody>
          <a:bodyPr/>
          <a:lstStyle/>
          <a:p>
            <a:pPr marL="0" indent="0">
              <a:buNone/>
            </a:pPr>
            <a:r>
              <a:rPr lang="cs-CZ" sz="2600" dirty="0"/>
              <a:t>1. </a:t>
            </a:r>
            <a:r>
              <a:rPr lang="cs-CZ" sz="2600" b="1" dirty="0">
                <a:solidFill>
                  <a:schemeClr val="accent6">
                    <a:lumMod val="50000"/>
                  </a:schemeClr>
                </a:solidFill>
              </a:rPr>
              <a:t>Jakou</a:t>
            </a:r>
            <a:r>
              <a:rPr lang="cs-CZ" sz="2600" dirty="0"/>
              <a:t> náladu má </a:t>
            </a:r>
            <a:r>
              <a:rPr lang="cs-CZ" sz="2600" dirty="0" smtClean="0"/>
              <a:t>Pavla</a:t>
            </a:r>
            <a:r>
              <a:rPr lang="cs-CZ" sz="2600" dirty="0" smtClean="0"/>
              <a:t>?</a:t>
            </a:r>
            <a:endParaRPr lang="cs-CZ" sz="2600" dirty="0"/>
          </a:p>
          <a:p>
            <a:pPr marL="0" indent="0">
              <a:buNone/>
            </a:pPr>
            <a:r>
              <a:rPr lang="cs-CZ" sz="2600" dirty="0" smtClean="0"/>
              <a:t>Pavla má </a:t>
            </a:r>
            <a:r>
              <a:rPr lang="cs-CZ" sz="2600" dirty="0"/>
              <a:t>dneska </a:t>
            </a:r>
            <a:r>
              <a:rPr lang="cs-CZ" sz="2600" u="sng" dirty="0"/>
              <a:t>špatnou</a:t>
            </a:r>
            <a:r>
              <a:rPr lang="cs-CZ" sz="2600" dirty="0"/>
              <a:t> náladu.</a:t>
            </a:r>
          </a:p>
          <a:p>
            <a:pPr marL="0" indent="0">
              <a:buNone/>
            </a:pPr>
            <a:r>
              <a:rPr lang="cs-CZ" sz="2600" dirty="0"/>
              <a:t>2. </a:t>
            </a:r>
            <a:r>
              <a:rPr lang="cs-CZ" sz="2600" b="1" dirty="0">
                <a:solidFill>
                  <a:schemeClr val="accent6">
                    <a:lumMod val="50000"/>
                  </a:schemeClr>
                </a:solidFill>
              </a:rPr>
              <a:t>Kdy</a:t>
            </a:r>
            <a:r>
              <a:rPr lang="cs-CZ" sz="2600" dirty="0"/>
              <a:t> máš moc práce?</a:t>
            </a:r>
          </a:p>
          <a:p>
            <a:pPr marL="0" indent="0">
              <a:buNone/>
            </a:pPr>
            <a:r>
              <a:rPr lang="cs-CZ" sz="2600" u="sng" dirty="0"/>
              <a:t>Zítra</a:t>
            </a:r>
            <a:r>
              <a:rPr lang="cs-CZ" sz="2600" dirty="0"/>
              <a:t> mám moc práce.</a:t>
            </a:r>
          </a:p>
          <a:p>
            <a:pPr marL="0" indent="0">
              <a:buNone/>
            </a:pPr>
            <a:r>
              <a:rPr lang="cs-CZ" sz="2600" dirty="0"/>
              <a:t>3. </a:t>
            </a:r>
            <a:r>
              <a:rPr lang="cs-CZ" sz="2600" b="1" dirty="0">
                <a:solidFill>
                  <a:schemeClr val="accent6">
                    <a:lumMod val="50000"/>
                  </a:schemeClr>
                </a:solidFill>
              </a:rPr>
              <a:t>Co </a:t>
            </a:r>
            <a:r>
              <a:rPr lang="cs-CZ" sz="2600" b="1" dirty="0" smtClean="0">
                <a:solidFill>
                  <a:schemeClr val="accent6">
                    <a:lumMod val="50000"/>
                  </a:schemeClr>
                </a:solidFill>
              </a:rPr>
              <a:t>děláte</a:t>
            </a:r>
            <a:r>
              <a:rPr lang="cs-CZ" sz="2600" dirty="0" smtClean="0"/>
              <a:t> </a:t>
            </a:r>
            <a:r>
              <a:rPr lang="cs-CZ" sz="2600" dirty="0"/>
              <a:t>večer?</a:t>
            </a:r>
          </a:p>
          <a:p>
            <a:pPr marL="0" indent="0">
              <a:buNone/>
            </a:pPr>
            <a:r>
              <a:rPr lang="cs-CZ" sz="2600" dirty="0"/>
              <a:t>Večer </a:t>
            </a:r>
            <a:r>
              <a:rPr lang="cs-CZ" sz="2600" u="sng" dirty="0"/>
              <a:t>máme </a:t>
            </a:r>
            <a:r>
              <a:rPr lang="cs-CZ" sz="2600" u="sng" dirty="0" err="1" smtClean="0"/>
              <a:t>párty</a:t>
            </a:r>
            <a:r>
              <a:rPr lang="cs-CZ" sz="2600" dirty="0"/>
              <a:t>.</a:t>
            </a:r>
          </a:p>
          <a:p>
            <a:pPr marL="0" indent="0">
              <a:buNone/>
            </a:pPr>
            <a:r>
              <a:rPr lang="cs-CZ" sz="2600" dirty="0"/>
              <a:t>4. </a:t>
            </a:r>
            <a:r>
              <a:rPr lang="cs-CZ" sz="2600" b="1" dirty="0">
                <a:solidFill>
                  <a:schemeClr val="accent6">
                    <a:lumMod val="50000"/>
                  </a:schemeClr>
                </a:solidFill>
              </a:rPr>
              <a:t>Jaký život</a:t>
            </a:r>
            <a:r>
              <a:rPr lang="cs-CZ" sz="2600" dirty="0"/>
              <a:t> máš v Brně?</a:t>
            </a:r>
          </a:p>
          <a:p>
            <a:pPr marL="0" indent="0">
              <a:buNone/>
            </a:pPr>
            <a:r>
              <a:rPr lang="cs-CZ" sz="2600" dirty="0"/>
              <a:t>Mám </a:t>
            </a:r>
            <a:r>
              <a:rPr lang="cs-CZ" sz="2600" u="sng" dirty="0"/>
              <a:t>krásný</a:t>
            </a:r>
            <a:r>
              <a:rPr lang="cs-CZ" sz="2600" dirty="0"/>
              <a:t> život v Brně.</a:t>
            </a:r>
          </a:p>
          <a:p>
            <a:pPr marL="0" indent="0">
              <a:buNone/>
            </a:pPr>
            <a:r>
              <a:rPr lang="cs-CZ" sz="2600" dirty="0"/>
              <a:t>5. </a:t>
            </a:r>
            <a:r>
              <a:rPr lang="cs-CZ" sz="2600" b="1" dirty="0">
                <a:solidFill>
                  <a:schemeClr val="accent6">
                    <a:lumMod val="50000"/>
                  </a:schemeClr>
                </a:solidFill>
              </a:rPr>
              <a:t>Kdy</a:t>
            </a:r>
            <a:r>
              <a:rPr lang="cs-CZ" sz="2600" dirty="0"/>
              <a:t> máš narozeniny?</a:t>
            </a:r>
          </a:p>
          <a:p>
            <a:pPr marL="0" indent="0">
              <a:buNone/>
            </a:pPr>
            <a:r>
              <a:rPr lang="cs-CZ" sz="2600" dirty="0"/>
              <a:t>Mám narozeniny </a:t>
            </a:r>
            <a:r>
              <a:rPr lang="cs-CZ" sz="2600" u="sng" dirty="0"/>
              <a:t>v červnu</a:t>
            </a:r>
            <a:r>
              <a:rPr lang="cs-CZ" sz="2600" dirty="0"/>
              <a:t>.</a:t>
            </a:r>
          </a:p>
          <a:p>
            <a:pPr marL="0" indent="0">
              <a:buNone/>
            </a:pPr>
            <a:r>
              <a:rPr lang="cs-CZ" sz="2600" dirty="0"/>
              <a:t>6. </a:t>
            </a:r>
            <a:r>
              <a:rPr lang="cs-CZ" sz="2600" b="1" dirty="0">
                <a:solidFill>
                  <a:schemeClr val="accent6">
                    <a:lumMod val="50000"/>
                  </a:schemeClr>
                </a:solidFill>
              </a:rPr>
              <a:t>Co</a:t>
            </a:r>
            <a:r>
              <a:rPr lang="cs-CZ" sz="2600" dirty="0"/>
              <a:t> </a:t>
            </a:r>
            <a:r>
              <a:rPr lang="cs-CZ" sz="2600" dirty="0" smtClean="0"/>
              <a:t>Martin </a:t>
            </a:r>
            <a:r>
              <a:rPr lang="cs-CZ" sz="2600" b="1" dirty="0" smtClean="0">
                <a:solidFill>
                  <a:schemeClr val="accent6">
                    <a:lumMod val="50000"/>
                  </a:schemeClr>
                </a:solidFill>
              </a:rPr>
              <a:t>rád dělá</a:t>
            </a:r>
            <a:r>
              <a:rPr lang="cs-CZ" sz="2600" dirty="0"/>
              <a:t>?</a:t>
            </a:r>
          </a:p>
          <a:p>
            <a:pPr marL="0" indent="0">
              <a:buNone/>
            </a:pPr>
            <a:r>
              <a:rPr lang="cs-CZ" sz="2600" dirty="0"/>
              <a:t>Martin rád </a:t>
            </a:r>
            <a:r>
              <a:rPr lang="cs-CZ" sz="2600" u="sng" dirty="0"/>
              <a:t>uklízí</a:t>
            </a:r>
            <a:r>
              <a:rPr lang="cs-CZ" sz="2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578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69234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CHTÍT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 smtClean="0"/>
              <a:t>(já) chc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i</a:t>
            </a:r>
          </a:p>
          <a:p>
            <a:pPr marL="0" indent="0">
              <a:buNone/>
            </a:pPr>
            <a:r>
              <a:rPr lang="cs-CZ" sz="3600" dirty="0" smtClean="0"/>
              <a:t>(ty) chc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eš</a:t>
            </a:r>
          </a:p>
          <a:p>
            <a:pPr marL="0" indent="0">
              <a:buNone/>
            </a:pPr>
            <a:r>
              <a:rPr lang="cs-CZ" sz="3600" dirty="0" smtClean="0"/>
              <a:t>(ona, ona, ono) chc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 smtClean="0"/>
              <a:t>(my) chc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eme</a:t>
            </a:r>
          </a:p>
          <a:p>
            <a:pPr marL="0" indent="0">
              <a:buNone/>
            </a:pPr>
            <a:r>
              <a:rPr lang="cs-CZ" sz="3600" dirty="0" smtClean="0"/>
              <a:t>(vy) chc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ete</a:t>
            </a:r>
          </a:p>
          <a:p>
            <a:pPr marL="0" indent="0">
              <a:buNone/>
            </a:pPr>
            <a:r>
              <a:rPr lang="cs-CZ" sz="3600" dirty="0" smtClean="0"/>
              <a:t>(oni) ch</a:t>
            </a:r>
            <a:r>
              <a:rPr lang="cs-CZ" sz="3600" b="1" dirty="0" smtClean="0">
                <a:solidFill>
                  <a:schemeClr val="accent6">
                    <a:lumMod val="50000"/>
                  </a:schemeClr>
                </a:solidFill>
              </a:rPr>
              <a:t>tějí</a:t>
            </a:r>
            <a:endParaRPr lang="cs-CZ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02621" y="4645274"/>
            <a:ext cx="33968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dirty="0" smtClean="0">
                <a:solidFill>
                  <a:schemeClr val="accent6">
                    <a:lumMod val="50000"/>
                  </a:schemeClr>
                </a:solidFill>
              </a:rPr>
              <a:t>Chceš kávu?</a:t>
            </a:r>
          </a:p>
          <a:p>
            <a:r>
              <a:rPr lang="cs-CZ" sz="3200" b="1" i="1" dirty="0" smtClean="0">
                <a:solidFill>
                  <a:schemeClr val="accent6">
                    <a:lumMod val="50000"/>
                  </a:schemeClr>
                </a:solidFill>
              </a:rPr>
              <a:t>Chceš si dát kávu?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602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2291</TotalTime>
  <Words>116</Words>
  <Application>Microsoft Office PowerPoint</Application>
  <PresentationFormat>Předvádění na obrazovce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Georgia</vt:lpstr>
      <vt:lpstr>LF ESF</vt:lpstr>
      <vt:lpstr>Prezentace aplikace PowerPoint</vt:lpstr>
      <vt:lpstr>CHTÍT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LF Lektor</cp:lastModifiedBy>
  <cp:revision>142</cp:revision>
  <cp:lastPrinted>2014-06-25T12:52:21Z</cp:lastPrinted>
  <dcterms:created xsi:type="dcterms:W3CDTF">2014-05-26T17:50:24Z</dcterms:created>
  <dcterms:modified xsi:type="dcterms:W3CDTF">2014-12-08T17:03:32Z</dcterms:modified>
</cp:coreProperties>
</file>