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16"/>
  </p:handoutMasterIdLst>
  <p:sldIdLst>
    <p:sldId id="266" r:id="rId2"/>
    <p:sldId id="274" r:id="rId3"/>
    <p:sldId id="275" r:id="rId4"/>
    <p:sldId id="276" r:id="rId5"/>
    <p:sldId id="277" r:id="rId6"/>
    <p:sldId id="278" r:id="rId7"/>
    <p:sldId id="280" r:id="rId8"/>
    <p:sldId id="279" r:id="rId9"/>
    <p:sldId id="281" r:id="rId10"/>
    <p:sldId id="284" r:id="rId11"/>
    <p:sldId id="286" r:id="rId12"/>
    <p:sldId id="285" r:id="rId13"/>
    <p:sldId id="287" r:id="rId14"/>
    <p:sldId id="288" r:id="rId15"/>
  </p:sldIdLst>
  <p:sldSz cx="9144000" cy="6858000" type="screen4x3"/>
  <p:notesSz cx="9926638" cy="6797675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88" autoAdjust="0"/>
  </p:normalViewPr>
  <p:slideViewPr>
    <p:cSldViewPr snapToGrid="0" snapToObjects="1">
      <p:cViewPr varScale="1">
        <p:scale>
          <a:sx n="59" d="100"/>
          <a:sy n="59" d="100"/>
        </p:scale>
        <p:origin x="72" y="3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925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BD11EEA7-506E-43D6-81BE-615D5A3B8A85}" type="datetimeFigureOut">
              <a:rPr lang="en-GB"/>
              <a:pPr>
                <a:defRPr/>
              </a:pPr>
              <a:t>03/11/2014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925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674DA917-E64F-4E99-8BD6-1C599000FAB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7491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C6667C-2C6E-4BEE-BB15-239C81BD1D3F}" type="datetimeFigureOut">
              <a:rPr lang="en-US"/>
              <a:pPr>
                <a:defRPr/>
              </a:pPr>
              <a:t>11/3/2014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838FDC-C8F2-472D-B8EE-EAFC96C235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488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39012-6E55-4BAD-AF61-B2F77AA3E68C}" type="datetimeFigureOut">
              <a:rPr lang="en-US"/>
              <a:pPr>
                <a:defRPr/>
              </a:pPr>
              <a:t>11/3/2014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067C1F-2ED9-490A-949D-EA5C2DE733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031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FC6BFE-28EF-485D-9808-353637660EE2}" type="datetimeFigureOut">
              <a:rPr lang="en-US"/>
              <a:pPr>
                <a:defRPr/>
              </a:pPr>
              <a:t>11/3/2014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785D1B-3E54-4019-97CB-C0C298BC9E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179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32700C-C785-4555-ACB8-75E500F060BF}" type="datetimeFigureOut">
              <a:rPr lang="en-US"/>
              <a:pPr>
                <a:defRPr/>
              </a:pPr>
              <a:t>11/3/2014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644F0F-4F0D-4C8D-95F4-53DF6A8D94F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1969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11EFC-34F7-49EB-B2FF-3885A44105C0}" type="datetimeFigureOut">
              <a:rPr lang="en-US"/>
              <a:pPr>
                <a:defRPr/>
              </a:pPr>
              <a:t>11/3/2014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D58987-FB99-4C87-94D1-F24D2907D5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595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D0C92-9A22-44D7-839F-E45889F3B696}" type="datetimeFigureOut">
              <a:rPr lang="en-US"/>
              <a:pPr>
                <a:defRPr/>
              </a:pPr>
              <a:t>11/3/2014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4B6A6B-3EF3-4E2D-9B91-B8EE49C807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134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D6D118-0A50-4CAA-9C30-5A4C858FD21E}" type="datetimeFigureOut">
              <a:rPr lang="en-US"/>
              <a:pPr>
                <a:defRPr/>
              </a:pPr>
              <a:t>11/3/2014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E8084-681F-40C4-BBD8-BAE860BC3F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198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5234A3-F646-4CC9-9843-20DFF62E3347}" type="datetimeFigureOut">
              <a:rPr lang="en-US"/>
              <a:pPr>
                <a:defRPr/>
              </a:pPr>
              <a:t>11/3/2014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A12868-5F8B-4638-964C-B396689519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7587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314166-8969-4EE9-9474-93B9CFB4EDF5}" type="datetimeFigureOut">
              <a:rPr lang="en-US"/>
              <a:pPr>
                <a:defRPr/>
              </a:pPr>
              <a:t>11/3/2014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B04910-17AF-4C67-8BC0-1356B9B097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76279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1E1FEC-E045-4C15-98CE-EDF4716800CB}" type="datetimeFigureOut">
              <a:rPr lang="en-US"/>
              <a:pPr>
                <a:defRPr/>
              </a:pPr>
              <a:t>11/3/2014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9C47D9-76F7-43F8-A89A-EF9328FB0B8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987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dirty="0" err="1" smtClean="0"/>
              <a:t>Drag</a:t>
            </a:r>
            <a:r>
              <a:rPr lang="cs-CZ" noProof="0" dirty="0" smtClean="0"/>
              <a:t> </a:t>
            </a:r>
            <a:r>
              <a:rPr lang="cs-CZ" noProof="0" dirty="0" err="1" smtClean="0"/>
              <a:t>picture</a:t>
            </a:r>
            <a:r>
              <a:rPr lang="cs-CZ" noProof="0" dirty="0" smtClean="0"/>
              <a:t> to </a:t>
            </a:r>
            <a:r>
              <a:rPr lang="cs-CZ" noProof="0" dirty="0" err="1" smtClean="0"/>
              <a:t>placeholder</a:t>
            </a:r>
            <a:r>
              <a:rPr lang="cs-CZ" noProof="0" dirty="0" smtClean="0"/>
              <a:t> </a:t>
            </a:r>
            <a:r>
              <a:rPr lang="cs-CZ" noProof="0" dirty="0" err="1" smtClean="0"/>
              <a:t>or</a:t>
            </a:r>
            <a:r>
              <a:rPr lang="cs-CZ" noProof="0" dirty="0" smtClean="0"/>
              <a:t> </a:t>
            </a:r>
            <a:r>
              <a:rPr lang="cs-CZ" noProof="0" dirty="0" err="1" smtClean="0"/>
              <a:t>click</a:t>
            </a:r>
            <a:r>
              <a:rPr lang="cs-CZ" noProof="0" dirty="0" smtClean="0"/>
              <a:t> </a:t>
            </a:r>
            <a:r>
              <a:rPr lang="cs-CZ" noProof="0" dirty="0" err="1" smtClean="0"/>
              <a:t>icon</a:t>
            </a:r>
            <a:r>
              <a:rPr lang="cs-CZ" noProof="0" dirty="0" smtClean="0"/>
              <a:t> to </a:t>
            </a:r>
            <a:r>
              <a:rPr lang="cs-CZ" noProof="0" dirty="0" err="1" smtClean="0"/>
              <a:t>add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0E4799-BBAB-495B-99F1-2F3E61C4FB9F}" type="datetimeFigureOut">
              <a:rPr lang="en-US"/>
              <a:pPr>
                <a:defRPr/>
              </a:pPr>
              <a:t>11/3/2014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E1DD25-FFE0-4D11-95A3-54E1C39973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0402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Click to edit Master title style</a:t>
            </a:r>
            <a:endParaRPr lang="en-US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Click to edit Master text styles</a:t>
            </a:r>
          </a:p>
          <a:p>
            <a:pPr lvl="1"/>
            <a:r>
              <a:rPr lang="cs-CZ" altLang="en-US" smtClean="0"/>
              <a:t>Second level</a:t>
            </a:r>
          </a:p>
          <a:p>
            <a:pPr lvl="2"/>
            <a:r>
              <a:rPr lang="cs-CZ" altLang="en-US" smtClean="0"/>
              <a:t>Third level</a:t>
            </a:r>
          </a:p>
          <a:p>
            <a:pPr lvl="3"/>
            <a:r>
              <a:rPr lang="cs-CZ" altLang="en-US" smtClean="0"/>
              <a:t>Fourth level</a:t>
            </a:r>
          </a:p>
          <a:p>
            <a:pPr lvl="4"/>
            <a:r>
              <a:rPr lang="cs-CZ" altLang="en-US" smtClean="0"/>
              <a:t>Fifth level</a:t>
            </a:r>
            <a:endParaRPr lang="en-US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804E843-C4AC-481E-B18E-A4897F1E034B}" type="datetimeFigureOut">
              <a:rPr lang="en-US"/>
              <a:pPr>
                <a:defRPr/>
              </a:pPr>
              <a:t>11/3/2014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D2AACE1-71A2-4A92-9114-CF576C0BF0B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gif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52863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0" y="6396038"/>
            <a:ext cx="9144000" cy="46196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17413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14" b="61259"/>
          <a:stretch>
            <a:fillRect/>
          </a:stretch>
        </p:blipFill>
        <p:spPr bwMode="auto">
          <a:xfrm>
            <a:off x="7243763" y="-17463"/>
            <a:ext cx="1214437" cy="54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9488" y="0"/>
            <a:ext cx="517525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7" name="TextovéPole 9"/>
          <p:cNvSpPr txBox="1">
            <a:spLocks noChangeArrowheads="1"/>
          </p:cNvSpPr>
          <p:nvPr/>
        </p:nvSpPr>
        <p:spPr bwMode="auto">
          <a:xfrm>
            <a:off x="4572000" y="6443663"/>
            <a:ext cx="45450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it-IT" altLang="en-US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Čeština pro cizince I</a:t>
            </a:r>
            <a:endParaRPr lang="it-IT" altLang="en-US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17419" name="AutoShape 2" descr="data:image/jpeg;base64,/9j/4AAQSkZJRgABAQAAAQABAAD/2wCEAAkGBhQSEBUUEBQWFRUUFxYVFBgWFhgVFxQXFxgVGBkXFhocHCYgFx0jHRcWHy8gJCgpLCwtGh8xNTAqNSYrLCkBCQoKDgwOGg8PGjAkHyQ1MjAvLCwyKTAsLDQwKi0vKSw0LC8sLCwrKi8wLCkuLDIqLC0sNDAyLCwvLDA1LywsLP/AABEIAM0A9gMBIgACEQEDEQH/xAAbAAABBQEBAAAAAAAAAAAAAAAAAgMEBQYHAf/EAEIQAAIBAgQEAwUGAwUHBQAAAAECEQADBBIhMQUTQVEGImEycYGRoQcjQlKxwRRy8GKCwtHhFTNDU5KiskRzg6Px/8QAGwEAAgMBAQEAAAAAAAAAAAAAAAQCAwUGAQf/xAAwEQABAwMCAwYGAgMAAAAAAAABAAIDBBEhEjEFQVETImFxgfAykaGxwdEGFCPh8f/aAAwDAQACEQMRAD8A7jRRRQhFFFFCEUUUUIRRRRQhFFFFCEVGucStqxVmgjeZ6id6k1juJX/vbrHYFvkun7VkcWr3UUbXMAJJtny/4mKeESuIK1iYlG9llPuIp2uZcH8WLew9y6y5TaBLKDmMRII0G8Ee8VdcN4nzLSXELKHEgHQx6wayj/IJYriaHY2wee/T8p6Xhj476sWwtnRWaTiVwfiPx1/Wn04243yn4f5UxH/JKV3xBw9B+0oaR42V9RVQnHu6fI/6U+nG0O4YfCafj4zRP2kHrcfcKs08g5KwoqKnE7Z/F85FPJfU7MD7iKejqYZPgeD5EFVFjhuE5RRRV6iiiiihCKKKKEIooooQiiiihCKKKKEIooooQiiiihCKKKKEIooooQiiiihC8YwK51x2+Rhb7dSj/NgR+9b7iNzLac/2Wj3xpWVwlgsQFEmuS/kLz2sLGi53t1yFp0BDCXnlZc5x2GOHw1t0HlxOHCP/AD6OGPrlMfA1a3Xu82zhV5hW3h0ZltOLTuYAJzEjQdvfW5x/ApT71EuKNwQGA9YIqs4hwOzeIa4vmXRWUlGA10kEGNTp61kS1Lo3BtQwg5OfHY8ttt10LeJMkALh1zv5dNhhZ4cRxVuymcsIxK25cIzNZadGOoJB0kU8njBg+ILKvLtoz2dwXyvyxJmILT0q2xHhy02H5CgokhpX2swMySZk6bmoV/wejPZIchLSIjJE8wIxYSZjUnXSqmzUj76xbJ5csHxydvBetmpX31i2/Llv45O3grnA3me2jXFyMwBKzOWek1Iryisgm5JCyibm4Xs0TRRQvEtL7DYke4kU+vE7g/EfjBqLVRxvxVZwtwW7iu9whSVTL5Q3shiTuRrA6R3p+jbVyu0U5OOhsPuqZNDRd61Ccbcb5T8P9afTj3dfkf8ASqDh/ELd+0tyyzFSWUhlyspWNDqQdxsaz3iHxa9q6bdgJ5NHZhmlx7Sj8qrsTvIOsVsUknFXTOh12Ld72I8M2O6oe2HTqtuumYTiC3JgER3ipVY/h3EmVULrka4isV7SJ66j3HUVpsHfzCusoXzPgBn+LIPoSPwkZA0O7uylUUUU6q0UUUUIRRRRQhFFFFCEUUUUIRRRRQhFFR8VxC3bH3jqv8xA+Q61S4vxxYX2M1w+gyj5tH6VW+VjPiKg6RrdytFRWDxfjy83+7REHrLn9h9KpcXxi9c/3l1z6TC/9IgfSlH1zB8IulnVjBtlb7jnEbfLa2HUuY8oYFokE6dKi8EGlzL7WXy/X94rIcFt+cnsP1//ACtNgbFw62wdOo0rlause7iDXhpNhaw3yDt45WxSHtKbUcXPv7JxEuKrEBgDo2kfOp3IthM1xMnYBjJ+HSot7F3QwzkyCDBED6b17d4iWBzohMQDGopKKamh1NJJsLAPaCAc3xkjyFs7lNOa91j9inrfChlXNmlvyiQs96ZHDDLSQoUwWO39aj504vEVIXOGzKI8rQD768TFK1tkclZbMDq3wPU1e5nD3gBltsZIv3dnE2AufH6FRBlG69scM9sHUhQVynQzMfpUO9h2QwwipfMRbVwI0yRE6EjSf3o4o/sAGYQazP8AW1VVVPT9hdmHNAOCCDqecXtmwGD0UmOdqzsf0oFFe15WGmEq2kkDuQPnXD+J8Za9jr9+favXGUjTyBiqf9gWu5WbcmAQDDQSYAIBgk9BNcz4D9k+It37aYtIsIA9y4rK6OqR92p3lttVGknQxXZfxxgbDJKev2F/ykKs3cAtx4WwbWcFbyxzWRryC5MZrhJTmdZC5Z217VIfgFhbwvm0FvEZmthg9q28k5hpqesbA671Lu3MxJPX6elIrJl41IO0EQtqN9XO23ztby+quFOMX5KsxblsRvsBPvMn962PCl8orG4fzYhj/aj5aftW4wCwtdxQM0U0bfAfbKzpDd5UqiiinFWiiiihCKKKKEIorNcc8Yci41tbUssasYGoBkASTv6VnMX4uxNz8YQdkEfUyfrSklXGw23KWfUsabLot6+qCXYKO7EAfM1T4vxhhk2cueyCfroPrXNjxAXLjKbmd0jOCxZlzbTOomo93itpQ5NxTyhNwKcxUDuqyaVdWvOGtS7qt5w0Lb4vx+x/3VoDsXM/QR+tUuL8SYi57V1gOy+QfTU/E1ksb4rtoWCgsRZN9DoEcRmCg7zEnboat8PczIrEQWUGO0gGl5JJiLvJVEj5bXcU4d56nf1ooopZLo/rWqninjG7Yxl61hyEFgm2EFu2TeNtgGLs4kZgD1AhtBtVtWC+0CwVx7voefZtXhsAWycogydZuWW+daFDpLjfdPUdtRuutcPwuQuOmbT+WAVPyIrTYS8BaCXMyayGEiapRZyuQdxlU+9EVP8ADVpZx9xBlI06Bh09K5M1DIa2VzsDLdrje1jkHlyN10cUVoGtHn7+an8o85A7ZxBKHQba696jthBcZ2BIUHXSTPYAdNqaTiTczO2ukRsI9Kcs45YZTmUMcwKnUbf5Vf8A2aOfuuONRNnXv8IDbnpcHc32Gy90SNyPp55Tb8NOZQpkOCQTI27jpTd/AMokwQDBgzB9asMHfDXJBYqiHVjJ1iT9KjuypaZQ4YuenQdzVctFS9mZG4B1WN9rAWABybuuPypNkfex8PfyVfRRXtc8mkV5RNFCEMisrK4lXVkaNDDCCR61FwODt4Sy6i43LE3LjvoAFBOij2QBJ7k/AVKqi8d4W+/D3XDWrlwu6K/LEstsS7GBqZyKsD81a/DpJpiKNp7rjnrbnnxA95S8wa0GTmFTYT7UBdxVq0mHi1cuJbDljzTzCqq5XYAE6rrA61t65R9m3Anu8RDMpC4QG9dBBUq+Ui2pUwQWJza/8s11LEvFtj2U/pT3HKSGOSJkTbE4x6AfnxVFJI9zXFxUHggzPPck/M1usMPLWN8N2tRW1tDSu6AsLBIJdFFFeoRRRRQhFFFFCFh/HuGi6lwfiUqfepkfRvpXMfHVj7m3dzFeVdUlhMqraZh6gxXZfGmEzYcnqhDfsfoTXOcXhUuIUuKGUxIOxgg/qBWRP/in1ct/2syX/HNq9+KyOEv3Rj2t3vJcvWWtllHluOoJS6v90R6EU5wHhNxblkXLNwNaBRi3LS0FKkHJl810tp7U9a6Pb8MhUU3L1q0zLmRH3yxpJ/Dt615wvw8bwB5tpRBaC0uApgsVGw9SR0rwvee6G7j35b814XvOA3ce/LdYK34IXLdR7hKMUFqPbtKpueXMZnS4y+6tIihVA7AD5CtJwzglk2Ldy+2l0soOcIEykqMoIl2JG39GXg8E62MuFCM4uul8uoByyQpYOJC5YMfrrVZbJLYuPj9uSiWvky4+P2VLivDt5CfIXCqHLJJWCJ0Jiara1acbW3/Clrobli5ZvKpLAqPKrRpMwDNZa5GY5fZk5Z3idJ+FVytaPh97f8VUjWj4UmrbBcQuclbdq/bsMrmWe2G+7OU+UlWEg5/KYnNuKqaAJqMUpidqC8jkLHXC1di6bjZiILnNHbMZj61f37SXLpQzmA0PQQJiPjVDhDlII/DB+VWg4ruwQByIzenurm6SqgAf2xHecCbgm4F8DobnB+q7J8brDTyCBw6QmU6uSD6RM/oai3reViJmDE1aJc5VjWM2uTWd+v61QYy+y5SiF5aGjcLlYzv+YKOu9V10EUYY1gs8gE+GBjzJufkvY3ONydlLS6RMEidDHWkVV2uMtLC5Zdcqs0wcpCKCde5JIAE7b0J4jsx5iykFwQykEZJzfp+lImCYi1ibeqt1NVrTGOxqWbT3bhhLalm7wOg9ToB6kU5bcEAjYgEe41ivtW4llw9mwN7zm4//ALdqAoPvdp/+OmOH0v8AZqBGdtz5D3ZDjYYWZv8A2k8Qe6XW8EWZW1y7T20UbJ5kzHTcyCdTp06nwjHm/hrF5gqtds2nYLIUMyAtlBJgTOk1whtBXc+A4Q2sJh7b6MlmyGHY8tZFdHx9rRTtIAvcD6FQbGGFT6zvjezjDatPw97qvZa4WW0+UuHVYYrMXMpXYhva2rQ05Zsl2CqNT9PU1zVBUvp52vjFztbrfkiZgewgmyquEcexFvh5ucUZUcSXZlFtltCAguhdM7GTAA9oCJmsbZ8fXcXihasqLdg5pBVWuOoBgsTOQE5TC66akzFVf2ocfe5i2wwzJawzRBBBuXIE3XEbawg7ebXNpD8AWJxLN+VI/wCph8z5TXewUeqT+zUC7+Q3DR0HU9T8lkulsNDNvuuy+G7Vatdqz3h63oK0VaqgiiiihCKKKKEIooooQo3EMOHtsp2ZSp+IiuUXLZBKncSD7xoa6+w0rmfiXC8vFOOjHOP72/1ms6vZdockaxuA5WOM5GK5d1762iqqt1GBk5TPk7zJ79PdUXC8WsWkvItp3FxoEvlm2AIUsNRJzEwNiBNe+HODreW47KbhTLltBgmaepboP9asMPwxbWLTmYc27d1TbUFlujmH1JMaaDr9YXAe6z7AX558vJUAOdZ2M8/p5KmteILlvMLMIhOZVgOLZ7qWBM1FsYG7fYlEa4SSSYnXcyx0+daThOBRVvFbZL272UplW6/LGgC5yBBM+bsDShYVhjMOCLS+S8AsuEiC4gROyyBtMCo9k5wGo+nz9BsvOyJA1H37Cyd6yyMVcFWGhB0IpFWXiDHrevBkJICImYiC5WZaNxM9e1VhpVwAJAS7gASAmOI8YwuGcW8TiVV4VmRLd28yBwGGfKuUGCDGadRU+1Z+9CyD5hBGzDcEehGo9DXMvEqE8QxRbcXnU/3fIPoorefZ/dN3DWyf+Cz2CY/IqMnwyXEX+4aar4Gw07pG8h+FptpW6maeouugcIC8wZ4jpO09KtMaGyHOisPwsuke/rVTgbyrOdQwIj1Huqc2ORbZW2G82+Y7e7WuYo6iJlI5jnAb+d7YBBaQ4eosuhkaS8ED3+EYnABbalYLHeD7U7ZR13FMXcC6iWXT3gx74qb/ABSZrRzaKMpEbab/ADil4i5lVz935pAgmWn071dJRUsoc9psAB8JFsNBucHc45bHN8KAkeLA+8qp5Z7Hvsdu9NXLSt7QB94B/rc1oXVw9tV9kAZu2m8/CqXFxzGy7SYpCuoP6o1Ane2RbkDcdRyVscutNAQNK5N9peLzcSuL/wAlLVn5ILh/7rrV1qsF43+zXHPi7+ItW1vJdcuoRxnAgAAq0bR0JrV/jjAXSO5iw+d/0F691nDNvYWf8CeFTjcRLiMPZIa+x2I3Fod2aPgJ7ien+IvElrDKbt8kZj5VUSzeiiRtpqSB605wjhi4LBWsONMi8y+35rjDM5PoPoAB0ri3HONvi7zXrmgPsL0toNl/cnqZ9IfqIxxCcxX/AMcZz4u6ei8aScn3/wBXZuC8Zt4qyLtkkrOUgiGRhrlYSYMEHcg9JrJfazirqWsOqErbd3ZmUkfeW8htgkEGRmZgO6g/hFWX2dcFfDYZ2uZlbE5GyH8NtM2SR0ZsxY9YyjvWmvWbdxSl63buoYJS4odZGxg9R3rFY+moOIXFy0fQn7297ZjKx0kZaFhuBYQcdwzLi81vE4TIoxYUEXLbGSlwaKbgAPuzKw9plN+/BsPhRbsYRMqrmZmOr3WYgZnPXbQbDoBtV5bCqi27aJbtr7KW1CIvuUVVYjzYj3AD9/3roKTixravs4hZgBJvueXoMpJ9P2bLu3Wr4HbhRVxVfwpIUVYV0KWRRRRQhFFFFCEUUUUIRWL8eYTW3cHqh/Uf4q2lUvi3CZ8M/dRnH93U/SaoqGa4yFTO3VGQsFw3EW0ebqM6wR5XKEesjf3TUrH8azIluynLt22zr5i7Ft8xY+86VX4a9kdWicrK0bzBBitXjeGWXxF20tsqzWzfS7mJEnWMvs5NY+dY8Yc5pDSPz8/RZjA5zSAffms1iMfduMbjuxYDKWGkLOxyxAk0xavMs5SVkEGCRIO406VpsRdR8DevWwF5nJW4i6BHRoMDoCCprFs90+yFX+Yz1G0fH51F7bEZvfKi9pBGfFS68IqI3Ds053dgSdJgQemnYafPvUtFgADoI77VWQFWQFgvGjBeJYk/mdLnwuWbVz/FXQfs1wJt8MRm/wDUX7t4AiIVAlke+chaexFQPEPgS9xE2r+FNoMloWL/ADXKActibbCFYmVeD/JWu4Zw1sPhcNYdkZrVkKTabMhOd5ykgT8hTPF5rcPc4c7D6i66Sj77mlTEp0U2tN4fiNp7l20jTcshDcAGi8zPCzPtDLqI0zDrIHz6OF8gcWi4aLlbRKkV6DXlFVheKRiMazsTJE6EAmKjV6aBVssr5Xanm5XgaGiwRWd4d4XxVniT4r+LP8K1y5eyC44a4XLMLT2/ZUKT7UmQojfTRUi82nvp+gr5KTVoHxfS2x+qg9gduq/j1h8RYu2g+RroKlozQCfMIkaESvuJrJ+GPs7KXi+MKMlsgoiknmtuC8gQg3I6mBtMz+Jc5cRzBKm7mw9rUEIPKRcP/wBje4CrLA8et3IGqyAVL5RnBYKDAMiSVgECcwitCKaqpof8RDg7PiCefifnsmn0rg0Obny9+8q+JnU1kvFHjwYW8bNu2LjJAukuVCkgHIIUyYOp6HStLbvR6iuccQ8A4h8VJdXS/dm5cnIUDvmdmUztJIgnUCq+DwUkkjv7RHgDgHrnr6rNqnStaOzXQ+C8RGJwtq+qlOYGlSZKlHZDBgSJXQwKj4XzX2P9qPlp+1WcIihUAW3bUKg2CoggfQT86ruBLLz3M/OtbgjInVc8kIswWA9+l1VUFwjaHHK2+BWFqTTWGHlp2urSSKKKKEIooooQiiiihCKaxFvMpB2Ig07XhFCFyPE2Cjsh/CSvyMVc4N8Tfskc4JZQC2S7BF0GizEkxE96R4uwuTEk9HAb47H9J+NO+HcU5tvaAw7KDnC3zHmOkr32/wBdawms0yFmfRY4bpkLUrCcMu3Fu4fmplsjOMmUq7GSMz79/d8Ka4V4Z5qB2cgMzKpRc6jKYLs0gBZHxqXjOK2rN+w6C2XRWF/kCEbMAIXvGp+VV444qK1tbSvZDZ7a3dShjWY0ImTHrvUj2YPezbz9PyPNSPZg97l7H6U7CcPRLOZbK4i4l42rmpdcu4ZQNNionpNVPHcGtrE3ET2VIjrEgGPhMU7Z8Q3AL8klr+U5lYpkI6rHpA32FVhM6nrvVT3NLQGj3n74Kre5paAE1i8Fbv2bli+GNu5lJyEBlZGzKwzAgxqII1DGtFwbCW7Vi1asBuVbQImeM5A3LRpJYsdO9UNaTAJFtR6Csbi0zhTiK+LrX4OXF5HIBO47FcqzduASbdq7cA7lEZh9QKzH2YcPK4a7feSb9wKrHUutrNmefV3Yf3TWwt3GUHJlDFSFLqWQEiPMoIJHcA0viiXWwl5sKi81bZWwqwsHTMyKdJE5gO8CquGgSUrqdh77z8hYXJ+oHiVvPfbHLGVSca8XWMM3LIa9fJCrZtkAhm0UXHOiSSNNW12irtxqY2rEeCfBb23GKxalW1azbb28xn726DqCJJAOs6mIra0txOKCn0wRbjLjz8v9KwgXwboNApu/jFQObhChVR1MSWluWyKBq7ZuVA1JN0AdBTzLAUEQ8ecTOU/lnqQIBjSZilJqGSKMSm2kgEHrfkPEc1U2QE25pNeYRQ1yG1EGB+aBoKTeeB76esYVeXLKc0FjrBy9CnQx1BqyghL3g2GMm+2OWx3RI6wSWsG4YCBXAkiCoI6QDsd6o8TwFcoVS1vzq25aAhnKkmEHbLsY7VdXne2CpMhgCd9J9akfxqv5SOkgHQSBooM7fKn9DS4gOLH4wdieWBjHXnfbe/jJXx5bss3wXhhspDEdlVScirJOgO5JJJPrHSrGp9zCrkJgK0F+4AGkAz1Mkb1BpGsjka/VJuc4Vhl7Vxcd03etB1KmYO8EidZp7hQW22p0pNIvXlRWe42VEUu7H8KqCWPwAq2hrqincGwnc7ciffRUyRMdly2+GuBlBUgj01p2uU+E/GLYl3KW2tKBKkNJAmAtwRBYiToY8p99bfB+IiCFuiZIEjQiSBJH1Ndi3ibY5BDUDS7G2Rn7eo9Vn9jcamZCv6KSrg7UqtdUIooooQiiiihCKKKKELJePMJKJcH4Wg+5v9QPnWIuvA0Bb0EfvXUfEWE5mHuKN8pI941H1FcxrGrW2kv1WXVts+/VNW7V1yAoAJOgUF2PYAV4cH+csTpIkgSNNhEbbUnijMMNfZJBFptQYIDRbYg9wrk/XpUm3dzWbN66Yz4e3fvMB1C/esB3LKxjqWqkRuLNY62VQjJZqHWyQiAABRAGgA6DtSqZ4dxd8TZN11Crzri2lUABLapYhJ3aJksdyW22Flw82zKXFnNEESWH8o6nrH4ttyK8dEWyaLqLoyH6LqIokx30rU2hpUG5hRFpSw+7L7KZJLkqCSAFJQIxWcwzHSrLDWsxiQNzJ0AAEkk9BWBxmJ4lZCBc/tdDwqIxNeXeH2/2lrS3VC1pyn3tjPy3zN5eZGY5ZgnTrNJAESrKymQGRgymN9Qap+LeJxYvcrlhgApuNJDBmGYBekBSJncnpFZ9JHUxveI+6QM338vM8j63WyGdobDKu3ckyTJO9JivEaQCNQwDKe4IkEUm+jMjrbfluysqXMubluQQr5T7WUwY9KUawulDZDa5yTyzklROBhJtIt1iRH3RNq3cXIX52ZTeyMysAq5Et6bsH/KDT+HZh/xCwYQM5SDmGhUhVkkaim8NYWyiW7U5LQCpOpMfiY9WYyxPUk0OiAQGDGwz28oHsM6qyZp6pYcJp+czvp07Z2zMkbG8tjjxbGRY87bkj5FJlukgkZKSiZ7gH4RqT6DUmlXFdR5SShggSSCDJAI+BpWEw3lzh8pkjaQP5+wNLfGFUgznbWSAMogr5Y9JrPiiayHVJdt83HTkN/ofnhWlxLsZS7GPzaR5mYmOjEiNddAPjTWPsIo8sTIAgzmAGrEdNaqFx4Bi4DbOg83sknaG2NSgarkrHvj0StueRx+vsRy8byDADcFehzBE6GJ+G1M4nFJbQvddURdWZjCgepp4CuYeOeO/xGI5KGbdligABPMvTlY/2oPkUD+0dc1T4fROrJNJPdG5/A88/UqbjbbddJw2KS4ge2yujeyyEMp9xFRuPcM/iMO1k5gLpVWdCv3UEOGZSRzEJUAhSDA9aj+GOENhsKlp9HEs4HRmJYr6xIX4VX8T8R4heJW8JYsiPK11rivJt6F2twQAFGmY5gXOXSNWKSBzKtxgAIZfLtsXzj6KmVw0Wdz6K2wHALdjCtYw7G3mBm7E3C5EZzGhOgESIXYggGpPC8ALSBAzNlnzOczEkyfdvoOlPFqnYYoqebUzJ01+HSNT9KUkqZappikeANyTzP75AdF6WNZkBLwWNdD5ZI7f1tWgwePW4JG/UdRVNavg+yukx0E9R+jVFW6bbyNPQaiDrFadHWmgDA5+uMm2xs3oQem9x8h1XfH2l8WK1tFRMHjA4qXXZg3yEiiiiivUIooooQkXVkVyriWG5d64n5WMe7cfQiusGuf+NsJlvhujr9V0P0K0jXMuwO6JOsbdl+io8KyhxzFzWzK3F/MjAq4+Kk1YX8FZxOHu2dbNsWsLZTkrcvG3F5WUAQHdc2UNIGk++qqnsNjHtybbFZBUwdwelZ0MxjIvte/0SUUxZ5bovYNLCph7TZ1sgqX25lxiWuOBJgFjAEnRRXuCvBLiu3s25uH3WwXP/jSnwBzlEK3GWcyoSWBG4iATHWJ2qMD3AIIIIYBgQwIIYEEEEEgg968eXCTVIOa8eXB+p4Vu4HM5TzmCWURp8wK2kUqpJgEmT0BOhiQywPEuKa2HTPmW5PlUggqHOkjVVkQZMmCsDU0HFk3eY2+cMY02IOnypriqK7ArqAOojUsznTXqxqzXGQXFoJvi4zzTMdUWAlpsbqj4T4luYVbpCowKhtcw8yyqgEHqXHSq6/4tbE4jmNZym8U8qNmyyEWNQJgFfr2q8fh6lWUgEOIPcaggqehBApOG4JYthnTPzCMqAgZUzE5mBB1OXyjQdDVsEMDwTpz4X5bfcrQpuIzDvBxJ+a0KeO8KIQC4iIAiSubyroD5Sd9/jUyz4swrbX0H88p/5AViG4R2FI/2Gx6VnycBZM4vJIJ8R+vyrY6uo5ge/VdNwmNtsQVdXEg+Vg0/I1Gs2OWgQtnYFnuPBHMu3CWuPBJIBYwB0AUdKwnDPCxe6uceWZb3Dp8dvjW+rG4hT/0G/wBZr7h2Tixxtm+R+loRP7XvkbJ5ccQIgHTLMebL2n/OpnPtvJbXWADowWBAUTrrNVhoRyCCNxqKVhr5Gd1/eHjn36qx0YOQpGMwAVTrMEKwI0kidO9Q7NlUUKgCgbAbDrTXFeL8tVL5nLOtu2gOrO50AnQbEk9ADTPEuJm1dS1bs3LruucR5baLJAa5cIIXY6AE6dyAbDSvqDqgZZpvuem5yeV7e7KTbjB3Uu9fZFZ7ds3XRWZLYbKbjKCVQGDBJETWNIwnCRzslx794ZraXcvMsJAzIXBKgyTNwakaCYatpdP5QDqIDMVBEiZIUkGJjTeNtxSWvCFr+Ia/ed8RcLSpuAKiKCcgCDSQI1JiRMA07w6qjgge2Q4vyPedgY8B4+ig5t3Kz4di+bZt3MpTmIr5TusiYNUGN4zbwKYu1hi1y+obFmy7MURXZTcZW6Kubmm2DJBme2jxGIW2jPcYKqgszEwABuSag8LxOGxBGLsrbZ1zWxeNuLiwIKywDL5W+R7VXQytj1yPY7sjyG174BOOv7CjKNVmgi6zfgMY6/ffEYtrot5ItowNu25YzKppooXRoPtbnWt4qkmOtZtMZcZzcDNJM6k7dAR7okd5rUIGkED3ztqNQfnU+M0jzMyRw7rrDSBltrXH1KqgeNJA+fVP2rdxQQNNTO24nT6H5UnF2iCCTPSREae40+qOYJaBPT16juNe/Wm7yDLMny6KSwM6xAHTSqZ4LQFoDrAXGo4xk4Hrv91Jru9fCTgMVkeOhrTWbkisTirmUofU1quFXpUV1nCJDJRRuPS3yJH4SUws8qwooorUVSKKKKEIrMeOcJmsB/yMD8DofqRWnqFxfC8yy6fmUj4xpVcrNbC1QkbqaQuW2klgO5A+ZipdxLWe4mHa4z2MzEsqqpFtgrFdZkEjfeD6T6/DXtEFwJBBiZ21iotpCGvFf+OSW9AXz5Qe0x74rOgpSWO1DPJIQ05LTqGeSfsYeOKCDH3gve4FecVPumKhrsKl/wAIzsWbUsZJ6k+tTLHBWPSnJqcSkajsm5YRJbUdlVAUtbBNaTD+HT1FWmH8PAdK9ZTRN2C9bBG3YLH2uHMelTrHAielbOzwdR0qZbwajpTCuWSw/hruKsrHhte1aEWwKVQhU/8AsJANqpOJWTbPlEitkRULF8ODVRPTxTt0ytBHv5KTXubkFY61jVOmx7HT67UWsdbZGdXBRJzNBEZYmNPNuIjeRVnjvD3YVR43g7BSmuUkEgaAxrrWFJ/H4bksJ8j75+KcZVcn/RTbdwOqlYIPmQlROoiRIkGJGncilpdzAxsGPzk6/HQz1zaE61Dt4hQArAoBAAHswOk7x8vfqamK2bUEEHSRGgGXTcaSG2B26Rrkvo3sjeyQEdLmwABNhfYk329Vd2gLgW7fVUniniDoi27E828cq5dGA9D0JMCfftFWmBsuLSK5zuqDO35iN2P0k/51A4xxOxYdblxQ99VYW1BJIDbloMKuu8SZMbyM9wRr+Ixa3iW8jAu0QqqN7a9BIJGXsSTvNWx0jZKRurutFySRkn9ffCtzclXfingj4tLdhXa2rPnukWywZEI8isAVV8xVgGgHQicpFOcMv2hc/hsKg5dlfOV9lTIhZ/GzEkltdjOu0XjFjF4m5fwqLyUHLuW7/nW1eQAB7Vy6AQMxaQqifuyrSDUzwpwI4WxlYqzuxdypJWdgFJAJAA7Dc6VZWtbTcPa2QjVyaDzO7jzONuQPVJscXyktGOZ/CtbeGtqZCgH4/ptUm1fIn17+6P3puva5g1c5cHl5uNslN6G2tZSrdsMuZ336e6KcV7Q6fGD1BHX4fOoVDNAk0yytLbaIwT1NySf9+CgWdSq7iV3zqPjWp4EfKKxVu5zLpPrpW74NahRX0Ogp/wCvTsiO4GfPc/VZsjtTiVaUUUU4oIooooQikuJFKooQqDiXCc5qJY8ODtWpK0BaEKoscEUdKm28Ao6VLooQkLZApUV7RQhFFFFCEUUUUIRRRRQhJZAajXsAG6VLooQs7juAg7CqO/wl7ZlSRW9Ipm7hAai5jXjS4XHivQSMhcuxfB0uXuZfU6gBgpKhiBALEa7aaEVeWGXKAkBV0CqAAvuA2rRYrggPSqLGcCKmVke6smu4WKlgaxxbbly+SYZUub8WUkjp3p2qx3uoe8aajenE4qPxKR7tRXJ1PA6yPIbqHh+sFNCoY5WFFRBxS3+b5g/5U1c42g9mW+EfrSbOFVjzYRn1x91IysHNWE1TcT4jm8ibdT3pjEY57mmw7D96l8N4SWO1dZwvggpnCWbLuQ5D9n7JSWfVhuykcC4fJBrc4W1C1C4Zw4KKswK6RKr2iiihCKKKKEIooooQiiiihCKKKKEIooooQiiiihCKKKKEIooooQiiiihCKKKKEIpq5YBp2ihCrMRwhT0qsxPh4dBWmrwihCxF3w4e1Nr4dPatybQrzkjtQhZjCeHY3FXmE4cF6VOC17QheAV7RRQhFFFFCF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endParaRPr lang="en-GB" altLang="en-US" dirty="0"/>
          </a:p>
        </p:txBody>
      </p:sp>
      <p:pic>
        <p:nvPicPr>
          <p:cNvPr id="13" name="Picture 14"/>
          <p:cNvPicPr>
            <a:picLocks noChangeAspect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53975"/>
            <a:ext cx="417513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http://4.bp.blogspot.com/-jethFw7sDlM/USe_E3p2v8I/AAAAAAAAATA/ILJceY6whTk/s1600/clip-art-eating-091362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968" y="988545"/>
            <a:ext cx="5401795" cy="4927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5788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52863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0" y="6396038"/>
            <a:ext cx="9144000" cy="46196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17413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14" b="61259"/>
          <a:stretch>
            <a:fillRect/>
          </a:stretch>
        </p:blipFill>
        <p:spPr bwMode="auto">
          <a:xfrm>
            <a:off x="7243763" y="-17463"/>
            <a:ext cx="1214437" cy="54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9488" y="0"/>
            <a:ext cx="517525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7" name="TextovéPole 9"/>
          <p:cNvSpPr txBox="1">
            <a:spLocks noChangeArrowheads="1"/>
          </p:cNvSpPr>
          <p:nvPr/>
        </p:nvSpPr>
        <p:spPr bwMode="auto">
          <a:xfrm>
            <a:off x="4572000" y="6443663"/>
            <a:ext cx="45450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it-IT" altLang="en-US" b="1" dirty="0">
                <a:solidFill>
                  <a:schemeClr val="bg1"/>
                </a:solidFill>
                <a:latin typeface="Georgia" panose="02040502050405020303" pitchFamily="18" charset="0"/>
              </a:rPr>
              <a:t>Čeština pro cizince I</a:t>
            </a:r>
          </a:p>
        </p:txBody>
      </p:sp>
      <p:sp>
        <p:nvSpPr>
          <p:cNvPr id="17419" name="AutoShape 2" descr="data:image/jpeg;base64,/9j/4AAQSkZJRgABAQAAAQABAAD/2wCEAAkGBhQSEBUUEBQWFRUUFxYVFBgWFhgVFxQXFxgVGBkXFhocHCYgFx0jHRcWHy8gJCgpLCwtGh8xNTAqNSYrLCkBCQoKDgwOGg8PGjAkHyQ1MjAvLCwyKTAsLDQwKi0vKSw0LC8sLCwrKi8wLCkuLDIqLC0sNDAyLCwvLDA1LywsLP/AABEIAM0A9gMBIgACEQEDEQH/xAAbAAABBQEBAAAAAAAAAAAAAAAAAgMEBQYHAf/EAEIQAAIBAgQEAwUGAwUHBQAAAAECEQADBBIhMQUTQVEGImEycYGRoQcjQlKxwRRy8GKCwtHhFTNDU5KiskRzg6Px/8QAGwEAAgMBAQEAAAAAAAAAAAAAAAQCAwUGAQf/xAAwEQABAwMCAwYGAgMAAAAAAAABAAIDBBEhEjEFQVETImFxgfAykaGxwdEGFCPh8f/aAAwDAQACEQMRAD8A7jRRRQhFFFFCEUUUUIRRRRQhFFFFCEVGucStqxVmgjeZ6id6k1juJX/vbrHYFvkun7VkcWr3UUbXMAJJtny/4mKeESuIK1iYlG9llPuIp2uZcH8WLew9y6y5TaBLKDmMRII0G8Ee8VdcN4nzLSXELKHEgHQx6wayj/IJYriaHY2wee/T8p6Xhj476sWwtnRWaTiVwfiPx1/Wn04243yn4f5UxH/JKV3xBw9B+0oaR42V9RVQnHu6fI/6U+nG0O4YfCafj4zRP2kHrcfcKs08g5KwoqKnE7Z/F85FPJfU7MD7iKejqYZPgeD5EFVFjhuE5RRRV6iiiiihCKKKKEIooooQiiiihCKKKKEIooooQiiiihCKKKKEIooooQiiiihC8YwK51x2+Rhb7dSj/NgR+9b7iNzLac/2Wj3xpWVwlgsQFEmuS/kLz2sLGi53t1yFp0BDCXnlZc5x2GOHw1t0HlxOHCP/AD6OGPrlMfA1a3Xu82zhV5hW3h0ZltOLTuYAJzEjQdvfW5x/ApT71EuKNwQGA9YIqs4hwOzeIa4vmXRWUlGA10kEGNTp61kS1Lo3BtQwg5OfHY8ttt10LeJMkALh1zv5dNhhZ4cRxVuymcsIxK25cIzNZadGOoJB0kU8njBg+ILKvLtoz2dwXyvyxJmILT0q2xHhy02H5CgokhpX2swMySZk6bmoV/wejPZIchLSIjJE8wIxYSZjUnXSqmzUj76xbJ5csHxydvBetmpX31i2/Llv45O3grnA3me2jXFyMwBKzOWek1Iryisgm5JCyibm4Xs0TRRQvEtL7DYke4kU+vE7g/EfjBqLVRxvxVZwtwW7iu9whSVTL5Q3shiTuRrA6R3p+jbVyu0U5OOhsPuqZNDRd61Ccbcb5T8P9afTj3dfkf8ASqDh/ELd+0tyyzFSWUhlyspWNDqQdxsaz3iHxa9q6bdgJ5NHZhmlx7Sj8qrsTvIOsVsUknFXTOh12Ld72I8M2O6oe2HTqtuumYTiC3JgER3ipVY/h3EmVULrka4isV7SJ66j3HUVpsHfzCusoXzPgBn+LIPoSPwkZA0O7uylUUUU6q0UUUUIRRRRQhFFFFCEUUUUIRRRRQhFFR8VxC3bH3jqv8xA+Q61S4vxxYX2M1w+gyj5tH6VW+VjPiKg6RrdytFRWDxfjy83+7REHrLn9h9KpcXxi9c/3l1z6TC/9IgfSlH1zB8IulnVjBtlb7jnEbfLa2HUuY8oYFokE6dKi8EGlzL7WXy/X94rIcFt+cnsP1//ACtNgbFw62wdOo0rlause7iDXhpNhaw3yDt45WxSHtKbUcXPv7JxEuKrEBgDo2kfOp3IthM1xMnYBjJ+HSot7F3QwzkyCDBED6b17d4iWBzohMQDGopKKamh1NJJsLAPaCAc3xkjyFs7lNOa91j9inrfChlXNmlvyiQs96ZHDDLSQoUwWO39aj504vEVIXOGzKI8rQD768TFK1tkclZbMDq3wPU1e5nD3gBltsZIv3dnE2AufH6FRBlG69scM9sHUhQVynQzMfpUO9h2QwwipfMRbVwI0yRE6EjSf3o4o/sAGYQazP8AW1VVVPT9hdmHNAOCCDqecXtmwGD0UmOdqzsf0oFFe15WGmEq2kkDuQPnXD+J8Za9jr9+favXGUjTyBiqf9gWu5WbcmAQDDQSYAIBgk9BNcz4D9k+It37aYtIsIA9y4rK6OqR92p3lttVGknQxXZfxxgbDJKev2F/ykKs3cAtx4WwbWcFbyxzWRryC5MZrhJTmdZC5Z217VIfgFhbwvm0FvEZmthg9q28k5hpqesbA671Lu3MxJPX6elIrJl41IO0EQtqN9XO23ztby+quFOMX5KsxblsRvsBPvMn962PCl8orG4fzYhj/aj5aftW4wCwtdxQM0U0bfAfbKzpDd5UqiiinFWiiiihCKKKKEIorNcc8Yci41tbUssasYGoBkASTv6VnMX4uxNz8YQdkEfUyfrSklXGw23KWfUsabLot6+qCXYKO7EAfM1T4vxhhk2cueyCfroPrXNjxAXLjKbmd0jOCxZlzbTOomo93itpQ5NxTyhNwKcxUDuqyaVdWvOGtS7qt5w0Lb4vx+x/3VoDsXM/QR+tUuL8SYi57V1gOy+QfTU/E1ksb4rtoWCgsRZN9DoEcRmCg7zEnboat8PczIrEQWUGO0gGl5JJiLvJVEj5bXcU4d56nf1ooopZLo/rWqninjG7Yxl61hyEFgm2EFu2TeNtgGLs4kZgD1AhtBtVtWC+0CwVx7voefZtXhsAWycogydZuWW+daFDpLjfdPUdtRuutcPwuQuOmbT+WAVPyIrTYS8BaCXMyayGEiapRZyuQdxlU+9EVP8ADVpZx9xBlI06Bh09K5M1DIa2VzsDLdrje1jkHlyN10cUVoGtHn7+an8o85A7ZxBKHQba696jthBcZ2BIUHXSTPYAdNqaTiTczO2ukRsI9Kcs45YZTmUMcwKnUbf5Vf8A2aOfuuONRNnXv8IDbnpcHc32Gy90SNyPp55Tb8NOZQpkOCQTI27jpTd/AMokwQDBgzB9asMHfDXJBYqiHVjJ1iT9KjuypaZQ4YuenQdzVctFS9mZG4B1WN9rAWABybuuPypNkfex8PfyVfRRXtc8mkV5RNFCEMisrK4lXVkaNDDCCR61FwODt4Sy6i43LE3LjvoAFBOij2QBJ7k/AVKqi8d4W+/D3XDWrlwu6K/LEstsS7GBqZyKsD81a/DpJpiKNp7rjnrbnnxA95S8wa0GTmFTYT7UBdxVq0mHi1cuJbDljzTzCqq5XYAE6rrA61t65R9m3Anu8RDMpC4QG9dBBUq+Ui2pUwQWJza/8s11LEvFtj2U/pT3HKSGOSJkTbE4x6AfnxVFJI9zXFxUHggzPPck/M1usMPLWN8N2tRW1tDSu6AsLBIJdFFFeoRRRRQhFFFFCFh/HuGi6lwfiUqfepkfRvpXMfHVj7m3dzFeVdUlhMqraZh6gxXZfGmEzYcnqhDfsfoTXOcXhUuIUuKGUxIOxgg/qBWRP/in1ct/2syX/HNq9+KyOEv3Rj2t3vJcvWWtllHluOoJS6v90R6EU5wHhNxblkXLNwNaBRi3LS0FKkHJl810tp7U9a6Pb8MhUU3L1q0zLmRH3yxpJ/Dt615wvw8bwB5tpRBaC0uApgsVGw9SR0rwvee6G7j35b814XvOA3ce/LdYK34IXLdR7hKMUFqPbtKpueXMZnS4y+6tIihVA7AD5CtJwzglk2Ldy+2l0soOcIEykqMoIl2JG39GXg8E62MuFCM4uul8uoByyQpYOJC5YMfrrVZbJLYuPj9uSiWvky4+P2VLivDt5CfIXCqHLJJWCJ0Jiara1acbW3/Clrobli5ZvKpLAqPKrRpMwDNZa5GY5fZk5Z3idJ+FVytaPh97f8VUjWj4UmrbBcQuclbdq/bsMrmWe2G+7OU+UlWEg5/KYnNuKqaAJqMUpidqC8jkLHXC1di6bjZiILnNHbMZj61f37SXLpQzmA0PQQJiPjVDhDlII/DB+VWg4ruwQByIzenurm6SqgAf2xHecCbgm4F8DobnB+q7J8brDTyCBw6QmU6uSD6RM/oai3reViJmDE1aJc5VjWM2uTWd+v61QYy+y5SiF5aGjcLlYzv+YKOu9V10EUYY1gs8gE+GBjzJufkvY3ONydlLS6RMEidDHWkVV2uMtLC5Zdcqs0wcpCKCde5JIAE7b0J4jsx5iykFwQykEZJzfp+lImCYi1ibeqt1NVrTGOxqWbT3bhhLalm7wOg9ToB6kU5bcEAjYgEe41ivtW4llw9mwN7zm4//ALdqAoPvdp/+OmOH0v8AZqBGdtz5D3ZDjYYWZv8A2k8Qe6XW8EWZW1y7T20UbJ5kzHTcyCdTp06nwjHm/hrF5gqtds2nYLIUMyAtlBJgTOk1whtBXc+A4Q2sJh7b6MlmyGHY8tZFdHx9rRTtIAvcD6FQbGGFT6zvjezjDatPw97qvZa4WW0+UuHVYYrMXMpXYhva2rQ05Zsl2CqNT9PU1zVBUvp52vjFztbrfkiZgewgmyquEcexFvh5ucUZUcSXZlFtltCAguhdM7GTAA9oCJmsbZ8fXcXihasqLdg5pBVWuOoBgsTOQE5TC66akzFVf2ocfe5i2wwzJawzRBBBuXIE3XEbawg7ebXNpD8AWJxLN+VI/wCph8z5TXewUeqT+zUC7+Q3DR0HU9T8lkulsNDNvuuy+G7Vatdqz3h63oK0VaqgiiiihCKKKKEIooooQo3EMOHtsp2ZSp+IiuUXLZBKncSD7xoa6+w0rmfiXC8vFOOjHOP72/1ms6vZdockaxuA5WOM5GK5d1762iqqt1GBk5TPk7zJ79PdUXC8WsWkvItp3FxoEvlm2AIUsNRJzEwNiBNe+HODreW47KbhTLltBgmaepboP9asMPwxbWLTmYc27d1TbUFlujmH1JMaaDr9YXAe6z7AX558vJUAOdZ2M8/p5KmteILlvMLMIhOZVgOLZ7qWBM1FsYG7fYlEa4SSSYnXcyx0+daThOBRVvFbZL272UplW6/LGgC5yBBM+bsDShYVhjMOCLS+S8AsuEiC4gROyyBtMCo9k5wGo+nz9BsvOyJA1H37Cyd6yyMVcFWGhB0IpFWXiDHrevBkJICImYiC5WZaNxM9e1VhpVwAJAS7gASAmOI8YwuGcW8TiVV4VmRLd28yBwGGfKuUGCDGadRU+1Z+9CyD5hBGzDcEehGo9DXMvEqE8QxRbcXnU/3fIPoorefZ/dN3DWyf+Cz2CY/IqMnwyXEX+4aar4Gw07pG8h+FptpW6maeouugcIC8wZ4jpO09KtMaGyHOisPwsuke/rVTgbyrOdQwIj1Huqc2ORbZW2G82+Y7e7WuYo6iJlI5jnAb+d7YBBaQ4eosuhkaS8ED3+EYnABbalYLHeD7U7ZR13FMXcC6iWXT3gx74qb/ABSZrRzaKMpEbab/ADil4i5lVz935pAgmWn071dJRUsoc9psAB8JFsNBucHc45bHN8KAkeLA+8qp5Z7Hvsdu9NXLSt7QB94B/rc1oXVw9tV9kAZu2m8/CqXFxzGy7SYpCuoP6o1Ane2RbkDcdRyVscutNAQNK5N9peLzcSuL/wAlLVn5ILh/7rrV1qsF43+zXHPi7+ItW1vJdcuoRxnAgAAq0bR0JrV/jjAXSO5iw+d/0F691nDNvYWf8CeFTjcRLiMPZIa+x2I3Fod2aPgJ7ien+IvElrDKbt8kZj5VUSzeiiRtpqSB605wjhi4LBWsONMi8y+35rjDM5PoPoAB0ri3HONvi7zXrmgPsL0toNl/cnqZ9IfqIxxCcxX/AMcZz4u6ei8aScn3/wBXZuC8Zt4qyLtkkrOUgiGRhrlYSYMEHcg9JrJfazirqWsOqErbd3ZmUkfeW8htgkEGRmZgO6g/hFWX2dcFfDYZ2uZlbE5GyH8NtM2SR0ZsxY9YyjvWmvWbdxSl63buoYJS4odZGxg9R3rFY+moOIXFy0fQn7297ZjKx0kZaFhuBYQcdwzLi81vE4TIoxYUEXLbGSlwaKbgAPuzKw9plN+/BsPhRbsYRMqrmZmOr3WYgZnPXbQbDoBtV5bCqi27aJbtr7KW1CIvuUVVYjzYj3AD9/3roKTixravs4hZgBJvueXoMpJ9P2bLu3Wr4HbhRVxVfwpIUVYV0KWRRRRQhFFFFCEUUUUIRWL8eYTW3cHqh/Uf4q2lUvi3CZ8M/dRnH93U/SaoqGa4yFTO3VGQsFw3EW0ebqM6wR5XKEesjf3TUrH8azIluynLt22zr5i7Ft8xY+86VX4a9kdWicrK0bzBBitXjeGWXxF20tsqzWzfS7mJEnWMvs5NY+dY8Yc5pDSPz8/RZjA5zSAffms1iMfduMbjuxYDKWGkLOxyxAk0xavMs5SVkEGCRIO406VpsRdR8DevWwF5nJW4i6BHRoMDoCCprFs90+yFX+Yz1G0fH51F7bEZvfKi9pBGfFS68IqI3Ds053dgSdJgQemnYafPvUtFgADoI77VWQFWQFgvGjBeJYk/mdLnwuWbVz/FXQfs1wJt8MRm/wDUX7t4AiIVAlke+chaexFQPEPgS9xE2r+FNoMloWL/ADXKActibbCFYmVeD/JWu4Zw1sPhcNYdkZrVkKTabMhOd5ykgT8hTPF5rcPc4c7D6i66Sj77mlTEp0U2tN4fiNp7l20jTcshDcAGi8zPCzPtDLqI0zDrIHz6OF8gcWi4aLlbRKkV6DXlFVheKRiMazsTJE6EAmKjV6aBVssr5Xanm5XgaGiwRWd4d4XxVniT4r+LP8K1y5eyC44a4XLMLT2/ZUKT7UmQojfTRUi82nvp+gr5KTVoHxfS2x+qg9gduq/j1h8RYu2g+RroKlozQCfMIkaESvuJrJ+GPs7KXi+MKMlsgoiknmtuC8gQg3I6mBtMz+Jc5cRzBKm7mw9rUEIPKRcP/wBje4CrLA8et3IGqyAVL5RnBYKDAMiSVgECcwitCKaqpof8RDg7PiCefifnsmn0rg0Obny9+8q+JnU1kvFHjwYW8bNu2LjJAukuVCkgHIIUyYOp6HStLbvR6iuccQ8A4h8VJdXS/dm5cnIUDvmdmUztJIgnUCq+DwUkkjv7RHgDgHrnr6rNqnStaOzXQ+C8RGJwtq+qlOYGlSZKlHZDBgSJXQwKj4XzX2P9qPlp+1WcIihUAW3bUKg2CoggfQT86ruBLLz3M/OtbgjInVc8kIswWA9+l1VUFwjaHHK2+BWFqTTWGHlp2urSSKKKKEIooooQiiiihCKaxFvMpB2Ig07XhFCFyPE2Cjsh/CSvyMVc4N8Tfskc4JZQC2S7BF0GizEkxE96R4uwuTEk9HAb47H9J+NO+HcU5tvaAw7KDnC3zHmOkr32/wBdawms0yFmfRY4bpkLUrCcMu3Fu4fmplsjOMmUq7GSMz79/d8Ka4V4Z5qB2cgMzKpRc6jKYLs0gBZHxqXjOK2rN+w6C2XRWF/kCEbMAIXvGp+VV444qK1tbSvZDZ7a3dShjWY0ImTHrvUj2YPezbz9PyPNSPZg97l7H6U7CcPRLOZbK4i4l42rmpdcu4ZQNNionpNVPHcGtrE3ET2VIjrEgGPhMU7Z8Q3AL8klr+U5lYpkI6rHpA32FVhM6nrvVT3NLQGj3n74Kre5paAE1i8Fbv2bli+GNu5lJyEBlZGzKwzAgxqII1DGtFwbCW7Vi1asBuVbQImeM5A3LRpJYsdO9UNaTAJFtR6Csbi0zhTiK+LrX4OXF5HIBO47FcqzduASbdq7cA7lEZh9QKzH2YcPK4a7feSb9wKrHUutrNmefV3Yf3TWwt3GUHJlDFSFLqWQEiPMoIJHcA0viiXWwl5sKi81bZWwqwsHTMyKdJE5gO8CquGgSUrqdh77z8hYXJ+oHiVvPfbHLGVSca8XWMM3LIa9fJCrZtkAhm0UXHOiSSNNW12irtxqY2rEeCfBb23GKxalW1azbb28xn726DqCJJAOs6mIra0txOKCn0wRbjLjz8v9KwgXwboNApu/jFQObhChVR1MSWluWyKBq7ZuVA1JN0AdBTzLAUEQ8ecTOU/lnqQIBjSZilJqGSKMSm2kgEHrfkPEc1U2QE25pNeYRQ1yG1EGB+aBoKTeeB76esYVeXLKc0FjrBy9CnQx1BqyghL3g2GMm+2OWx3RI6wSWsG4YCBXAkiCoI6QDsd6o8TwFcoVS1vzq25aAhnKkmEHbLsY7VdXne2CpMhgCd9J9akfxqv5SOkgHQSBooM7fKn9DS4gOLH4wdieWBjHXnfbe/jJXx5bss3wXhhspDEdlVScirJOgO5JJJPrHSrGp9zCrkJgK0F+4AGkAz1Mkb1BpGsjka/VJuc4Vhl7Vxcd03etB1KmYO8EidZp7hQW22p0pNIvXlRWe42VEUu7H8KqCWPwAq2hrqincGwnc7ciffRUyRMdly2+GuBlBUgj01p2uU+E/GLYl3KW2tKBKkNJAmAtwRBYiToY8p99bfB+IiCFuiZIEjQiSBJH1Ndi3ibY5BDUDS7G2Rn7eo9Vn9jcamZCv6KSrg7UqtdUIooooQiiiihCKKKKELJePMJKJcH4Wg+5v9QPnWIuvA0Bb0EfvXUfEWE5mHuKN8pI941H1FcxrGrW2kv1WXVts+/VNW7V1yAoAJOgUF2PYAV4cH+csTpIkgSNNhEbbUnijMMNfZJBFptQYIDRbYg9wrk/XpUm3dzWbN66Yz4e3fvMB1C/esB3LKxjqWqkRuLNY62VQjJZqHWyQiAABRAGgA6DtSqZ4dxd8TZN11Crzri2lUABLapYhJ3aJksdyW22Flw82zKXFnNEESWH8o6nrH4ttyK8dEWyaLqLoyH6LqIokx30rU2hpUG5hRFpSw+7L7KZJLkqCSAFJQIxWcwzHSrLDWsxiQNzJ0AAEkk9BWBxmJ4lZCBc/tdDwqIxNeXeH2/2lrS3VC1pyn3tjPy3zN5eZGY5ZgnTrNJAESrKymQGRgymN9Qap+LeJxYvcrlhgApuNJDBmGYBekBSJncnpFZ9JHUxveI+6QM338vM8j63WyGdobDKu3ckyTJO9JivEaQCNQwDKe4IkEUm+jMjrbfluysqXMubluQQr5T7WUwY9KUawulDZDa5yTyzklROBhJtIt1iRH3RNq3cXIX52ZTeyMysAq5Et6bsH/KDT+HZh/xCwYQM5SDmGhUhVkkaim8NYWyiW7U5LQCpOpMfiY9WYyxPUk0OiAQGDGwz28oHsM6qyZp6pYcJp+czvp07Z2zMkbG8tjjxbGRY87bkj5FJlukgkZKSiZ7gH4RqT6DUmlXFdR5SShggSSCDJAI+BpWEw3lzh8pkjaQP5+wNLfGFUgznbWSAMogr5Y9JrPiiayHVJdt83HTkN/ofnhWlxLsZS7GPzaR5mYmOjEiNddAPjTWPsIo8sTIAgzmAGrEdNaqFx4Bi4DbOg83sknaG2NSgarkrHvj0StueRx+vsRy8byDADcFehzBE6GJ+G1M4nFJbQvddURdWZjCgepp4CuYeOeO/xGI5KGbdligABPMvTlY/2oPkUD+0dc1T4fROrJNJPdG5/A88/UqbjbbddJw2KS4ge2yujeyyEMp9xFRuPcM/iMO1k5gLpVWdCv3UEOGZSRzEJUAhSDA9aj+GOENhsKlp9HEs4HRmJYr6xIX4VX8T8R4heJW8JYsiPK11rivJt6F2twQAFGmY5gXOXSNWKSBzKtxgAIZfLtsXzj6KmVw0Wdz6K2wHALdjCtYw7G3mBm7E3C5EZzGhOgESIXYggGpPC8ALSBAzNlnzOczEkyfdvoOlPFqnYYoqebUzJ01+HSNT9KUkqZappikeANyTzP75AdF6WNZkBLwWNdD5ZI7f1tWgwePW4JG/UdRVNavg+yukx0E9R+jVFW6bbyNPQaiDrFadHWmgDA5+uMm2xs3oQem9x8h1XfH2l8WK1tFRMHjA4qXXZg3yEiiiiivUIooooQkXVkVyriWG5d64n5WMe7cfQiusGuf+NsJlvhujr9V0P0K0jXMuwO6JOsbdl+io8KyhxzFzWzK3F/MjAq4+Kk1YX8FZxOHu2dbNsWsLZTkrcvG3F5WUAQHdc2UNIGk++qqnsNjHtybbFZBUwdwelZ0MxjIvte/0SUUxZ5bovYNLCph7TZ1sgqX25lxiWuOBJgFjAEnRRXuCvBLiu3s25uH3WwXP/jSnwBzlEK3GWcyoSWBG4iATHWJ2qMD3AIIIIYBgQwIIYEEEEEgg968eXCTVIOa8eXB+p4Vu4HM5TzmCWURp8wK2kUqpJgEmT0BOhiQywPEuKa2HTPmW5PlUggqHOkjVVkQZMmCsDU0HFk3eY2+cMY02IOnypriqK7ArqAOojUsznTXqxqzXGQXFoJvi4zzTMdUWAlpsbqj4T4luYVbpCowKhtcw8yyqgEHqXHSq6/4tbE4jmNZym8U8qNmyyEWNQJgFfr2q8fh6lWUgEOIPcaggqehBApOG4JYthnTPzCMqAgZUzE5mBB1OXyjQdDVsEMDwTpz4X5bfcrQpuIzDvBxJ+a0KeO8KIQC4iIAiSubyroD5Sd9/jUyz4swrbX0H88p/5AViG4R2FI/2Gx6VnycBZM4vJIJ8R+vyrY6uo5ge/VdNwmNtsQVdXEg+Vg0/I1Gs2OWgQtnYFnuPBHMu3CWuPBJIBYwB0AUdKwnDPCxe6uceWZb3Dp8dvjW+rG4hT/0G/wBZr7h2Tixxtm+R+loRP7XvkbJ5ccQIgHTLMebL2n/OpnPtvJbXWADowWBAUTrrNVhoRyCCNxqKVhr5Gd1/eHjn36qx0YOQpGMwAVTrMEKwI0kidO9Q7NlUUKgCgbAbDrTXFeL8tVL5nLOtu2gOrO50AnQbEk9ADTPEuJm1dS1bs3LruucR5baLJAa5cIIXY6AE6dyAbDSvqDqgZZpvuem5yeV7e7KTbjB3Uu9fZFZ7ds3XRWZLYbKbjKCVQGDBJETWNIwnCRzslx794ZraXcvMsJAzIXBKgyTNwakaCYatpdP5QDqIDMVBEiZIUkGJjTeNtxSWvCFr+Ia/ed8RcLSpuAKiKCcgCDSQI1JiRMA07w6qjgge2Q4vyPedgY8B4+ig5t3Kz4di+bZt3MpTmIr5TusiYNUGN4zbwKYu1hi1y+obFmy7MURXZTcZW6Kubmm2DJBme2jxGIW2jPcYKqgszEwABuSag8LxOGxBGLsrbZ1zWxeNuLiwIKywDL5W+R7VXQytj1yPY7sjyG174BOOv7CjKNVmgi6zfgMY6/ffEYtrot5ItowNu25YzKppooXRoPtbnWt4qkmOtZtMZcZzcDNJM6k7dAR7okd5rUIGkED3ztqNQfnU+M0jzMyRw7rrDSBltrXH1KqgeNJA+fVP2rdxQQNNTO24nT6H5UnF2iCCTPSREae40+qOYJaBPT16juNe/Wm7yDLMny6KSwM6xAHTSqZ4LQFoDrAXGo4xk4Hrv91Jru9fCTgMVkeOhrTWbkisTirmUofU1quFXpUV1nCJDJRRuPS3yJH4SUws8qwooorUVSKKKKEIrMeOcJmsB/yMD8DofqRWnqFxfC8yy6fmUj4xpVcrNbC1QkbqaQuW2klgO5A+ZipdxLWe4mHa4z2MzEsqqpFtgrFdZkEjfeD6T6/DXtEFwJBBiZ21iotpCGvFf+OSW9AXz5Qe0x74rOgpSWO1DPJIQ05LTqGeSfsYeOKCDH3gve4FecVPumKhrsKl/wAIzsWbUsZJ6k+tTLHBWPSnJqcSkajsm5YRJbUdlVAUtbBNaTD+HT1FWmH8PAdK9ZTRN2C9bBG3YLH2uHMelTrHAielbOzwdR0qZbwajpTCuWSw/hruKsrHhte1aEWwKVQhU/8AsJANqpOJWTbPlEitkRULF8ODVRPTxTt0ytBHv5KTXubkFY61jVOmx7HT67UWsdbZGdXBRJzNBEZYmNPNuIjeRVnjvD3YVR43g7BSmuUkEgaAxrrWFJ/H4bksJ8j75+KcZVcn/RTbdwOqlYIPmQlROoiRIkGJGncilpdzAxsGPzk6/HQz1zaE61Dt4hQArAoBAAHswOk7x8vfqamK2bUEEHSRGgGXTcaSG2B26Rrkvo3sjeyQEdLmwABNhfYk329Vd2gLgW7fVUniniDoi27E828cq5dGA9D0JMCfftFWmBsuLSK5zuqDO35iN2P0k/51A4xxOxYdblxQ99VYW1BJIDbloMKuu8SZMbyM9wRr+Ixa3iW8jAu0QqqN7a9BIJGXsSTvNWx0jZKRurutFySRkn9ffCtzclXfingj4tLdhXa2rPnukWywZEI8isAVV8xVgGgHQicpFOcMv2hc/hsKg5dlfOV9lTIhZ/GzEkltdjOu0XjFjF4m5fwqLyUHLuW7/nW1eQAB7Vy6AQMxaQqifuyrSDUzwpwI4WxlYqzuxdypJWdgFJAJAA7Dc6VZWtbTcPa2QjVyaDzO7jzONuQPVJscXyktGOZ/CtbeGtqZCgH4/ptUm1fIn17+6P3puva5g1c5cHl5uNslN6G2tZSrdsMuZ336e6KcV7Q6fGD1BHX4fOoVDNAk0yytLbaIwT1NySf9+CgWdSq7iV3zqPjWp4EfKKxVu5zLpPrpW74NahRX0Ogp/wCvTsiO4GfPc/VZsjtTiVaUUUU4oIooooQikuJFKooQqDiXCc5qJY8ODtWpK0BaEKoscEUdKm28Ao6VLooQkLZApUV7RQhFFFFCEUUUUIRRRRQhJZAajXsAG6VLooQs7juAg7CqO/wl7ZlSRW9Ipm7hAai5jXjS4XHivQSMhcuxfB0uXuZfU6gBgpKhiBALEa7aaEVeWGXKAkBV0CqAAvuA2rRYrggPSqLGcCKmVke6smu4WKlgaxxbbly+SYZUub8WUkjp3p2qx3uoe8aajenE4qPxKR7tRXJ1PA6yPIbqHh+sFNCoY5WFFRBxS3+b5g/5U1c42g9mW+EfrSbOFVjzYRn1x91IysHNWE1TcT4jm8ibdT3pjEY57mmw7D96l8N4SWO1dZwvggpnCWbLuQ5D9n7JSWfVhuykcC4fJBrc4W1C1C4Zw4KKswK6RKr2iiihCKKKKEIooooQiiiihCKKKKEIooooQiiiihCKKKKEIooooQiiiihCKKKKEIpq5YBp2ihCrMRwhT0qsxPh4dBWmrwihCxF3w4e1Nr4dPatybQrzkjtQhZjCeHY3FXmE4cF6VOC17QheAV7RRQhFFFFCF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endParaRPr lang="en-GB" altLang="en-US" dirty="0"/>
          </a:p>
        </p:txBody>
      </p:sp>
      <p:pic>
        <p:nvPicPr>
          <p:cNvPr id="13" name="Picture 14"/>
          <p:cNvPicPr>
            <a:picLocks noChangeAspect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53975"/>
            <a:ext cx="417513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5981819"/>
              </p:ext>
            </p:extLst>
          </p:nvPr>
        </p:nvGraphicFramePr>
        <p:xfrm>
          <a:off x="1842052" y="848138"/>
          <a:ext cx="5477778" cy="539443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38889"/>
                <a:gridCol w="2738889"/>
              </a:tblGrid>
              <a:tr h="1048524">
                <a:tc>
                  <a:txBody>
                    <a:bodyPr/>
                    <a:lstStyle/>
                    <a:p>
                      <a:pPr algn="ctr"/>
                      <a:r>
                        <a:rPr lang="cs-CZ" sz="3600" dirty="0" smtClean="0"/>
                        <a:t>DEN</a:t>
                      </a:r>
                      <a:endParaRPr lang="cs-CZ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600" dirty="0" smtClean="0"/>
                        <a:t>TÝDEN</a:t>
                      </a:r>
                      <a:endParaRPr lang="cs-CZ" sz="3600" dirty="0"/>
                    </a:p>
                  </a:txBody>
                  <a:tcPr anchor="ctr"/>
                </a:tc>
              </a:tr>
              <a:tr h="607478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07478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07478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07478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07478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07478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07478">
                <a:tc>
                  <a:txBody>
                    <a:bodyPr/>
                    <a:lstStyle/>
                    <a:p>
                      <a:pPr algn="ctr"/>
                      <a:r>
                        <a:rPr lang="cs-CZ" sz="40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---</a:t>
                      </a:r>
                      <a:endParaRPr lang="cs-CZ" sz="40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771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52863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0" y="6396038"/>
            <a:ext cx="9144000" cy="46196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17413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14" b="61259"/>
          <a:stretch>
            <a:fillRect/>
          </a:stretch>
        </p:blipFill>
        <p:spPr bwMode="auto">
          <a:xfrm>
            <a:off x="7243763" y="-17463"/>
            <a:ext cx="1214437" cy="54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9488" y="0"/>
            <a:ext cx="517525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7" name="TextovéPole 9"/>
          <p:cNvSpPr txBox="1">
            <a:spLocks noChangeArrowheads="1"/>
          </p:cNvSpPr>
          <p:nvPr/>
        </p:nvSpPr>
        <p:spPr bwMode="auto">
          <a:xfrm>
            <a:off x="4572000" y="6443663"/>
            <a:ext cx="45450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it-IT" altLang="en-US" b="1" dirty="0">
                <a:solidFill>
                  <a:schemeClr val="bg1"/>
                </a:solidFill>
                <a:latin typeface="Georgia" panose="02040502050405020303" pitchFamily="18" charset="0"/>
              </a:rPr>
              <a:t>Čeština pro cizince I</a:t>
            </a:r>
          </a:p>
        </p:txBody>
      </p:sp>
      <p:sp>
        <p:nvSpPr>
          <p:cNvPr id="17419" name="AutoShape 2" descr="data:image/jpeg;base64,/9j/4AAQSkZJRgABAQAAAQABAAD/2wCEAAkGBhQSEBUUEBQWFRUUFxYVFBgWFhgVFxQXFxgVGBkXFhocHCYgFx0jHRcWHy8gJCgpLCwtGh8xNTAqNSYrLCkBCQoKDgwOGg8PGjAkHyQ1MjAvLCwyKTAsLDQwKi0vKSw0LC8sLCwrKi8wLCkuLDIqLC0sNDAyLCwvLDA1LywsLP/AABEIAM0A9gMBIgACEQEDEQH/xAAbAAABBQEBAAAAAAAAAAAAAAAAAgMEBQYHAf/EAEIQAAIBAgQEAwUGAwUHBQAAAAECEQADBBIhMQUTQVEGImEycYGRoQcjQlKxwRRy8GKCwtHhFTNDU5KiskRzg6Px/8QAGwEAAgMBAQEAAAAAAAAAAAAAAAQCAwUGAQf/xAAwEQABAwMCAwYGAgMAAAAAAAABAAIDBBEhEjEFQVETImFxgfAykaGxwdEGFCPh8f/aAAwDAQACEQMRAD8A7jRRRQhFFFFCEUUUUIRRRRQhFFFFCEVGucStqxVmgjeZ6id6k1juJX/vbrHYFvkun7VkcWr3UUbXMAJJtny/4mKeESuIK1iYlG9llPuIp2uZcH8WLew9y6y5TaBLKDmMRII0G8Ee8VdcN4nzLSXELKHEgHQx6wayj/IJYriaHY2wee/T8p6Xhj476sWwtnRWaTiVwfiPx1/Wn04243yn4f5UxH/JKV3xBw9B+0oaR42V9RVQnHu6fI/6U+nG0O4YfCafj4zRP2kHrcfcKs08g5KwoqKnE7Z/F85FPJfU7MD7iKejqYZPgeD5EFVFjhuE5RRRV6iiiiihCKKKKEIooooQiiiihCKKKKEIooooQiiiihCKKKKEIooooQiiiihC8YwK51x2+Rhb7dSj/NgR+9b7iNzLac/2Wj3xpWVwlgsQFEmuS/kLz2sLGi53t1yFp0BDCXnlZc5x2GOHw1t0HlxOHCP/AD6OGPrlMfA1a3Xu82zhV5hW3h0ZltOLTuYAJzEjQdvfW5x/ApT71EuKNwQGA9YIqs4hwOzeIa4vmXRWUlGA10kEGNTp61kS1Lo3BtQwg5OfHY8ttt10LeJMkALh1zv5dNhhZ4cRxVuymcsIxK25cIzNZadGOoJB0kU8njBg+ILKvLtoz2dwXyvyxJmILT0q2xHhy02H5CgokhpX2swMySZk6bmoV/wejPZIchLSIjJE8wIxYSZjUnXSqmzUj76xbJ5csHxydvBetmpX31i2/Llv45O3grnA3me2jXFyMwBKzOWek1Iryisgm5JCyibm4Xs0TRRQvEtL7DYke4kU+vE7g/EfjBqLVRxvxVZwtwW7iu9whSVTL5Q3shiTuRrA6R3p+jbVyu0U5OOhsPuqZNDRd61Ccbcb5T8P9afTj3dfkf8ASqDh/ELd+0tyyzFSWUhlyspWNDqQdxsaz3iHxa9q6bdgJ5NHZhmlx7Sj8qrsTvIOsVsUknFXTOh12Ld72I8M2O6oe2HTqtuumYTiC3JgER3ipVY/h3EmVULrka4isV7SJ66j3HUVpsHfzCusoXzPgBn+LIPoSPwkZA0O7uylUUUU6q0UUUUIRRRRQhFFFFCEUUUUIRRRRQhFFR8VxC3bH3jqv8xA+Q61S4vxxYX2M1w+gyj5tH6VW+VjPiKg6RrdytFRWDxfjy83+7REHrLn9h9KpcXxi9c/3l1z6TC/9IgfSlH1zB8IulnVjBtlb7jnEbfLa2HUuY8oYFokE6dKi8EGlzL7WXy/X94rIcFt+cnsP1//ACtNgbFw62wdOo0rlause7iDXhpNhaw3yDt45WxSHtKbUcXPv7JxEuKrEBgDo2kfOp3IthM1xMnYBjJ+HSot7F3QwzkyCDBED6b17d4iWBzohMQDGopKKamh1NJJsLAPaCAc3xkjyFs7lNOa91j9inrfChlXNmlvyiQs96ZHDDLSQoUwWO39aj504vEVIXOGzKI8rQD768TFK1tkclZbMDq3wPU1e5nD3gBltsZIv3dnE2AufH6FRBlG69scM9sHUhQVynQzMfpUO9h2QwwipfMRbVwI0yRE6EjSf3o4o/sAGYQazP8AW1VVVPT9hdmHNAOCCDqecXtmwGD0UmOdqzsf0oFFe15WGmEq2kkDuQPnXD+J8Za9jr9+favXGUjTyBiqf9gWu5WbcmAQDDQSYAIBgk9BNcz4D9k+It37aYtIsIA9y4rK6OqR92p3lttVGknQxXZfxxgbDJKev2F/ykKs3cAtx4WwbWcFbyxzWRryC5MZrhJTmdZC5Z217VIfgFhbwvm0FvEZmthg9q28k5hpqesbA671Lu3MxJPX6elIrJl41IO0EQtqN9XO23ztby+quFOMX5KsxblsRvsBPvMn962PCl8orG4fzYhj/aj5aftW4wCwtdxQM0U0bfAfbKzpDd5UqiiinFWiiiihCKKKKEIorNcc8Yci41tbUssasYGoBkASTv6VnMX4uxNz8YQdkEfUyfrSklXGw23KWfUsabLot6+qCXYKO7EAfM1T4vxhhk2cueyCfroPrXNjxAXLjKbmd0jOCxZlzbTOomo93itpQ5NxTyhNwKcxUDuqyaVdWvOGtS7qt5w0Lb4vx+x/3VoDsXM/QR+tUuL8SYi57V1gOy+QfTU/E1ksb4rtoWCgsRZN9DoEcRmCg7zEnboat8PczIrEQWUGO0gGl5JJiLvJVEj5bXcU4d56nf1ooopZLo/rWqninjG7Yxl61hyEFgm2EFu2TeNtgGLs4kZgD1AhtBtVtWC+0CwVx7voefZtXhsAWycogydZuWW+daFDpLjfdPUdtRuutcPwuQuOmbT+WAVPyIrTYS8BaCXMyayGEiapRZyuQdxlU+9EVP8ADVpZx9xBlI06Bh09K5M1DIa2VzsDLdrje1jkHlyN10cUVoGtHn7+an8o85A7ZxBKHQba696jthBcZ2BIUHXSTPYAdNqaTiTczO2ukRsI9Kcs45YZTmUMcwKnUbf5Vf8A2aOfuuONRNnXv8IDbnpcHc32Gy90SNyPp55Tb8NOZQpkOCQTI27jpTd/AMokwQDBgzB9asMHfDXJBYqiHVjJ1iT9KjuypaZQ4YuenQdzVctFS9mZG4B1WN9rAWABybuuPypNkfex8PfyVfRRXtc8mkV5RNFCEMisrK4lXVkaNDDCCR61FwODt4Sy6i43LE3LjvoAFBOij2QBJ7k/AVKqi8d4W+/D3XDWrlwu6K/LEstsS7GBqZyKsD81a/DpJpiKNp7rjnrbnnxA95S8wa0GTmFTYT7UBdxVq0mHi1cuJbDljzTzCqq5XYAE6rrA61t65R9m3Anu8RDMpC4QG9dBBUq+Ui2pUwQWJza/8s11LEvFtj2U/pT3HKSGOSJkTbE4x6AfnxVFJI9zXFxUHggzPPck/M1usMPLWN8N2tRW1tDSu6AsLBIJdFFFeoRRRRQhFFFFCFh/HuGi6lwfiUqfepkfRvpXMfHVj7m3dzFeVdUlhMqraZh6gxXZfGmEzYcnqhDfsfoTXOcXhUuIUuKGUxIOxgg/qBWRP/in1ct/2syX/HNq9+KyOEv3Rj2t3vJcvWWtllHluOoJS6v90R6EU5wHhNxblkXLNwNaBRi3LS0FKkHJl810tp7U9a6Pb8MhUU3L1q0zLmRH3yxpJ/Dt615wvw8bwB5tpRBaC0uApgsVGw9SR0rwvee6G7j35b814XvOA3ce/LdYK34IXLdR7hKMUFqPbtKpueXMZnS4y+6tIihVA7AD5CtJwzglk2Ldy+2l0soOcIEykqMoIl2JG39GXg8E62MuFCM4uul8uoByyQpYOJC5YMfrrVZbJLYuPj9uSiWvky4+P2VLivDt5CfIXCqHLJJWCJ0Jiara1acbW3/Clrobli5ZvKpLAqPKrRpMwDNZa5GY5fZk5Z3idJ+FVytaPh97f8VUjWj4UmrbBcQuclbdq/bsMrmWe2G+7OU+UlWEg5/KYnNuKqaAJqMUpidqC8jkLHXC1di6bjZiILnNHbMZj61f37SXLpQzmA0PQQJiPjVDhDlII/DB+VWg4ruwQByIzenurm6SqgAf2xHecCbgm4F8DobnB+q7J8brDTyCBw6QmU6uSD6RM/oai3reViJmDE1aJc5VjWM2uTWd+v61QYy+y5SiF5aGjcLlYzv+YKOu9V10EUYY1gs8gE+GBjzJufkvY3ONydlLS6RMEidDHWkVV2uMtLC5Zdcqs0wcpCKCde5JIAE7b0J4jsx5iykFwQykEZJzfp+lImCYi1ibeqt1NVrTGOxqWbT3bhhLalm7wOg9ToB6kU5bcEAjYgEe41ivtW4llw9mwN7zm4//ALdqAoPvdp/+OmOH0v8AZqBGdtz5D3ZDjYYWZv8A2k8Qe6XW8EWZW1y7T20UbJ5kzHTcyCdTp06nwjHm/hrF5gqtds2nYLIUMyAtlBJgTOk1whtBXc+A4Q2sJh7b6MlmyGHY8tZFdHx9rRTtIAvcD6FQbGGFT6zvjezjDatPw97qvZa4WW0+UuHVYYrMXMpXYhva2rQ05Zsl2CqNT9PU1zVBUvp52vjFztbrfkiZgewgmyquEcexFvh5ucUZUcSXZlFtltCAguhdM7GTAA9oCJmsbZ8fXcXihasqLdg5pBVWuOoBgsTOQE5TC66akzFVf2ocfe5i2wwzJawzRBBBuXIE3XEbawg7ebXNpD8AWJxLN+VI/wCph8z5TXewUeqT+zUC7+Q3DR0HU9T8lkulsNDNvuuy+G7Vatdqz3h63oK0VaqgiiiihCKKKKEIooooQo3EMOHtsp2ZSp+IiuUXLZBKncSD7xoa6+w0rmfiXC8vFOOjHOP72/1ms6vZdockaxuA5WOM5GK5d1762iqqt1GBk5TPk7zJ79PdUXC8WsWkvItp3FxoEvlm2AIUsNRJzEwNiBNe+HODreW47KbhTLltBgmaepboP9asMPwxbWLTmYc27d1TbUFlujmH1JMaaDr9YXAe6z7AX558vJUAOdZ2M8/p5KmteILlvMLMIhOZVgOLZ7qWBM1FsYG7fYlEa4SSSYnXcyx0+daThOBRVvFbZL272UplW6/LGgC5yBBM+bsDShYVhjMOCLS+S8AsuEiC4gROyyBtMCo9k5wGo+nz9BsvOyJA1H37Cyd6yyMVcFWGhB0IpFWXiDHrevBkJICImYiC5WZaNxM9e1VhpVwAJAS7gASAmOI8YwuGcW8TiVV4VmRLd28yBwGGfKuUGCDGadRU+1Z+9CyD5hBGzDcEehGo9DXMvEqE8QxRbcXnU/3fIPoorefZ/dN3DWyf+Cz2CY/IqMnwyXEX+4aar4Gw07pG8h+FptpW6maeouugcIC8wZ4jpO09KtMaGyHOisPwsuke/rVTgbyrOdQwIj1Huqc2ORbZW2G82+Y7e7WuYo6iJlI5jnAb+d7YBBaQ4eosuhkaS8ED3+EYnABbalYLHeD7U7ZR13FMXcC6iWXT3gx74qb/ABSZrRzaKMpEbab/ADil4i5lVz935pAgmWn071dJRUsoc9psAB8JFsNBucHc45bHN8KAkeLA+8qp5Z7Hvsdu9NXLSt7QB94B/rc1oXVw9tV9kAZu2m8/CqXFxzGy7SYpCuoP6o1Ane2RbkDcdRyVscutNAQNK5N9peLzcSuL/wAlLVn5ILh/7rrV1qsF43+zXHPi7+ItW1vJdcuoRxnAgAAq0bR0JrV/jjAXSO5iw+d/0F691nDNvYWf8CeFTjcRLiMPZIa+x2I3Fod2aPgJ7ien+IvElrDKbt8kZj5VUSzeiiRtpqSB605wjhi4LBWsONMi8y+35rjDM5PoPoAB0ri3HONvi7zXrmgPsL0toNl/cnqZ9IfqIxxCcxX/AMcZz4u6ei8aScn3/wBXZuC8Zt4qyLtkkrOUgiGRhrlYSYMEHcg9JrJfazirqWsOqErbd3ZmUkfeW8htgkEGRmZgO6g/hFWX2dcFfDYZ2uZlbE5GyH8NtM2SR0ZsxY9YyjvWmvWbdxSl63buoYJS4odZGxg9R3rFY+moOIXFy0fQn7297ZjKx0kZaFhuBYQcdwzLi81vE4TIoxYUEXLbGSlwaKbgAPuzKw9plN+/BsPhRbsYRMqrmZmOr3WYgZnPXbQbDoBtV5bCqi27aJbtr7KW1CIvuUVVYjzYj3AD9/3roKTixravs4hZgBJvueXoMpJ9P2bLu3Wr4HbhRVxVfwpIUVYV0KWRRRRQhFFFFCEUUUUIRWL8eYTW3cHqh/Uf4q2lUvi3CZ8M/dRnH93U/SaoqGa4yFTO3VGQsFw3EW0ebqM6wR5XKEesjf3TUrH8azIluynLt22zr5i7Ft8xY+86VX4a9kdWicrK0bzBBitXjeGWXxF20tsqzWzfS7mJEnWMvs5NY+dY8Yc5pDSPz8/RZjA5zSAffms1iMfduMbjuxYDKWGkLOxyxAk0xavMs5SVkEGCRIO406VpsRdR8DevWwF5nJW4i6BHRoMDoCCprFs90+yFX+Yz1G0fH51F7bEZvfKi9pBGfFS68IqI3Ds053dgSdJgQemnYafPvUtFgADoI77VWQFWQFgvGjBeJYk/mdLnwuWbVz/FXQfs1wJt8MRm/wDUX7t4AiIVAlke+chaexFQPEPgS9xE2r+FNoMloWL/ADXKActibbCFYmVeD/JWu4Zw1sPhcNYdkZrVkKTabMhOd5ykgT8hTPF5rcPc4c7D6i66Sj77mlTEp0U2tN4fiNp7l20jTcshDcAGi8zPCzPtDLqI0zDrIHz6OF8gcWi4aLlbRKkV6DXlFVheKRiMazsTJE6EAmKjV6aBVssr5Xanm5XgaGiwRWd4d4XxVniT4r+LP8K1y5eyC44a4XLMLT2/ZUKT7UmQojfTRUi82nvp+gr5KTVoHxfS2x+qg9gduq/j1h8RYu2g+RroKlozQCfMIkaESvuJrJ+GPs7KXi+MKMlsgoiknmtuC8gQg3I6mBtMz+Jc5cRzBKm7mw9rUEIPKRcP/wBje4CrLA8et3IGqyAVL5RnBYKDAMiSVgECcwitCKaqpof8RDg7PiCefifnsmn0rg0Obny9+8q+JnU1kvFHjwYW8bNu2LjJAukuVCkgHIIUyYOp6HStLbvR6iuccQ8A4h8VJdXS/dm5cnIUDvmdmUztJIgnUCq+DwUkkjv7RHgDgHrnr6rNqnStaOzXQ+C8RGJwtq+qlOYGlSZKlHZDBgSJXQwKj4XzX2P9qPlp+1WcIihUAW3bUKg2CoggfQT86ruBLLz3M/OtbgjInVc8kIswWA9+l1VUFwjaHHK2+BWFqTTWGHlp2urSSKKKKEIooooQiiiihCKaxFvMpB2Ig07XhFCFyPE2Cjsh/CSvyMVc4N8Tfskc4JZQC2S7BF0GizEkxE96R4uwuTEk9HAb47H9J+NO+HcU5tvaAw7KDnC3zHmOkr32/wBdawms0yFmfRY4bpkLUrCcMu3Fu4fmplsjOMmUq7GSMz79/d8Ka4V4Z5qB2cgMzKpRc6jKYLs0gBZHxqXjOK2rN+w6C2XRWF/kCEbMAIXvGp+VV444qK1tbSvZDZ7a3dShjWY0ImTHrvUj2YPezbz9PyPNSPZg97l7H6U7CcPRLOZbK4i4l42rmpdcu4ZQNNionpNVPHcGtrE3ET2VIjrEgGPhMU7Z8Q3AL8klr+U5lYpkI6rHpA32FVhM6nrvVT3NLQGj3n74Kre5paAE1i8Fbv2bli+GNu5lJyEBlZGzKwzAgxqII1DGtFwbCW7Vi1asBuVbQImeM5A3LRpJYsdO9UNaTAJFtR6Csbi0zhTiK+LrX4OXF5HIBO47FcqzduASbdq7cA7lEZh9QKzH2YcPK4a7feSb9wKrHUutrNmefV3Yf3TWwt3GUHJlDFSFLqWQEiPMoIJHcA0viiXWwl5sKi81bZWwqwsHTMyKdJE5gO8CquGgSUrqdh77z8hYXJ+oHiVvPfbHLGVSca8XWMM3LIa9fJCrZtkAhm0UXHOiSSNNW12irtxqY2rEeCfBb23GKxalW1azbb28xn726DqCJJAOs6mIra0txOKCn0wRbjLjz8v9KwgXwboNApu/jFQObhChVR1MSWluWyKBq7ZuVA1JN0AdBTzLAUEQ8ecTOU/lnqQIBjSZilJqGSKMSm2kgEHrfkPEc1U2QE25pNeYRQ1yG1EGB+aBoKTeeB76esYVeXLKc0FjrBy9CnQx1BqyghL3g2GMm+2OWx3RI6wSWsG4YCBXAkiCoI6QDsd6o8TwFcoVS1vzq25aAhnKkmEHbLsY7VdXne2CpMhgCd9J9akfxqv5SOkgHQSBooM7fKn9DS4gOLH4wdieWBjHXnfbe/jJXx5bss3wXhhspDEdlVScirJOgO5JJJPrHSrGp9zCrkJgK0F+4AGkAz1Mkb1BpGsjka/VJuc4Vhl7Vxcd03etB1KmYO8EidZp7hQW22p0pNIvXlRWe42VEUu7H8KqCWPwAq2hrqincGwnc7ciffRUyRMdly2+GuBlBUgj01p2uU+E/GLYl3KW2tKBKkNJAmAtwRBYiToY8p99bfB+IiCFuiZIEjQiSBJH1Ndi3ibY5BDUDS7G2Rn7eo9Vn9jcamZCv6KSrg7UqtdUIooooQiiiihCKKKKELJePMJKJcH4Wg+5v9QPnWIuvA0Bb0EfvXUfEWE5mHuKN8pI941H1FcxrGrW2kv1WXVts+/VNW7V1yAoAJOgUF2PYAV4cH+csTpIkgSNNhEbbUnijMMNfZJBFptQYIDRbYg9wrk/XpUm3dzWbN66Yz4e3fvMB1C/esB3LKxjqWqkRuLNY62VQjJZqHWyQiAABRAGgA6DtSqZ4dxd8TZN11Crzri2lUABLapYhJ3aJksdyW22Flw82zKXFnNEESWH8o6nrH4ttyK8dEWyaLqLoyH6LqIokx30rU2hpUG5hRFpSw+7L7KZJLkqCSAFJQIxWcwzHSrLDWsxiQNzJ0AAEkk9BWBxmJ4lZCBc/tdDwqIxNeXeH2/2lrS3VC1pyn3tjPy3zN5eZGY5ZgnTrNJAESrKymQGRgymN9Qap+LeJxYvcrlhgApuNJDBmGYBekBSJncnpFZ9JHUxveI+6QM338vM8j63WyGdobDKu3ckyTJO9JivEaQCNQwDKe4IkEUm+jMjrbfluysqXMubluQQr5T7WUwY9KUawulDZDa5yTyzklROBhJtIt1iRH3RNq3cXIX52ZTeyMysAq5Et6bsH/KDT+HZh/xCwYQM5SDmGhUhVkkaim8NYWyiW7U5LQCpOpMfiY9WYyxPUk0OiAQGDGwz28oHsM6qyZp6pYcJp+czvp07Z2zMkbG8tjjxbGRY87bkj5FJlukgkZKSiZ7gH4RqT6DUmlXFdR5SShggSSCDJAI+BpWEw3lzh8pkjaQP5+wNLfGFUgznbWSAMogr5Y9JrPiiayHVJdt83HTkN/ofnhWlxLsZS7GPzaR5mYmOjEiNddAPjTWPsIo8sTIAgzmAGrEdNaqFx4Bi4DbOg83sknaG2NSgarkrHvj0StueRx+vsRy8byDADcFehzBE6GJ+G1M4nFJbQvddURdWZjCgepp4CuYeOeO/xGI5KGbdligABPMvTlY/2oPkUD+0dc1T4fROrJNJPdG5/A88/UqbjbbddJw2KS4ge2yujeyyEMp9xFRuPcM/iMO1k5gLpVWdCv3UEOGZSRzEJUAhSDA9aj+GOENhsKlp9HEs4HRmJYr6xIX4VX8T8R4heJW8JYsiPK11rivJt6F2twQAFGmY5gXOXSNWKSBzKtxgAIZfLtsXzj6KmVw0Wdz6K2wHALdjCtYw7G3mBm7E3C5EZzGhOgESIXYggGpPC8ALSBAzNlnzOczEkyfdvoOlPFqnYYoqebUzJ01+HSNT9KUkqZappikeANyTzP75AdF6WNZkBLwWNdD5ZI7f1tWgwePW4JG/UdRVNavg+yukx0E9R+jVFW6bbyNPQaiDrFadHWmgDA5+uMm2xs3oQem9x8h1XfH2l8WK1tFRMHjA4qXXZg3yEiiiiivUIooooQkXVkVyriWG5d64n5WMe7cfQiusGuf+NsJlvhujr9V0P0K0jXMuwO6JOsbdl+io8KyhxzFzWzK3F/MjAq4+Kk1YX8FZxOHu2dbNsWsLZTkrcvG3F5WUAQHdc2UNIGk++qqnsNjHtybbFZBUwdwelZ0MxjIvte/0SUUxZ5bovYNLCph7TZ1sgqX25lxiWuOBJgFjAEnRRXuCvBLiu3s25uH3WwXP/jSnwBzlEK3GWcyoSWBG4iATHWJ2qMD3AIIIIYBgQwIIYEEEEEgg968eXCTVIOa8eXB+p4Vu4HM5TzmCWURp8wK2kUqpJgEmT0BOhiQywPEuKa2HTPmW5PlUggqHOkjVVkQZMmCsDU0HFk3eY2+cMY02IOnypriqK7ArqAOojUsznTXqxqzXGQXFoJvi4zzTMdUWAlpsbqj4T4luYVbpCowKhtcw8yyqgEHqXHSq6/4tbE4jmNZym8U8qNmyyEWNQJgFfr2q8fh6lWUgEOIPcaggqehBApOG4JYthnTPzCMqAgZUzE5mBB1OXyjQdDVsEMDwTpz4X5bfcrQpuIzDvBxJ+a0KeO8KIQC4iIAiSubyroD5Sd9/jUyz4swrbX0H88p/5AViG4R2FI/2Gx6VnycBZM4vJIJ8R+vyrY6uo5ge/VdNwmNtsQVdXEg+Vg0/I1Gs2OWgQtnYFnuPBHMu3CWuPBJIBYwB0AUdKwnDPCxe6uceWZb3Dp8dvjW+rG4hT/0G/wBZr7h2Tixxtm+R+loRP7XvkbJ5ccQIgHTLMebL2n/OpnPtvJbXWADowWBAUTrrNVhoRyCCNxqKVhr5Gd1/eHjn36qx0YOQpGMwAVTrMEKwI0kidO9Q7NlUUKgCgbAbDrTXFeL8tVL5nLOtu2gOrO50AnQbEk9ADTPEuJm1dS1bs3LruucR5baLJAa5cIIXY6AE6dyAbDSvqDqgZZpvuem5yeV7e7KTbjB3Uu9fZFZ7ds3XRWZLYbKbjKCVQGDBJETWNIwnCRzslx794ZraXcvMsJAzIXBKgyTNwakaCYatpdP5QDqIDMVBEiZIUkGJjTeNtxSWvCFr+Ia/ed8RcLSpuAKiKCcgCDSQI1JiRMA07w6qjgge2Q4vyPedgY8B4+ig5t3Kz4di+bZt3MpTmIr5TusiYNUGN4zbwKYu1hi1y+obFmy7MURXZTcZW6Kubmm2DJBme2jxGIW2jPcYKqgszEwABuSag8LxOGxBGLsrbZ1zWxeNuLiwIKywDL5W+R7VXQytj1yPY7sjyG174BOOv7CjKNVmgi6zfgMY6/ffEYtrot5ItowNu25YzKppooXRoPtbnWt4qkmOtZtMZcZzcDNJM6k7dAR7okd5rUIGkED3ztqNQfnU+M0jzMyRw7rrDSBltrXH1KqgeNJA+fVP2rdxQQNNTO24nT6H5UnF2iCCTPSREae40+qOYJaBPT16juNe/Wm7yDLMny6KSwM6xAHTSqZ4LQFoDrAXGo4xk4Hrv91Jru9fCTgMVkeOhrTWbkisTirmUofU1quFXpUV1nCJDJRRuPS3yJH4SUws8qwooorUVSKKKKEIrMeOcJmsB/yMD8DofqRWnqFxfC8yy6fmUj4xpVcrNbC1QkbqaQuW2klgO5A+ZipdxLWe4mHa4z2MzEsqqpFtgrFdZkEjfeD6T6/DXtEFwJBBiZ21iotpCGvFf+OSW9AXz5Qe0x74rOgpSWO1DPJIQ05LTqGeSfsYeOKCDH3gve4FecVPumKhrsKl/wAIzsWbUsZJ6k+tTLHBWPSnJqcSkajsm5YRJbUdlVAUtbBNaTD+HT1FWmH8PAdK9ZTRN2C9bBG3YLH2uHMelTrHAielbOzwdR0qZbwajpTCuWSw/hruKsrHhte1aEWwKVQhU/8AsJANqpOJWTbPlEitkRULF8ODVRPTxTt0ytBHv5KTXubkFY61jVOmx7HT67UWsdbZGdXBRJzNBEZYmNPNuIjeRVnjvD3YVR43g7BSmuUkEgaAxrrWFJ/H4bksJ8j75+KcZVcn/RTbdwOqlYIPmQlROoiRIkGJGncilpdzAxsGPzk6/HQz1zaE61Dt4hQArAoBAAHswOk7x8vfqamK2bUEEHSRGgGXTcaSG2B26Rrkvo3sjeyQEdLmwABNhfYk329Vd2gLgW7fVUniniDoi27E828cq5dGA9D0JMCfftFWmBsuLSK5zuqDO35iN2P0k/51A4xxOxYdblxQ99VYW1BJIDbloMKuu8SZMbyM9wRr+Ixa3iW8jAu0QqqN7a9BIJGXsSTvNWx0jZKRurutFySRkn9ffCtzclXfingj4tLdhXa2rPnukWywZEI8isAVV8xVgGgHQicpFOcMv2hc/hsKg5dlfOV9lTIhZ/GzEkltdjOu0XjFjF4m5fwqLyUHLuW7/nW1eQAB7Vy6AQMxaQqifuyrSDUzwpwI4WxlYqzuxdypJWdgFJAJAA7Dc6VZWtbTcPa2QjVyaDzO7jzONuQPVJscXyktGOZ/CtbeGtqZCgH4/ptUm1fIn17+6P3puva5g1c5cHl5uNslN6G2tZSrdsMuZ336e6KcV7Q6fGD1BHX4fOoVDNAk0yytLbaIwT1NySf9+CgWdSq7iV3zqPjWp4EfKKxVu5zLpPrpW74NahRX0Ogp/wCvTsiO4GfPc/VZsjtTiVaUUUU4oIooooQikuJFKooQqDiXCc5qJY8ODtWpK0BaEKoscEUdKm28Ao6VLooQkLZApUV7RQhFFFFCEUUUUIRRRRQhJZAajXsAG6VLooQs7juAg7CqO/wl7ZlSRW9Ipm7hAai5jXjS4XHivQSMhcuxfB0uXuZfU6gBgpKhiBALEa7aaEVeWGXKAkBV0CqAAvuA2rRYrggPSqLGcCKmVke6smu4WKlgaxxbbly+SYZUub8WUkjp3p2qx3uoe8aajenE4qPxKR7tRXJ1PA6yPIbqHh+sFNCoY5WFFRBxS3+b5g/5U1c42g9mW+EfrSbOFVjzYRn1x91IysHNWE1TcT4jm8ibdT3pjEY57mmw7D96l8N4SWO1dZwvggpnCWbLuQ5D9n7JSWfVhuykcC4fJBrc4W1C1C4Zw4KKswK6RKr2iiihCKKKKEIooooQiiiihCKKKKEIooooQiiiihCKKKKEIooooQiiiihCKKKKEIpq5YBp2ihCrMRwhT0qsxPh4dBWmrwihCxF3w4e1Nr4dPatybQrzkjtQhZjCeHY3FXmE4cF6VOC17QheAV7RRQhFFFFCF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endParaRPr lang="en-GB" altLang="en-US" dirty="0"/>
          </a:p>
        </p:txBody>
      </p:sp>
      <p:pic>
        <p:nvPicPr>
          <p:cNvPr id="13" name="Picture 14"/>
          <p:cNvPicPr>
            <a:picLocks noChangeAspect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53975"/>
            <a:ext cx="417513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57200" y="673102"/>
            <a:ext cx="8229600" cy="5453062"/>
          </a:xfrm>
        </p:spPr>
        <p:txBody>
          <a:bodyPr/>
          <a:lstStyle/>
          <a:p>
            <a:pPr marL="0" indent="0">
              <a:buNone/>
            </a:pPr>
            <a:r>
              <a:rPr lang="cs-CZ" sz="4000" b="1" dirty="0">
                <a:solidFill>
                  <a:schemeClr val="accent6">
                    <a:lumMod val="50000"/>
                  </a:schemeClr>
                </a:solidFill>
              </a:rPr>
              <a:t>v</a:t>
            </a:r>
            <a:r>
              <a:rPr lang="cs-CZ" sz="4000" b="1" dirty="0" smtClean="0">
                <a:solidFill>
                  <a:schemeClr val="accent6">
                    <a:lumMod val="50000"/>
                  </a:schemeClr>
                </a:solidFill>
              </a:rPr>
              <a:t>ečer         v úterý         ve čtvrtek       </a:t>
            </a:r>
          </a:p>
          <a:p>
            <a:pPr marL="0" indent="0">
              <a:buNone/>
            </a:pPr>
            <a:endParaRPr lang="cs-CZ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sz="4000" b="1" dirty="0" smtClean="0">
                <a:solidFill>
                  <a:schemeClr val="accent6">
                    <a:lumMod val="50000"/>
                  </a:schemeClr>
                </a:solidFill>
              </a:rPr>
              <a:t>        ráno          v neděli        odpoledne        </a:t>
            </a:r>
          </a:p>
          <a:p>
            <a:pPr marL="0" indent="0">
              <a:buNone/>
            </a:pPr>
            <a:endParaRPr lang="cs-CZ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sz="4000" b="1" dirty="0" smtClean="0">
                <a:solidFill>
                  <a:schemeClr val="accent6">
                    <a:lumMod val="50000"/>
                  </a:schemeClr>
                </a:solidFill>
              </a:rPr>
              <a:t>v pátek        v pondělí         v noci          </a:t>
            </a:r>
          </a:p>
          <a:p>
            <a:pPr marL="0" indent="0">
              <a:buNone/>
            </a:pPr>
            <a:endParaRPr lang="cs-CZ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sz="4000" b="1" dirty="0" smtClean="0">
                <a:solidFill>
                  <a:schemeClr val="accent6">
                    <a:lumMod val="50000"/>
                  </a:schemeClr>
                </a:solidFill>
              </a:rPr>
              <a:t>         dopoledne          ve středu          </a:t>
            </a:r>
          </a:p>
          <a:p>
            <a:pPr marL="0" indent="0">
              <a:buNone/>
            </a:pPr>
            <a:endParaRPr lang="cs-CZ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sz="4000" b="1" dirty="0" smtClean="0">
                <a:solidFill>
                  <a:schemeClr val="accent6">
                    <a:lumMod val="50000"/>
                  </a:schemeClr>
                </a:solidFill>
              </a:rPr>
              <a:t>    v poledne       v sobotu</a:t>
            </a:r>
            <a:endParaRPr lang="cs-CZ" sz="40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15431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52863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0" y="6396038"/>
            <a:ext cx="9144000" cy="46196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17413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14" b="61259"/>
          <a:stretch>
            <a:fillRect/>
          </a:stretch>
        </p:blipFill>
        <p:spPr bwMode="auto">
          <a:xfrm>
            <a:off x="7243763" y="-17463"/>
            <a:ext cx="1214437" cy="54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9488" y="0"/>
            <a:ext cx="517525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7" name="TextovéPole 9"/>
          <p:cNvSpPr txBox="1">
            <a:spLocks noChangeArrowheads="1"/>
          </p:cNvSpPr>
          <p:nvPr/>
        </p:nvSpPr>
        <p:spPr bwMode="auto">
          <a:xfrm>
            <a:off x="4572000" y="6443663"/>
            <a:ext cx="45450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it-IT" altLang="en-US" b="1" dirty="0">
                <a:solidFill>
                  <a:schemeClr val="bg1"/>
                </a:solidFill>
                <a:latin typeface="Georgia" panose="02040502050405020303" pitchFamily="18" charset="0"/>
              </a:rPr>
              <a:t>Čeština pro cizince I</a:t>
            </a:r>
          </a:p>
        </p:txBody>
      </p:sp>
      <p:sp>
        <p:nvSpPr>
          <p:cNvPr id="17419" name="AutoShape 2" descr="data:image/jpeg;base64,/9j/4AAQSkZJRgABAQAAAQABAAD/2wCEAAkGBhQSEBUUEBQWFRUUFxYVFBgWFhgVFxQXFxgVGBkXFhocHCYgFx0jHRcWHy8gJCgpLCwtGh8xNTAqNSYrLCkBCQoKDgwOGg8PGjAkHyQ1MjAvLCwyKTAsLDQwKi0vKSw0LC8sLCwrKi8wLCkuLDIqLC0sNDAyLCwvLDA1LywsLP/AABEIAM0A9gMBIgACEQEDEQH/xAAbAAABBQEBAAAAAAAAAAAAAAAAAgMEBQYHAf/EAEIQAAIBAgQEAwUGAwUHBQAAAAECEQADBBIhMQUTQVEGImEycYGRoQcjQlKxwRRy8GKCwtHhFTNDU5KiskRzg6Px/8QAGwEAAgMBAQEAAAAAAAAAAAAAAAQCAwUGAQf/xAAwEQABAwMCAwYGAgMAAAAAAAABAAIDBBEhEjEFQVETImFxgfAykaGxwdEGFCPh8f/aAAwDAQACEQMRAD8A7jRRRQhFFFFCEUUUUIRRRRQhFFFFCEVGucStqxVmgjeZ6id6k1juJX/vbrHYFvkun7VkcWr3UUbXMAJJtny/4mKeESuIK1iYlG9llPuIp2uZcH8WLew9y6y5TaBLKDmMRII0G8Ee8VdcN4nzLSXELKHEgHQx6wayj/IJYriaHY2wee/T8p6Xhj476sWwtnRWaTiVwfiPx1/Wn04243yn4f5UxH/JKV3xBw9B+0oaR42V9RVQnHu6fI/6U+nG0O4YfCafj4zRP2kHrcfcKs08g5KwoqKnE7Z/F85FPJfU7MD7iKejqYZPgeD5EFVFjhuE5RRRV6iiiiihCKKKKEIooooQiiiihCKKKKEIooooQiiiihCKKKKEIooooQiiiihC8YwK51x2+Rhb7dSj/NgR+9b7iNzLac/2Wj3xpWVwlgsQFEmuS/kLz2sLGi53t1yFp0BDCXnlZc5x2GOHw1t0HlxOHCP/AD6OGPrlMfA1a3Xu82zhV5hW3h0ZltOLTuYAJzEjQdvfW5x/ApT71EuKNwQGA9YIqs4hwOzeIa4vmXRWUlGA10kEGNTp61kS1Lo3BtQwg5OfHY8ttt10LeJMkALh1zv5dNhhZ4cRxVuymcsIxK25cIzNZadGOoJB0kU8njBg+ILKvLtoz2dwXyvyxJmILT0q2xHhy02H5CgokhpX2swMySZk6bmoV/wejPZIchLSIjJE8wIxYSZjUnXSqmzUj76xbJ5csHxydvBetmpX31i2/Llv45O3grnA3me2jXFyMwBKzOWek1Iryisgm5JCyibm4Xs0TRRQvEtL7DYke4kU+vE7g/EfjBqLVRxvxVZwtwW7iu9whSVTL5Q3shiTuRrA6R3p+jbVyu0U5OOhsPuqZNDRd61Ccbcb5T8P9afTj3dfkf8ASqDh/ELd+0tyyzFSWUhlyspWNDqQdxsaz3iHxa9q6bdgJ5NHZhmlx7Sj8qrsTvIOsVsUknFXTOh12Ld72I8M2O6oe2HTqtuumYTiC3JgER3ipVY/h3EmVULrka4isV7SJ66j3HUVpsHfzCusoXzPgBn+LIPoSPwkZA0O7uylUUUU6q0UUUUIRRRRQhFFFFCEUUUUIRRRRQhFFR8VxC3bH3jqv8xA+Q61S4vxxYX2M1w+gyj5tH6VW+VjPiKg6RrdytFRWDxfjy83+7REHrLn9h9KpcXxi9c/3l1z6TC/9IgfSlH1zB8IulnVjBtlb7jnEbfLa2HUuY8oYFokE6dKi8EGlzL7WXy/X94rIcFt+cnsP1//ACtNgbFw62wdOo0rlause7iDXhpNhaw3yDt45WxSHtKbUcXPv7JxEuKrEBgDo2kfOp3IthM1xMnYBjJ+HSot7F3QwzkyCDBED6b17d4iWBzohMQDGopKKamh1NJJsLAPaCAc3xkjyFs7lNOa91j9inrfChlXNmlvyiQs96ZHDDLSQoUwWO39aj504vEVIXOGzKI8rQD768TFK1tkclZbMDq3wPU1e5nD3gBltsZIv3dnE2AufH6FRBlG69scM9sHUhQVynQzMfpUO9h2QwwipfMRbVwI0yRE6EjSf3o4o/sAGYQazP8AW1VVVPT9hdmHNAOCCDqecXtmwGD0UmOdqzsf0oFFe15WGmEq2kkDuQPnXD+J8Za9jr9+favXGUjTyBiqf9gWu5WbcmAQDDQSYAIBgk9BNcz4D9k+It37aYtIsIA9y4rK6OqR92p3lttVGknQxXZfxxgbDJKev2F/ykKs3cAtx4WwbWcFbyxzWRryC5MZrhJTmdZC5Z217VIfgFhbwvm0FvEZmthg9q28k5hpqesbA671Lu3MxJPX6elIrJl41IO0EQtqN9XO23ztby+quFOMX5KsxblsRvsBPvMn962PCl8orG4fzYhj/aj5aftW4wCwtdxQM0U0bfAfbKzpDd5UqiiinFWiiiihCKKKKEIorNcc8Yci41tbUssasYGoBkASTv6VnMX4uxNz8YQdkEfUyfrSklXGw23KWfUsabLot6+qCXYKO7EAfM1T4vxhhk2cueyCfroPrXNjxAXLjKbmd0jOCxZlzbTOomo93itpQ5NxTyhNwKcxUDuqyaVdWvOGtS7qt5w0Lb4vx+x/3VoDsXM/QR+tUuL8SYi57V1gOy+QfTU/E1ksb4rtoWCgsRZN9DoEcRmCg7zEnboat8PczIrEQWUGO0gGl5JJiLvJVEj5bXcU4d56nf1ooopZLo/rWqninjG7Yxl61hyEFgm2EFu2TeNtgGLs4kZgD1AhtBtVtWC+0CwVx7voefZtXhsAWycogydZuWW+daFDpLjfdPUdtRuutcPwuQuOmbT+WAVPyIrTYS8BaCXMyayGEiapRZyuQdxlU+9EVP8ADVpZx9xBlI06Bh09K5M1DIa2VzsDLdrje1jkHlyN10cUVoGtHn7+an8o85A7ZxBKHQba696jthBcZ2BIUHXSTPYAdNqaTiTczO2ukRsI9Kcs45YZTmUMcwKnUbf5Vf8A2aOfuuONRNnXv8IDbnpcHc32Gy90SNyPp55Tb8NOZQpkOCQTI27jpTd/AMokwQDBgzB9asMHfDXJBYqiHVjJ1iT9KjuypaZQ4YuenQdzVctFS9mZG4B1WN9rAWABybuuPypNkfex8PfyVfRRXtc8mkV5RNFCEMisrK4lXVkaNDDCCR61FwODt4Sy6i43LE3LjvoAFBOij2QBJ7k/AVKqi8d4W+/D3XDWrlwu6K/LEstsS7GBqZyKsD81a/DpJpiKNp7rjnrbnnxA95S8wa0GTmFTYT7UBdxVq0mHi1cuJbDljzTzCqq5XYAE6rrA61t65R9m3Anu8RDMpC4QG9dBBUq+Ui2pUwQWJza/8s11LEvFtj2U/pT3HKSGOSJkTbE4x6AfnxVFJI9zXFxUHggzPPck/M1usMPLWN8N2tRW1tDSu6AsLBIJdFFFeoRRRRQhFFFFCFh/HuGi6lwfiUqfepkfRvpXMfHVj7m3dzFeVdUlhMqraZh6gxXZfGmEzYcnqhDfsfoTXOcXhUuIUuKGUxIOxgg/qBWRP/in1ct/2syX/HNq9+KyOEv3Rj2t3vJcvWWtllHluOoJS6v90R6EU5wHhNxblkXLNwNaBRi3LS0FKkHJl810tp7U9a6Pb8MhUU3L1q0zLmRH3yxpJ/Dt615wvw8bwB5tpRBaC0uApgsVGw9SR0rwvee6G7j35b814XvOA3ce/LdYK34IXLdR7hKMUFqPbtKpueXMZnS4y+6tIihVA7AD5CtJwzglk2Ldy+2l0soOcIEykqMoIl2JG39GXg8E62MuFCM4uul8uoByyQpYOJC5YMfrrVZbJLYuPj9uSiWvky4+P2VLivDt5CfIXCqHLJJWCJ0Jiara1acbW3/Clrobli5ZvKpLAqPKrRpMwDNZa5GY5fZk5Z3idJ+FVytaPh97f8VUjWj4UmrbBcQuclbdq/bsMrmWe2G+7OU+UlWEg5/KYnNuKqaAJqMUpidqC8jkLHXC1di6bjZiILnNHbMZj61f37SXLpQzmA0PQQJiPjVDhDlII/DB+VWg4ruwQByIzenurm6SqgAf2xHecCbgm4F8DobnB+q7J8brDTyCBw6QmU6uSD6RM/oai3reViJmDE1aJc5VjWM2uTWd+v61QYy+y5SiF5aGjcLlYzv+YKOu9V10EUYY1gs8gE+GBjzJufkvY3ONydlLS6RMEidDHWkVV2uMtLC5Zdcqs0wcpCKCde5JIAE7b0J4jsx5iykFwQykEZJzfp+lImCYi1ibeqt1NVrTGOxqWbT3bhhLalm7wOg9ToB6kU5bcEAjYgEe41ivtW4llw9mwN7zm4//ALdqAoPvdp/+OmOH0v8AZqBGdtz5D3ZDjYYWZv8A2k8Qe6XW8EWZW1y7T20UbJ5kzHTcyCdTp06nwjHm/hrF5gqtds2nYLIUMyAtlBJgTOk1whtBXc+A4Q2sJh7b6MlmyGHY8tZFdHx9rRTtIAvcD6FQbGGFT6zvjezjDatPw97qvZa4WW0+UuHVYYrMXMpXYhva2rQ05Zsl2CqNT9PU1zVBUvp52vjFztbrfkiZgewgmyquEcexFvh5ucUZUcSXZlFtltCAguhdM7GTAA9oCJmsbZ8fXcXihasqLdg5pBVWuOoBgsTOQE5TC66akzFVf2ocfe5i2wwzJawzRBBBuXIE3XEbawg7ebXNpD8AWJxLN+VI/wCph8z5TXewUeqT+zUC7+Q3DR0HU9T8lkulsNDNvuuy+G7Vatdqz3h63oK0VaqgiiiihCKKKKEIooooQo3EMOHtsp2ZSp+IiuUXLZBKncSD7xoa6+w0rmfiXC8vFOOjHOP72/1ms6vZdockaxuA5WOM5GK5d1762iqqt1GBk5TPk7zJ79PdUXC8WsWkvItp3FxoEvlm2AIUsNRJzEwNiBNe+HODreW47KbhTLltBgmaepboP9asMPwxbWLTmYc27d1TbUFlujmH1JMaaDr9YXAe6z7AX558vJUAOdZ2M8/p5KmteILlvMLMIhOZVgOLZ7qWBM1FsYG7fYlEa4SSSYnXcyx0+daThOBRVvFbZL272UplW6/LGgC5yBBM+bsDShYVhjMOCLS+S8AsuEiC4gROyyBtMCo9k5wGo+nz9BsvOyJA1H37Cyd6yyMVcFWGhB0IpFWXiDHrevBkJICImYiC5WZaNxM9e1VhpVwAJAS7gASAmOI8YwuGcW8TiVV4VmRLd28yBwGGfKuUGCDGadRU+1Z+9CyD5hBGzDcEehGo9DXMvEqE8QxRbcXnU/3fIPoorefZ/dN3DWyf+Cz2CY/IqMnwyXEX+4aar4Gw07pG8h+FptpW6maeouugcIC8wZ4jpO09KtMaGyHOisPwsuke/rVTgbyrOdQwIj1Huqc2ORbZW2G82+Y7e7WuYo6iJlI5jnAb+d7YBBaQ4eosuhkaS8ED3+EYnABbalYLHeD7U7ZR13FMXcC6iWXT3gx74qb/ABSZrRzaKMpEbab/ADil4i5lVz935pAgmWn071dJRUsoc9psAB8JFsNBucHc45bHN8KAkeLA+8qp5Z7Hvsdu9NXLSt7QB94B/rc1oXVw9tV9kAZu2m8/CqXFxzGy7SYpCuoP6o1Ane2RbkDcdRyVscutNAQNK5N9peLzcSuL/wAlLVn5ILh/7rrV1qsF43+zXHPi7+ItW1vJdcuoRxnAgAAq0bR0JrV/jjAXSO5iw+d/0F691nDNvYWf8CeFTjcRLiMPZIa+x2I3Fod2aPgJ7ien+IvElrDKbt8kZj5VUSzeiiRtpqSB605wjhi4LBWsONMi8y+35rjDM5PoPoAB0ri3HONvi7zXrmgPsL0toNl/cnqZ9IfqIxxCcxX/AMcZz4u6ei8aScn3/wBXZuC8Zt4qyLtkkrOUgiGRhrlYSYMEHcg9JrJfazirqWsOqErbd3ZmUkfeW8htgkEGRmZgO6g/hFWX2dcFfDYZ2uZlbE5GyH8NtM2SR0ZsxY9YyjvWmvWbdxSl63buoYJS4odZGxg9R3rFY+moOIXFy0fQn7297ZjKx0kZaFhuBYQcdwzLi81vE4TIoxYUEXLbGSlwaKbgAPuzKw9plN+/BsPhRbsYRMqrmZmOr3WYgZnPXbQbDoBtV5bCqi27aJbtr7KW1CIvuUVVYjzYj3AD9/3roKTixravs4hZgBJvueXoMpJ9P2bLu3Wr4HbhRVxVfwpIUVYV0KWRRRRQhFFFFCEUUUUIRWL8eYTW3cHqh/Uf4q2lUvi3CZ8M/dRnH93U/SaoqGa4yFTO3VGQsFw3EW0ebqM6wR5XKEesjf3TUrH8azIluynLt22zr5i7Ft8xY+86VX4a9kdWicrK0bzBBitXjeGWXxF20tsqzWzfS7mJEnWMvs5NY+dY8Yc5pDSPz8/RZjA5zSAffms1iMfduMbjuxYDKWGkLOxyxAk0xavMs5SVkEGCRIO406VpsRdR8DevWwF5nJW4i6BHRoMDoCCprFs90+yFX+Yz1G0fH51F7bEZvfKi9pBGfFS68IqI3Ds053dgSdJgQemnYafPvUtFgADoI77VWQFWQFgvGjBeJYk/mdLnwuWbVz/FXQfs1wJt8MRm/wDUX7t4AiIVAlke+chaexFQPEPgS9xE2r+FNoMloWL/ADXKActibbCFYmVeD/JWu4Zw1sPhcNYdkZrVkKTabMhOd5ykgT8hTPF5rcPc4c7D6i66Sj77mlTEp0U2tN4fiNp7l20jTcshDcAGi8zPCzPtDLqI0zDrIHz6OF8gcWi4aLlbRKkV6DXlFVheKRiMazsTJE6EAmKjV6aBVssr5Xanm5XgaGiwRWd4d4XxVniT4r+LP8K1y5eyC44a4XLMLT2/ZUKT7UmQojfTRUi82nvp+gr5KTVoHxfS2x+qg9gduq/j1h8RYu2g+RroKlozQCfMIkaESvuJrJ+GPs7KXi+MKMlsgoiknmtuC8gQg3I6mBtMz+Jc5cRzBKm7mw9rUEIPKRcP/wBje4CrLA8et3IGqyAVL5RnBYKDAMiSVgECcwitCKaqpof8RDg7PiCefifnsmn0rg0Obny9+8q+JnU1kvFHjwYW8bNu2LjJAukuVCkgHIIUyYOp6HStLbvR6iuccQ8A4h8VJdXS/dm5cnIUDvmdmUztJIgnUCq+DwUkkjv7RHgDgHrnr6rNqnStaOzXQ+C8RGJwtq+qlOYGlSZKlHZDBgSJXQwKj4XzX2P9qPlp+1WcIihUAW3bUKg2CoggfQT86ruBLLz3M/OtbgjInVc8kIswWA9+l1VUFwjaHHK2+BWFqTTWGHlp2urSSKKKKEIooooQiiiihCKaxFvMpB2Ig07XhFCFyPE2Cjsh/CSvyMVc4N8Tfskc4JZQC2S7BF0GizEkxE96R4uwuTEk9HAb47H9J+NO+HcU5tvaAw7KDnC3zHmOkr32/wBdawms0yFmfRY4bpkLUrCcMu3Fu4fmplsjOMmUq7GSMz79/d8Ka4V4Z5qB2cgMzKpRc6jKYLs0gBZHxqXjOK2rN+w6C2XRWF/kCEbMAIXvGp+VV444qK1tbSvZDZ7a3dShjWY0ImTHrvUj2YPezbz9PyPNSPZg97l7H6U7CcPRLOZbK4i4l42rmpdcu4ZQNNionpNVPHcGtrE3ET2VIjrEgGPhMU7Z8Q3AL8klr+U5lYpkI6rHpA32FVhM6nrvVT3NLQGj3n74Kre5paAE1i8Fbv2bli+GNu5lJyEBlZGzKwzAgxqII1DGtFwbCW7Vi1asBuVbQImeM5A3LRpJYsdO9UNaTAJFtR6Csbi0zhTiK+LrX4OXF5HIBO47FcqzduASbdq7cA7lEZh9QKzH2YcPK4a7feSb9wKrHUutrNmefV3Yf3TWwt3GUHJlDFSFLqWQEiPMoIJHcA0viiXWwl5sKi81bZWwqwsHTMyKdJE5gO8CquGgSUrqdh77z8hYXJ+oHiVvPfbHLGVSca8XWMM3LIa9fJCrZtkAhm0UXHOiSSNNW12irtxqY2rEeCfBb23GKxalW1azbb28xn726DqCJJAOs6mIra0txOKCn0wRbjLjz8v9KwgXwboNApu/jFQObhChVR1MSWluWyKBq7ZuVA1JN0AdBTzLAUEQ8ecTOU/lnqQIBjSZilJqGSKMSm2kgEHrfkPEc1U2QE25pNeYRQ1yG1EGB+aBoKTeeB76esYVeXLKc0FjrBy9CnQx1BqyghL3g2GMm+2OWx3RI6wSWsG4YCBXAkiCoI6QDsd6o8TwFcoVS1vzq25aAhnKkmEHbLsY7VdXne2CpMhgCd9J9akfxqv5SOkgHQSBooM7fKn9DS4gOLH4wdieWBjHXnfbe/jJXx5bss3wXhhspDEdlVScirJOgO5JJJPrHSrGp9zCrkJgK0F+4AGkAz1Mkb1BpGsjka/VJuc4Vhl7Vxcd03etB1KmYO8EidZp7hQW22p0pNIvXlRWe42VEUu7H8KqCWPwAq2hrqincGwnc7ciffRUyRMdly2+GuBlBUgj01p2uU+E/GLYl3KW2tKBKkNJAmAtwRBYiToY8p99bfB+IiCFuiZIEjQiSBJH1Ndi3ibY5BDUDS7G2Rn7eo9Vn9jcamZCv6KSrg7UqtdUIooooQiiiihCKKKKELJePMJKJcH4Wg+5v9QPnWIuvA0Bb0EfvXUfEWE5mHuKN8pI941H1FcxrGrW2kv1WXVts+/VNW7V1yAoAJOgUF2PYAV4cH+csTpIkgSNNhEbbUnijMMNfZJBFptQYIDRbYg9wrk/XpUm3dzWbN66Yz4e3fvMB1C/esB3LKxjqWqkRuLNY62VQjJZqHWyQiAABRAGgA6DtSqZ4dxd8TZN11Crzri2lUABLapYhJ3aJksdyW22Flw82zKXFnNEESWH8o6nrH4ttyK8dEWyaLqLoyH6LqIokx30rU2hpUG5hRFpSw+7L7KZJLkqCSAFJQIxWcwzHSrLDWsxiQNzJ0AAEkk9BWBxmJ4lZCBc/tdDwqIxNeXeH2/2lrS3VC1pyn3tjPy3zN5eZGY5ZgnTrNJAESrKymQGRgymN9Qap+LeJxYvcrlhgApuNJDBmGYBekBSJncnpFZ9JHUxveI+6QM338vM8j63WyGdobDKu3ckyTJO9JivEaQCNQwDKe4IkEUm+jMjrbfluysqXMubluQQr5T7WUwY9KUawulDZDa5yTyzklROBhJtIt1iRH3RNq3cXIX52ZTeyMysAq5Et6bsH/KDT+HZh/xCwYQM5SDmGhUhVkkaim8NYWyiW7U5LQCpOpMfiY9WYyxPUk0OiAQGDGwz28oHsM6qyZp6pYcJp+czvp07Z2zMkbG8tjjxbGRY87bkj5FJlukgkZKSiZ7gH4RqT6DUmlXFdR5SShggSSCDJAI+BpWEw3lzh8pkjaQP5+wNLfGFUgznbWSAMogr5Y9JrPiiayHVJdt83HTkN/ofnhWlxLsZS7GPzaR5mYmOjEiNddAPjTWPsIo8sTIAgzmAGrEdNaqFx4Bi4DbOg83sknaG2NSgarkrHvj0StueRx+vsRy8byDADcFehzBE6GJ+G1M4nFJbQvddURdWZjCgepp4CuYeOeO/xGI5KGbdligABPMvTlY/2oPkUD+0dc1T4fROrJNJPdG5/A88/UqbjbbddJw2KS4ge2yujeyyEMp9xFRuPcM/iMO1k5gLpVWdCv3UEOGZSRzEJUAhSDA9aj+GOENhsKlp9HEs4HRmJYr6xIX4VX8T8R4heJW8JYsiPK11rivJt6F2twQAFGmY5gXOXSNWKSBzKtxgAIZfLtsXzj6KmVw0Wdz6K2wHALdjCtYw7G3mBm7E3C5EZzGhOgESIXYggGpPC8ALSBAzNlnzOczEkyfdvoOlPFqnYYoqebUzJ01+HSNT9KUkqZappikeANyTzP75AdF6WNZkBLwWNdD5ZI7f1tWgwePW4JG/UdRVNavg+yukx0E9R+jVFW6bbyNPQaiDrFadHWmgDA5+uMm2xs3oQem9x8h1XfH2l8WK1tFRMHjA4qXXZg3yEiiiiivUIooooQkXVkVyriWG5d64n5WMe7cfQiusGuf+NsJlvhujr9V0P0K0jXMuwO6JOsbdl+io8KyhxzFzWzK3F/MjAq4+Kk1YX8FZxOHu2dbNsWsLZTkrcvG3F5WUAQHdc2UNIGk++qqnsNjHtybbFZBUwdwelZ0MxjIvte/0SUUxZ5bovYNLCph7TZ1sgqX25lxiWuOBJgFjAEnRRXuCvBLiu3s25uH3WwXP/jSnwBzlEK3GWcyoSWBG4iATHWJ2qMD3AIIIIYBgQwIIYEEEEEgg968eXCTVIOa8eXB+p4Vu4HM5TzmCWURp8wK2kUqpJgEmT0BOhiQywPEuKa2HTPmW5PlUggqHOkjVVkQZMmCsDU0HFk3eY2+cMY02IOnypriqK7ArqAOojUsznTXqxqzXGQXFoJvi4zzTMdUWAlpsbqj4T4luYVbpCowKhtcw8yyqgEHqXHSq6/4tbE4jmNZym8U8qNmyyEWNQJgFfr2q8fh6lWUgEOIPcaggqehBApOG4JYthnTPzCMqAgZUzE5mBB1OXyjQdDVsEMDwTpz4X5bfcrQpuIzDvBxJ+a0KeO8KIQC4iIAiSubyroD5Sd9/jUyz4swrbX0H88p/5AViG4R2FI/2Gx6VnycBZM4vJIJ8R+vyrY6uo5ge/VdNwmNtsQVdXEg+Vg0/I1Gs2OWgQtnYFnuPBHMu3CWuPBJIBYwB0AUdKwnDPCxe6uceWZb3Dp8dvjW+rG4hT/0G/wBZr7h2Tixxtm+R+loRP7XvkbJ5ccQIgHTLMebL2n/OpnPtvJbXWADowWBAUTrrNVhoRyCCNxqKVhr5Gd1/eHjn36qx0YOQpGMwAVTrMEKwI0kidO9Q7NlUUKgCgbAbDrTXFeL8tVL5nLOtu2gOrO50AnQbEk9ADTPEuJm1dS1bs3LruucR5baLJAa5cIIXY6AE6dyAbDSvqDqgZZpvuem5yeV7e7KTbjB3Uu9fZFZ7ds3XRWZLYbKbjKCVQGDBJETWNIwnCRzslx794ZraXcvMsJAzIXBKgyTNwakaCYatpdP5QDqIDMVBEiZIUkGJjTeNtxSWvCFr+Ia/ed8RcLSpuAKiKCcgCDSQI1JiRMA07w6qjgge2Q4vyPedgY8B4+ig5t3Kz4di+bZt3MpTmIr5TusiYNUGN4zbwKYu1hi1y+obFmy7MURXZTcZW6Kubmm2DJBme2jxGIW2jPcYKqgszEwABuSag8LxOGxBGLsrbZ1zWxeNuLiwIKywDL5W+R7VXQytj1yPY7sjyG174BOOv7CjKNVmgi6zfgMY6/ffEYtrot5ItowNu25YzKppooXRoPtbnWt4qkmOtZtMZcZzcDNJM6k7dAR7okd5rUIGkED3ztqNQfnU+M0jzMyRw7rrDSBltrXH1KqgeNJA+fVP2rdxQQNNTO24nT6H5UnF2iCCTPSREae40+qOYJaBPT16juNe/Wm7yDLMny6KSwM6xAHTSqZ4LQFoDrAXGo4xk4Hrv91Jru9fCTgMVkeOhrTWbkisTirmUofU1quFXpUV1nCJDJRRuPS3yJH4SUws8qwooorUVSKKKKEIrMeOcJmsB/yMD8DofqRWnqFxfC8yy6fmUj4xpVcrNbC1QkbqaQuW2klgO5A+ZipdxLWe4mHa4z2MzEsqqpFtgrFdZkEjfeD6T6/DXtEFwJBBiZ21iotpCGvFf+OSW9AXz5Qe0x74rOgpSWO1DPJIQ05LTqGeSfsYeOKCDH3gve4FecVPumKhrsKl/wAIzsWbUsZJ6k+tTLHBWPSnJqcSkajsm5YRJbUdlVAUtbBNaTD+HT1FWmH8PAdK9ZTRN2C9bBG3YLH2uHMelTrHAielbOzwdR0qZbwajpTCuWSw/hruKsrHhte1aEWwKVQhU/8AsJANqpOJWTbPlEitkRULF8ODVRPTxTt0ytBHv5KTXubkFY61jVOmx7HT67UWsdbZGdXBRJzNBEZYmNPNuIjeRVnjvD3YVR43g7BSmuUkEgaAxrrWFJ/H4bksJ8j75+KcZVcn/RTbdwOqlYIPmQlROoiRIkGJGncilpdzAxsGPzk6/HQz1zaE61Dt4hQArAoBAAHswOk7x8vfqamK2bUEEHSRGgGXTcaSG2B26Rrkvo3sjeyQEdLmwABNhfYk329Vd2gLgW7fVUniniDoi27E828cq5dGA9D0JMCfftFWmBsuLSK5zuqDO35iN2P0k/51A4xxOxYdblxQ99VYW1BJIDbloMKuu8SZMbyM9wRr+Ixa3iW8jAu0QqqN7a9BIJGXsSTvNWx0jZKRurutFySRkn9ffCtzclXfingj4tLdhXa2rPnukWywZEI8isAVV8xVgGgHQicpFOcMv2hc/hsKg5dlfOV9lTIhZ/GzEkltdjOu0XjFjF4m5fwqLyUHLuW7/nW1eQAB7Vy6AQMxaQqifuyrSDUzwpwI4WxlYqzuxdypJWdgFJAJAA7Dc6VZWtbTcPa2QjVyaDzO7jzONuQPVJscXyktGOZ/CtbeGtqZCgH4/ptUm1fIn17+6P3puva5g1c5cHl5uNslN6G2tZSrdsMuZ336e6KcV7Q6fGD1BHX4fOoVDNAk0yytLbaIwT1NySf9+CgWdSq7iV3zqPjWp4EfKKxVu5zLpPrpW74NahRX0Ogp/wCvTsiO4GfPc/VZsjtTiVaUUUU4oIooooQikuJFKooQqDiXCc5qJY8ODtWpK0BaEKoscEUdKm28Ao6VLooQkLZApUV7RQhFFFFCEUUUUIRRRRQhJZAajXsAG6VLooQs7juAg7CqO/wl7ZlSRW9Ipm7hAai5jXjS4XHivQSMhcuxfB0uXuZfU6gBgpKhiBALEa7aaEVeWGXKAkBV0CqAAvuA2rRYrggPSqLGcCKmVke6smu4WKlgaxxbbly+SYZUub8WUkjp3p2qx3uoe8aajenE4qPxKR7tRXJ1PA6yPIbqHh+sFNCoY5WFFRBxS3+b5g/5U1c42g9mW+EfrSbOFVjzYRn1x91IysHNWE1TcT4jm8ibdT3pjEY57mmw7D96l8N4SWO1dZwvggpnCWbLuQ5D9n7JSWfVhuykcC4fJBrc4W1C1C4Zw4KKswK6RKr2iiihCKKKKEIooooQiiiihCKKKKEIooooQiiiihCKKKKEIooooQiiiihCKKKKEIpq5YBp2ihCrMRwhT0qsxPh4dBWmrwihCxF3w4e1Nr4dPatybQrzkjtQhZjCeHY3FXmE4cF6VOC17QheAV7RRQhFFFFCF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endParaRPr lang="en-GB" altLang="en-US" dirty="0"/>
          </a:p>
        </p:txBody>
      </p:sp>
      <p:pic>
        <p:nvPicPr>
          <p:cNvPr id="13" name="Picture 14"/>
          <p:cNvPicPr>
            <a:picLocks noChangeAspect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53975"/>
            <a:ext cx="417513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5981819"/>
              </p:ext>
            </p:extLst>
          </p:nvPr>
        </p:nvGraphicFramePr>
        <p:xfrm>
          <a:off x="1842052" y="848138"/>
          <a:ext cx="5477778" cy="539443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38889"/>
                <a:gridCol w="2738889"/>
              </a:tblGrid>
              <a:tr h="1048524">
                <a:tc>
                  <a:txBody>
                    <a:bodyPr/>
                    <a:lstStyle/>
                    <a:p>
                      <a:pPr algn="ctr"/>
                      <a:r>
                        <a:rPr lang="cs-CZ" sz="3600" dirty="0" smtClean="0"/>
                        <a:t>DEN</a:t>
                      </a:r>
                      <a:endParaRPr lang="cs-CZ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600" dirty="0" smtClean="0"/>
                        <a:t>TÝDEN</a:t>
                      </a:r>
                      <a:endParaRPr lang="cs-CZ" sz="3600" dirty="0"/>
                    </a:p>
                  </a:txBody>
                  <a:tcPr anchor="ctr"/>
                </a:tc>
              </a:tr>
              <a:tr h="607478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07478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07478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07478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07478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07478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07478">
                <a:tc>
                  <a:txBody>
                    <a:bodyPr/>
                    <a:lstStyle/>
                    <a:p>
                      <a:pPr algn="ctr"/>
                      <a:r>
                        <a:rPr lang="cs-CZ" sz="40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---</a:t>
                      </a:r>
                      <a:endParaRPr lang="cs-CZ" sz="40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extovéPole 1"/>
          <p:cNvSpPr txBox="1"/>
          <p:nvPr/>
        </p:nvSpPr>
        <p:spPr>
          <a:xfrm>
            <a:off x="4954312" y="1855304"/>
            <a:ext cx="38186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>
                <a:solidFill>
                  <a:schemeClr val="accent6">
                    <a:lumMod val="50000"/>
                  </a:schemeClr>
                </a:solidFill>
              </a:rPr>
              <a:t>v</a:t>
            </a:r>
            <a:r>
              <a:rPr lang="cs-CZ" sz="3600" b="1" dirty="0" smtClean="0">
                <a:solidFill>
                  <a:schemeClr val="accent6">
                    <a:lumMod val="50000"/>
                  </a:schemeClr>
                </a:solidFill>
              </a:rPr>
              <a:t> pondělí</a:t>
            </a:r>
            <a:endParaRPr lang="cs-CZ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4959938" y="2456186"/>
            <a:ext cx="38186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>
                <a:solidFill>
                  <a:schemeClr val="accent6">
                    <a:lumMod val="50000"/>
                  </a:schemeClr>
                </a:solidFill>
              </a:rPr>
              <a:t>v</a:t>
            </a:r>
            <a:r>
              <a:rPr lang="cs-CZ" sz="3600" b="1" dirty="0" smtClean="0">
                <a:solidFill>
                  <a:schemeClr val="accent6">
                    <a:lumMod val="50000"/>
                  </a:schemeClr>
                </a:solidFill>
              </a:rPr>
              <a:t> úterý</a:t>
            </a:r>
            <a:endParaRPr lang="cs-CZ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4959938" y="3062217"/>
            <a:ext cx="38186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chemeClr val="accent6">
                    <a:lumMod val="50000"/>
                  </a:schemeClr>
                </a:solidFill>
              </a:rPr>
              <a:t>ve středu</a:t>
            </a:r>
            <a:endParaRPr lang="cs-CZ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4952690" y="3689450"/>
            <a:ext cx="38186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>
                <a:solidFill>
                  <a:schemeClr val="accent6">
                    <a:lumMod val="50000"/>
                  </a:schemeClr>
                </a:solidFill>
              </a:rPr>
              <a:t>v</a:t>
            </a:r>
            <a:r>
              <a:rPr lang="cs-CZ" sz="3600" b="1" dirty="0" smtClean="0">
                <a:solidFill>
                  <a:schemeClr val="accent6">
                    <a:lumMod val="50000"/>
                  </a:schemeClr>
                </a:solidFill>
              </a:rPr>
              <a:t>e čtvrtek</a:t>
            </a:r>
            <a:endParaRPr lang="cs-CZ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4956314" y="4299402"/>
            <a:ext cx="38186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>
                <a:solidFill>
                  <a:schemeClr val="accent6">
                    <a:lumMod val="50000"/>
                  </a:schemeClr>
                </a:solidFill>
              </a:rPr>
              <a:t>v</a:t>
            </a:r>
            <a:r>
              <a:rPr lang="cs-CZ" sz="3600" b="1" dirty="0" smtClean="0">
                <a:solidFill>
                  <a:schemeClr val="accent6">
                    <a:lumMod val="50000"/>
                  </a:schemeClr>
                </a:solidFill>
              </a:rPr>
              <a:t> pátek</a:t>
            </a:r>
            <a:endParaRPr lang="cs-CZ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4959938" y="4932481"/>
            <a:ext cx="38186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chemeClr val="accent6">
                    <a:lumMod val="50000"/>
                  </a:schemeClr>
                </a:solidFill>
              </a:rPr>
              <a:t>v sobotu</a:t>
            </a:r>
            <a:endParaRPr lang="cs-CZ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4956315" y="5608693"/>
            <a:ext cx="38186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chemeClr val="accent6">
                    <a:lumMod val="50000"/>
                  </a:schemeClr>
                </a:solidFill>
              </a:rPr>
              <a:t>v neděli</a:t>
            </a:r>
            <a:endParaRPr lang="cs-CZ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2293763" y="1903442"/>
            <a:ext cx="38186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chemeClr val="accent6">
                    <a:lumMod val="50000"/>
                  </a:schemeClr>
                </a:solidFill>
              </a:rPr>
              <a:t>ráno</a:t>
            </a:r>
            <a:endParaRPr lang="cs-CZ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2274507" y="2474109"/>
            <a:ext cx="23505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chemeClr val="accent6">
                    <a:lumMod val="50000"/>
                  </a:schemeClr>
                </a:solidFill>
              </a:rPr>
              <a:t>dopoledne</a:t>
            </a:r>
            <a:endParaRPr lang="cs-CZ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2295005" y="3063284"/>
            <a:ext cx="22312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>
                <a:solidFill>
                  <a:schemeClr val="accent6">
                    <a:lumMod val="50000"/>
                  </a:schemeClr>
                </a:solidFill>
              </a:rPr>
              <a:t>v</a:t>
            </a:r>
            <a:r>
              <a:rPr lang="cs-CZ" sz="3600" b="1" dirty="0" smtClean="0">
                <a:solidFill>
                  <a:schemeClr val="accent6">
                    <a:lumMod val="50000"/>
                  </a:schemeClr>
                </a:solidFill>
              </a:rPr>
              <a:t> poledne</a:t>
            </a:r>
            <a:endParaRPr lang="cs-CZ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2289003" y="3692643"/>
            <a:ext cx="23360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chemeClr val="accent6">
                    <a:lumMod val="50000"/>
                  </a:schemeClr>
                </a:solidFill>
              </a:rPr>
              <a:t>odpoledne</a:t>
            </a:r>
            <a:endParaRPr lang="cs-CZ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2289005" y="4296527"/>
            <a:ext cx="23360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chemeClr val="accent6">
                    <a:lumMod val="50000"/>
                  </a:schemeClr>
                </a:solidFill>
              </a:rPr>
              <a:t>večer</a:t>
            </a:r>
            <a:endParaRPr lang="cs-CZ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2292629" y="4919581"/>
            <a:ext cx="2213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>
                <a:solidFill>
                  <a:schemeClr val="accent6">
                    <a:lumMod val="50000"/>
                  </a:schemeClr>
                </a:solidFill>
              </a:rPr>
              <a:t>v</a:t>
            </a:r>
            <a:r>
              <a:rPr lang="cs-CZ" sz="3600" b="1" dirty="0" smtClean="0">
                <a:solidFill>
                  <a:schemeClr val="accent6">
                    <a:lumMod val="50000"/>
                  </a:schemeClr>
                </a:solidFill>
              </a:rPr>
              <a:t> noci</a:t>
            </a:r>
            <a:endParaRPr lang="cs-CZ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55933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  <p:bldP spid="12" grpId="0"/>
      <p:bldP spid="14" grpId="0"/>
      <p:bldP spid="15" grpId="0"/>
      <p:bldP spid="16" grpId="0"/>
      <p:bldP spid="17" grpId="0"/>
      <p:bldP spid="18" grpId="0"/>
      <p:bldP spid="20" grpId="0"/>
      <p:bldP spid="21" grpId="0"/>
      <p:bldP spid="22" grpId="0"/>
      <p:bldP spid="23" grpId="0"/>
      <p:bldP spid="2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52863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0" y="6396038"/>
            <a:ext cx="9144000" cy="46196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17413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14" b="61259"/>
          <a:stretch>
            <a:fillRect/>
          </a:stretch>
        </p:blipFill>
        <p:spPr bwMode="auto">
          <a:xfrm>
            <a:off x="7243763" y="-17463"/>
            <a:ext cx="1214437" cy="54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9488" y="0"/>
            <a:ext cx="517525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7" name="TextovéPole 9"/>
          <p:cNvSpPr txBox="1">
            <a:spLocks noChangeArrowheads="1"/>
          </p:cNvSpPr>
          <p:nvPr/>
        </p:nvSpPr>
        <p:spPr bwMode="auto">
          <a:xfrm>
            <a:off x="4572000" y="6443663"/>
            <a:ext cx="45450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it-IT" altLang="en-US" b="1" dirty="0">
                <a:solidFill>
                  <a:schemeClr val="bg1"/>
                </a:solidFill>
                <a:latin typeface="Georgia" panose="02040502050405020303" pitchFamily="18" charset="0"/>
              </a:rPr>
              <a:t>Čeština pro cizince I</a:t>
            </a:r>
          </a:p>
        </p:txBody>
      </p:sp>
      <p:sp>
        <p:nvSpPr>
          <p:cNvPr id="17419" name="AutoShape 2" descr="data:image/jpeg;base64,/9j/4AAQSkZJRgABAQAAAQABAAD/2wCEAAkGBhQSEBUUEBQWFRUUFxYVFBgWFhgVFxQXFxgVGBkXFhocHCYgFx0jHRcWHy8gJCgpLCwtGh8xNTAqNSYrLCkBCQoKDgwOGg8PGjAkHyQ1MjAvLCwyKTAsLDQwKi0vKSw0LC8sLCwrKi8wLCkuLDIqLC0sNDAyLCwvLDA1LywsLP/AABEIAM0A9gMBIgACEQEDEQH/xAAbAAABBQEBAAAAAAAAAAAAAAAAAgMEBQYHAf/EAEIQAAIBAgQEAwUGAwUHBQAAAAECEQADBBIhMQUTQVEGImEycYGRoQcjQlKxwRRy8GKCwtHhFTNDU5KiskRzg6Px/8QAGwEAAgMBAQEAAAAAAAAAAAAAAAQCAwUGAQf/xAAwEQABAwMCAwYGAgMAAAAAAAABAAIDBBEhEjEFQVETImFxgfAykaGxwdEGFCPh8f/aAAwDAQACEQMRAD8A7jRRRQhFFFFCEUUUUIRRRRQhFFFFCEVGucStqxVmgjeZ6id6k1juJX/vbrHYFvkun7VkcWr3UUbXMAJJtny/4mKeESuIK1iYlG9llPuIp2uZcH8WLew9y6y5TaBLKDmMRII0G8Ee8VdcN4nzLSXELKHEgHQx6wayj/IJYriaHY2wee/T8p6Xhj476sWwtnRWaTiVwfiPx1/Wn04243yn4f5UxH/JKV3xBw9B+0oaR42V9RVQnHu6fI/6U+nG0O4YfCafj4zRP2kHrcfcKs08g5KwoqKnE7Z/F85FPJfU7MD7iKejqYZPgeD5EFVFjhuE5RRRV6iiiiihCKKKKEIooooQiiiihCKKKKEIooooQiiiihCKKKKEIooooQiiiihC8YwK51x2+Rhb7dSj/NgR+9b7iNzLac/2Wj3xpWVwlgsQFEmuS/kLz2sLGi53t1yFp0BDCXnlZc5x2GOHw1t0HlxOHCP/AD6OGPrlMfA1a3Xu82zhV5hW3h0ZltOLTuYAJzEjQdvfW5x/ApT71EuKNwQGA9YIqs4hwOzeIa4vmXRWUlGA10kEGNTp61kS1Lo3BtQwg5OfHY8ttt10LeJMkALh1zv5dNhhZ4cRxVuymcsIxK25cIzNZadGOoJB0kU8njBg+ILKvLtoz2dwXyvyxJmILT0q2xHhy02H5CgokhpX2swMySZk6bmoV/wejPZIchLSIjJE8wIxYSZjUnXSqmzUj76xbJ5csHxydvBetmpX31i2/Llv45O3grnA3me2jXFyMwBKzOWek1Iryisgm5JCyibm4Xs0TRRQvEtL7DYke4kU+vE7g/EfjBqLVRxvxVZwtwW7iu9whSVTL5Q3shiTuRrA6R3p+jbVyu0U5OOhsPuqZNDRd61Ccbcb5T8P9afTj3dfkf8ASqDh/ELd+0tyyzFSWUhlyspWNDqQdxsaz3iHxa9q6bdgJ5NHZhmlx7Sj8qrsTvIOsVsUknFXTOh12Ld72I8M2O6oe2HTqtuumYTiC3JgER3ipVY/h3EmVULrka4isV7SJ66j3HUVpsHfzCusoXzPgBn+LIPoSPwkZA0O7uylUUUU6q0UUUUIRRRRQhFFFFCEUUUUIRRRRQhFFR8VxC3bH3jqv8xA+Q61S4vxxYX2M1w+gyj5tH6VW+VjPiKg6RrdytFRWDxfjy83+7REHrLn9h9KpcXxi9c/3l1z6TC/9IgfSlH1zB8IulnVjBtlb7jnEbfLa2HUuY8oYFokE6dKi8EGlzL7WXy/X94rIcFt+cnsP1//ACtNgbFw62wdOo0rlause7iDXhpNhaw3yDt45WxSHtKbUcXPv7JxEuKrEBgDo2kfOp3IthM1xMnYBjJ+HSot7F3QwzkyCDBED6b17d4iWBzohMQDGopKKamh1NJJsLAPaCAc3xkjyFs7lNOa91j9inrfChlXNmlvyiQs96ZHDDLSQoUwWO39aj504vEVIXOGzKI8rQD768TFK1tkclZbMDq3wPU1e5nD3gBltsZIv3dnE2AufH6FRBlG69scM9sHUhQVynQzMfpUO9h2QwwipfMRbVwI0yRE6EjSf3o4o/sAGYQazP8AW1VVVPT9hdmHNAOCCDqecXtmwGD0UmOdqzsf0oFFe15WGmEq2kkDuQPnXD+J8Za9jr9+favXGUjTyBiqf9gWu5WbcmAQDDQSYAIBgk9BNcz4D9k+It37aYtIsIA9y4rK6OqR92p3lttVGknQxXZfxxgbDJKev2F/ykKs3cAtx4WwbWcFbyxzWRryC5MZrhJTmdZC5Z217VIfgFhbwvm0FvEZmthg9q28k5hpqesbA671Lu3MxJPX6elIrJl41IO0EQtqN9XO23ztby+quFOMX5KsxblsRvsBPvMn962PCl8orG4fzYhj/aj5aftW4wCwtdxQM0U0bfAfbKzpDd5UqiiinFWiiiihCKKKKEIorNcc8Yci41tbUssasYGoBkASTv6VnMX4uxNz8YQdkEfUyfrSklXGw23KWfUsabLot6+qCXYKO7EAfM1T4vxhhk2cueyCfroPrXNjxAXLjKbmd0jOCxZlzbTOomo93itpQ5NxTyhNwKcxUDuqyaVdWvOGtS7qt5w0Lb4vx+x/3VoDsXM/QR+tUuL8SYi57V1gOy+QfTU/E1ksb4rtoWCgsRZN9DoEcRmCg7zEnboat8PczIrEQWUGO0gGl5JJiLvJVEj5bXcU4d56nf1ooopZLo/rWqninjG7Yxl61hyEFgm2EFu2TeNtgGLs4kZgD1AhtBtVtWC+0CwVx7voefZtXhsAWycogydZuWW+daFDpLjfdPUdtRuutcPwuQuOmbT+WAVPyIrTYS8BaCXMyayGEiapRZyuQdxlU+9EVP8ADVpZx9xBlI06Bh09K5M1DIa2VzsDLdrje1jkHlyN10cUVoGtHn7+an8o85A7ZxBKHQba696jthBcZ2BIUHXSTPYAdNqaTiTczO2ukRsI9Kcs45YZTmUMcwKnUbf5Vf8A2aOfuuONRNnXv8IDbnpcHc32Gy90SNyPp55Tb8NOZQpkOCQTI27jpTd/AMokwQDBgzB9asMHfDXJBYqiHVjJ1iT9KjuypaZQ4YuenQdzVctFS9mZG4B1WN9rAWABybuuPypNkfex8PfyVfRRXtc8mkV5RNFCEMisrK4lXVkaNDDCCR61FwODt4Sy6i43LE3LjvoAFBOij2QBJ7k/AVKqi8d4W+/D3XDWrlwu6K/LEstsS7GBqZyKsD81a/DpJpiKNp7rjnrbnnxA95S8wa0GTmFTYT7UBdxVq0mHi1cuJbDljzTzCqq5XYAE6rrA61t65R9m3Anu8RDMpC4QG9dBBUq+Ui2pUwQWJza/8s11LEvFtj2U/pT3HKSGOSJkTbE4x6AfnxVFJI9zXFxUHggzPPck/M1usMPLWN8N2tRW1tDSu6AsLBIJdFFFeoRRRRQhFFFFCFh/HuGi6lwfiUqfepkfRvpXMfHVj7m3dzFeVdUlhMqraZh6gxXZfGmEzYcnqhDfsfoTXOcXhUuIUuKGUxIOxgg/qBWRP/in1ct/2syX/HNq9+KyOEv3Rj2t3vJcvWWtllHluOoJS6v90R6EU5wHhNxblkXLNwNaBRi3LS0FKkHJl810tp7U9a6Pb8MhUU3L1q0zLmRH3yxpJ/Dt615wvw8bwB5tpRBaC0uApgsVGw9SR0rwvee6G7j35b814XvOA3ce/LdYK34IXLdR7hKMUFqPbtKpueXMZnS4y+6tIihVA7AD5CtJwzglk2Ldy+2l0soOcIEykqMoIl2JG39GXg8E62MuFCM4uul8uoByyQpYOJC5YMfrrVZbJLYuPj9uSiWvky4+P2VLivDt5CfIXCqHLJJWCJ0Jiara1acbW3/Clrobli5ZvKpLAqPKrRpMwDNZa5GY5fZk5Z3idJ+FVytaPh97f8VUjWj4UmrbBcQuclbdq/bsMrmWe2G+7OU+UlWEg5/KYnNuKqaAJqMUpidqC8jkLHXC1di6bjZiILnNHbMZj61f37SXLpQzmA0PQQJiPjVDhDlII/DB+VWg4ruwQByIzenurm6SqgAf2xHecCbgm4F8DobnB+q7J8brDTyCBw6QmU6uSD6RM/oai3reViJmDE1aJc5VjWM2uTWd+v61QYy+y5SiF5aGjcLlYzv+YKOu9V10EUYY1gs8gE+GBjzJufkvY3ONydlLS6RMEidDHWkVV2uMtLC5Zdcqs0wcpCKCde5JIAE7b0J4jsx5iykFwQykEZJzfp+lImCYi1ibeqt1NVrTGOxqWbT3bhhLalm7wOg9ToB6kU5bcEAjYgEe41ivtW4llw9mwN7zm4//ALdqAoPvdp/+OmOH0v8AZqBGdtz5D3ZDjYYWZv8A2k8Qe6XW8EWZW1y7T20UbJ5kzHTcyCdTp06nwjHm/hrF5gqtds2nYLIUMyAtlBJgTOk1whtBXc+A4Q2sJh7b6MlmyGHY8tZFdHx9rRTtIAvcD6FQbGGFT6zvjezjDatPw97qvZa4WW0+UuHVYYrMXMpXYhva2rQ05Zsl2CqNT9PU1zVBUvp52vjFztbrfkiZgewgmyquEcexFvh5ucUZUcSXZlFtltCAguhdM7GTAA9oCJmsbZ8fXcXihasqLdg5pBVWuOoBgsTOQE5TC66akzFVf2ocfe5i2wwzJawzRBBBuXIE3XEbawg7ebXNpD8AWJxLN+VI/wCph8z5TXewUeqT+zUC7+Q3DR0HU9T8lkulsNDNvuuy+G7Vatdqz3h63oK0VaqgiiiihCKKKKEIooooQo3EMOHtsp2ZSp+IiuUXLZBKncSD7xoa6+w0rmfiXC8vFOOjHOP72/1ms6vZdockaxuA5WOM5GK5d1762iqqt1GBk5TPk7zJ79PdUXC8WsWkvItp3FxoEvlm2AIUsNRJzEwNiBNe+HODreW47KbhTLltBgmaepboP9asMPwxbWLTmYc27d1TbUFlujmH1JMaaDr9YXAe6z7AX558vJUAOdZ2M8/p5KmteILlvMLMIhOZVgOLZ7qWBM1FsYG7fYlEa4SSSYnXcyx0+daThOBRVvFbZL272UplW6/LGgC5yBBM+bsDShYVhjMOCLS+S8AsuEiC4gROyyBtMCo9k5wGo+nz9BsvOyJA1H37Cyd6yyMVcFWGhB0IpFWXiDHrevBkJICImYiC5WZaNxM9e1VhpVwAJAS7gASAmOI8YwuGcW8TiVV4VmRLd28yBwGGfKuUGCDGadRU+1Z+9CyD5hBGzDcEehGo9DXMvEqE8QxRbcXnU/3fIPoorefZ/dN3DWyf+Cz2CY/IqMnwyXEX+4aar4Gw07pG8h+FptpW6maeouugcIC8wZ4jpO09KtMaGyHOisPwsuke/rVTgbyrOdQwIj1Huqc2ORbZW2G82+Y7e7WuYo6iJlI5jnAb+d7YBBaQ4eosuhkaS8ED3+EYnABbalYLHeD7U7ZR13FMXcC6iWXT3gx74qb/ABSZrRzaKMpEbab/ADil4i5lVz935pAgmWn071dJRUsoc9psAB8JFsNBucHc45bHN8KAkeLA+8qp5Z7Hvsdu9NXLSt7QB94B/rc1oXVw9tV9kAZu2m8/CqXFxzGy7SYpCuoP6o1Ane2RbkDcdRyVscutNAQNK5N9peLzcSuL/wAlLVn5ILh/7rrV1qsF43+zXHPi7+ItW1vJdcuoRxnAgAAq0bR0JrV/jjAXSO5iw+d/0F691nDNvYWf8CeFTjcRLiMPZIa+x2I3Fod2aPgJ7ien+IvElrDKbt8kZj5VUSzeiiRtpqSB605wjhi4LBWsONMi8y+35rjDM5PoPoAB0ri3HONvi7zXrmgPsL0toNl/cnqZ9IfqIxxCcxX/AMcZz4u6ei8aScn3/wBXZuC8Zt4qyLtkkrOUgiGRhrlYSYMEHcg9JrJfazirqWsOqErbd3ZmUkfeW8htgkEGRmZgO6g/hFWX2dcFfDYZ2uZlbE5GyH8NtM2SR0ZsxY9YyjvWmvWbdxSl63buoYJS4odZGxg9R3rFY+moOIXFy0fQn7297ZjKx0kZaFhuBYQcdwzLi81vE4TIoxYUEXLbGSlwaKbgAPuzKw9plN+/BsPhRbsYRMqrmZmOr3WYgZnPXbQbDoBtV5bCqi27aJbtr7KW1CIvuUVVYjzYj3AD9/3roKTixravs4hZgBJvueXoMpJ9P2bLu3Wr4HbhRVxVfwpIUVYV0KWRRRRQhFFFFCEUUUUIRWL8eYTW3cHqh/Uf4q2lUvi3CZ8M/dRnH93U/SaoqGa4yFTO3VGQsFw3EW0ebqM6wR5XKEesjf3TUrH8azIluynLt22zr5i7Ft8xY+86VX4a9kdWicrK0bzBBitXjeGWXxF20tsqzWzfS7mJEnWMvs5NY+dY8Yc5pDSPz8/RZjA5zSAffms1iMfduMbjuxYDKWGkLOxyxAk0xavMs5SVkEGCRIO406VpsRdR8DevWwF5nJW4i6BHRoMDoCCprFs90+yFX+Yz1G0fH51F7bEZvfKi9pBGfFS68IqI3Ds053dgSdJgQemnYafPvUtFgADoI77VWQFWQFgvGjBeJYk/mdLnwuWbVz/FXQfs1wJt8MRm/wDUX7t4AiIVAlke+chaexFQPEPgS9xE2r+FNoMloWL/ADXKActibbCFYmVeD/JWu4Zw1sPhcNYdkZrVkKTabMhOd5ykgT8hTPF5rcPc4c7D6i66Sj77mlTEp0U2tN4fiNp7l20jTcshDcAGi8zPCzPtDLqI0zDrIHz6OF8gcWi4aLlbRKkV6DXlFVheKRiMazsTJE6EAmKjV6aBVssr5Xanm5XgaGiwRWd4d4XxVniT4r+LP8K1y5eyC44a4XLMLT2/ZUKT7UmQojfTRUi82nvp+gr5KTVoHxfS2x+qg9gduq/j1h8RYu2g+RroKlozQCfMIkaESvuJrJ+GPs7KXi+MKMlsgoiknmtuC8gQg3I6mBtMz+Jc5cRzBKm7mw9rUEIPKRcP/wBje4CrLA8et3IGqyAVL5RnBYKDAMiSVgECcwitCKaqpof8RDg7PiCefifnsmn0rg0Obny9+8q+JnU1kvFHjwYW8bNu2LjJAukuVCkgHIIUyYOp6HStLbvR6iuccQ8A4h8VJdXS/dm5cnIUDvmdmUztJIgnUCq+DwUkkjv7RHgDgHrnr6rNqnStaOzXQ+C8RGJwtq+qlOYGlSZKlHZDBgSJXQwKj4XzX2P9qPlp+1WcIihUAW3bUKg2CoggfQT86ruBLLz3M/OtbgjInVc8kIswWA9+l1VUFwjaHHK2+BWFqTTWGHlp2urSSKKKKEIooooQiiiihCKaxFvMpB2Ig07XhFCFyPE2Cjsh/CSvyMVc4N8Tfskc4JZQC2S7BF0GizEkxE96R4uwuTEk9HAb47H9J+NO+HcU5tvaAw7KDnC3zHmOkr32/wBdawms0yFmfRY4bpkLUrCcMu3Fu4fmplsjOMmUq7GSMz79/d8Ka4V4Z5qB2cgMzKpRc6jKYLs0gBZHxqXjOK2rN+w6C2XRWF/kCEbMAIXvGp+VV444qK1tbSvZDZ7a3dShjWY0ImTHrvUj2YPezbz9PyPNSPZg97l7H6U7CcPRLOZbK4i4l42rmpdcu4ZQNNionpNVPHcGtrE3ET2VIjrEgGPhMU7Z8Q3AL8klr+U5lYpkI6rHpA32FVhM6nrvVT3NLQGj3n74Kre5paAE1i8Fbv2bli+GNu5lJyEBlZGzKwzAgxqII1DGtFwbCW7Vi1asBuVbQImeM5A3LRpJYsdO9UNaTAJFtR6Csbi0zhTiK+LrX4OXF5HIBO47FcqzduASbdq7cA7lEZh9QKzH2YcPK4a7feSb9wKrHUutrNmefV3Yf3TWwt3GUHJlDFSFLqWQEiPMoIJHcA0viiXWwl5sKi81bZWwqwsHTMyKdJE5gO8CquGgSUrqdh77z8hYXJ+oHiVvPfbHLGVSca8XWMM3LIa9fJCrZtkAhm0UXHOiSSNNW12irtxqY2rEeCfBb23GKxalW1azbb28xn726DqCJJAOs6mIra0txOKCn0wRbjLjz8v9KwgXwboNApu/jFQObhChVR1MSWluWyKBq7ZuVA1JN0AdBTzLAUEQ8ecTOU/lnqQIBjSZilJqGSKMSm2kgEHrfkPEc1U2QE25pNeYRQ1yG1EGB+aBoKTeeB76esYVeXLKc0FjrBy9CnQx1BqyghL3g2GMm+2OWx3RI6wSWsG4YCBXAkiCoI6QDsd6o8TwFcoVS1vzq25aAhnKkmEHbLsY7VdXne2CpMhgCd9J9akfxqv5SOkgHQSBooM7fKn9DS4gOLH4wdieWBjHXnfbe/jJXx5bss3wXhhspDEdlVScirJOgO5JJJPrHSrGp9zCrkJgK0F+4AGkAz1Mkb1BpGsjka/VJuc4Vhl7Vxcd03etB1KmYO8EidZp7hQW22p0pNIvXlRWe42VEUu7H8KqCWPwAq2hrqincGwnc7ciffRUyRMdly2+GuBlBUgj01p2uU+E/GLYl3KW2tKBKkNJAmAtwRBYiToY8p99bfB+IiCFuiZIEjQiSBJH1Ndi3ibY5BDUDS7G2Rn7eo9Vn9jcamZCv6KSrg7UqtdUIooooQiiiihCKKKKELJePMJKJcH4Wg+5v9QPnWIuvA0Bb0EfvXUfEWE5mHuKN8pI941H1FcxrGrW2kv1WXVts+/VNW7V1yAoAJOgUF2PYAV4cH+csTpIkgSNNhEbbUnijMMNfZJBFptQYIDRbYg9wrk/XpUm3dzWbN66Yz4e3fvMB1C/esB3LKxjqWqkRuLNY62VQjJZqHWyQiAABRAGgA6DtSqZ4dxd8TZN11Crzri2lUABLapYhJ3aJksdyW22Flw82zKXFnNEESWH8o6nrH4ttyK8dEWyaLqLoyH6LqIokx30rU2hpUG5hRFpSw+7L7KZJLkqCSAFJQIxWcwzHSrLDWsxiQNzJ0AAEkk9BWBxmJ4lZCBc/tdDwqIxNeXeH2/2lrS3VC1pyn3tjPy3zN5eZGY5ZgnTrNJAESrKymQGRgymN9Qap+LeJxYvcrlhgApuNJDBmGYBekBSJncnpFZ9JHUxveI+6QM338vM8j63WyGdobDKu3ckyTJO9JivEaQCNQwDKe4IkEUm+jMjrbfluysqXMubluQQr5T7WUwY9KUawulDZDa5yTyzklROBhJtIt1iRH3RNq3cXIX52ZTeyMysAq5Et6bsH/KDT+HZh/xCwYQM5SDmGhUhVkkaim8NYWyiW7U5LQCpOpMfiY9WYyxPUk0OiAQGDGwz28oHsM6qyZp6pYcJp+czvp07Z2zMkbG8tjjxbGRY87bkj5FJlukgkZKSiZ7gH4RqT6DUmlXFdR5SShggSSCDJAI+BpWEw3lzh8pkjaQP5+wNLfGFUgznbWSAMogr5Y9JrPiiayHVJdt83HTkN/ofnhWlxLsZS7GPzaR5mYmOjEiNddAPjTWPsIo8sTIAgzmAGrEdNaqFx4Bi4DbOg83sknaG2NSgarkrHvj0StueRx+vsRy8byDADcFehzBE6GJ+G1M4nFJbQvddURdWZjCgepp4CuYeOeO/xGI5KGbdligABPMvTlY/2oPkUD+0dc1T4fROrJNJPdG5/A88/UqbjbbddJw2KS4ge2yujeyyEMp9xFRuPcM/iMO1k5gLpVWdCv3UEOGZSRzEJUAhSDA9aj+GOENhsKlp9HEs4HRmJYr6xIX4VX8T8R4heJW8JYsiPK11rivJt6F2twQAFGmY5gXOXSNWKSBzKtxgAIZfLtsXzj6KmVw0Wdz6K2wHALdjCtYw7G3mBm7E3C5EZzGhOgESIXYggGpPC8ALSBAzNlnzOczEkyfdvoOlPFqnYYoqebUzJ01+HSNT9KUkqZappikeANyTzP75AdF6WNZkBLwWNdD5ZI7f1tWgwePW4JG/UdRVNavg+yukx0E9R+jVFW6bbyNPQaiDrFadHWmgDA5+uMm2xs3oQem9x8h1XfH2l8WK1tFRMHjA4qXXZg3yEiiiiivUIooooQkXVkVyriWG5d64n5WMe7cfQiusGuf+NsJlvhujr9V0P0K0jXMuwO6JOsbdl+io8KyhxzFzWzK3F/MjAq4+Kk1YX8FZxOHu2dbNsWsLZTkrcvG3F5WUAQHdc2UNIGk++qqnsNjHtybbFZBUwdwelZ0MxjIvte/0SUUxZ5bovYNLCph7TZ1sgqX25lxiWuOBJgFjAEnRRXuCvBLiu3s25uH3WwXP/jSnwBzlEK3GWcyoSWBG4iATHWJ2qMD3AIIIIYBgQwIIYEEEEEgg968eXCTVIOa8eXB+p4Vu4HM5TzmCWURp8wK2kUqpJgEmT0BOhiQywPEuKa2HTPmW5PlUggqHOkjVVkQZMmCsDU0HFk3eY2+cMY02IOnypriqK7ArqAOojUsznTXqxqzXGQXFoJvi4zzTMdUWAlpsbqj4T4luYVbpCowKhtcw8yyqgEHqXHSq6/4tbE4jmNZym8U8qNmyyEWNQJgFfr2q8fh6lWUgEOIPcaggqehBApOG4JYthnTPzCMqAgZUzE5mBB1OXyjQdDVsEMDwTpz4X5bfcrQpuIzDvBxJ+a0KeO8KIQC4iIAiSubyroD5Sd9/jUyz4swrbX0H88p/5AViG4R2FI/2Gx6VnycBZM4vJIJ8R+vyrY6uo5ge/VdNwmNtsQVdXEg+Vg0/I1Gs2OWgQtnYFnuPBHMu3CWuPBJIBYwB0AUdKwnDPCxe6uceWZb3Dp8dvjW+rG4hT/0G/wBZr7h2Tixxtm+R+loRP7XvkbJ5ccQIgHTLMebL2n/OpnPtvJbXWADowWBAUTrrNVhoRyCCNxqKVhr5Gd1/eHjn36qx0YOQpGMwAVTrMEKwI0kidO9Q7NlUUKgCgbAbDrTXFeL8tVL5nLOtu2gOrO50AnQbEk9ADTPEuJm1dS1bs3LruucR5baLJAa5cIIXY6AE6dyAbDSvqDqgZZpvuem5yeV7e7KTbjB3Uu9fZFZ7ds3XRWZLYbKbjKCVQGDBJETWNIwnCRzslx794ZraXcvMsJAzIXBKgyTNwakaCYatpdP5QDqIDMVBEiZIUkGJjTeNtxSWvCFr+Ia/ed8RcLSpuAKiKCcgCDSQI1JiRMA07w6qjgge2Q4vyPedgY8B4+ig5t3Kz4di+bZt3MpTmIr5TusiYNUGN4zbwKYu1hi1y+obFmy7MURXZTcZW6Kubmm2DJBme2jxGIW2jPcYKqgszEwABuSag8LxOGxBGLsrbZ1zWxeNuLiwIKywDL5W+R7VXQytj1yPY7sjyG174BOOv7CjKNVmgi6zfgMY6/ffEYtrot5ItowNu25YzKppooXRoPtbnWt4qkmOtZtMZcZzcDNJM6k7dAR7okd5rUIGkED3ztqNQfnU+M0jzMyRw7rrDSBltrXH1KqgeNJA+fVP2rdxQQNNTO24nT6H5UnF2iCCTPSREae40+qOYJaBPT16juNe/Wm7yDLMny6KSwM6xAHTSqZ4LQFoDrAXGo4xk4Hrv91Jru9fCTgMVkeOhrTWbkisTirmUofU1quFXpUV1nCJDJRRuPS3yJH4SUws8qwooorUVSKKKKEIrMeOcJmsB/yMD8DofqRWnqFxfC8yy6fmUj4xpVcrNbC1QkbqaQuW2klgO5A+ZipdxLWe4mHa4z2MzEsqqpFtgrFdZkEjfeD6T6/DXtEFwJBBiZ21iotpCGvFf+OSW9AXz5Qe0x74rOgpSWO1DPJIQ05LTqGeSfsYeOKCDH3gve4FecVPumKhrsKl/wAIzsWbUsZJ6k+tTLHBWPSnJqcSkajsm5YRJbUdlVAUtbBNaTD+HT1FWmH8PAdK9ZTRN2C9bBG3YLH2uHMelTrHAielbOzwdR0qZbwajpTCuWSw/hruKsrHhte1aEWwKVQhU/8AsJANqpOJWTbPlEitkRULF8ODVRPTxTt0ytBHv5KTXubkFY61jVOmx7HT67UWsdbZGdXBRJzNBEZYmNPNuIjeRVnjvD3YVR43g7BSmuUkEgaAxrrWFJ/H4bksJ8j75+KcZVcn/RTbdwOqlYIPmQlROoiRIkGJGncilpdzAxsGPzk6/HQz1zaE61Dt4hQArAoBAAHswOk7x8vfqamK2bUEEHSRGgGXTcaSG2B26Rrkvo3sjeyQEdLmwABNhfYk329Vd2gLgW7fVUniniDoi27E828cq5dGA9D0JMCfftFWmBsuLSK5zuqDO35iN2P0k/51A4xxOxYdblxQ99VYW1BJIDbloMKuu8SZMbyM9wRr+Ixa3iW8jAu0QqqN7a9BIJGXsSTvNWx0jZKRurutFySRkn9ffCtzclXfingj4tLdhXa2rPnukWywZEI8isAVV8xVgGgHQicpFOcMv2hc/hsKg5dlfOV9lTIhZ/GzEkltdjOu0XjFjF4m5fwqLyUHLuW7/nW1eQAB7Vy6AQMxaQqifuyrSDUzwpwI4WxlYqzuxdypJWdgFJAJAA7Dc6VZWtbTcPa2QjVyaDzO7jzONuQPVJscXyktGOZ/CtbeGtqZCgH4/ptUm1fIn17+6P3puva5g1c5cHl5uNslN6G2tZSrdsMuZ336e6KcV7Q6fGD1BHX4fOoVDNAk0yytLbaIwT1NySf9+CgWdSq7iV3zqPjWp4EfKKxVu5zLpPrpW74NahRX0Ogp/wCvTsiO4GfPc/VZsjtTiVaUUUU4oIooooQikuJFKooQqDiXCc5qJY8ODtWpK0BaEKoscEUdKm28Ao6VLooQkLZApUV7RQhFFFFCEUUUUIRRRRQhJZAajXsAG6VLooQs7juAg7CqO/wl7ZlSRW9Ipm7hAai5jXjS4XHivQSMhcuxfB0uXuZfU6gBgpKhiBALEa7aaEVeWGXKAkBV0CqAAvuA2rRYrggPSqLGcCKmVke6smu4WKlgaxxbbly+SYZUub8WUkjp3p2qx3uoe8aajenE4qPxKR7tRXJ1PA6yPIbqHh+sFNCoY5WFFRBxS3+b5g/5U1c42g9mW+EfrSbOFVjzYRn1x91IysHNWE1TcT4jm8ibdT3pjEY57mmw7D96l8N4SWO1dZwvggpnCWbLuQ5D9n7JSWfVhuykcC4fJBrc4W1C1C4Zw4KKswK6RKr2iiihCKKKKEIooooQiiiihCKKKKEIooooQiiiihCKKKKEIooooQiiiihCKKKKEIpq5YBp2ihCrMRwhT0qsxPh4dBWmrwihCxF3w4e1Nr4dPatybQrzkjtQhZjCeHY3FXmE4cF6VOC17QheAV7RRQhFFFFCF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endParaRPr lang="en-GB" altLang="en-US" dirty="0"/>
          </a:p>
        </p:txBody>
      </p:sp>
      <p:pic>
        <p:nvPicPr>
          <p:cNvPr id="13" name="Picture 14"/>
          <p:cNvPicPr>
            <a:picLocks noChangeAspect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53975"/>
            <a:ext cx="417513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57200" y="967410"/>
            <a:ext cx="8229600" cy="5158754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Kdo?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_____________ </a:t>
            </a:r>
            <a:r>
              <a:rPr lang="cs-CZ" dirty="0"/>
              <a:t>umí dobře vařit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_____________ </a:t>
            </a:r>
            <a:r>
              <a:rPr lang="cs-CZ" dirty="0"/>
              <a:t>nemluví francouzsky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_____________ </a:t>
            </a:r>
            <a:r>
              <a:rPr lang="cs-CZ" dirty="0"/>
              <a:t>nemusí o víkendu studovat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57200" y="1627257"/>
            <a:ext cx="42406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chemeClr val="accent6">
                    <a:lumMod val="50000"/>
                  </a:schemeClr>
                </a:solidFill>
              </a:rPr>
              <a:t>Umíš dobře vařit?</a:t>
            </a:r>
            <a:endParaRPr lang="cs-CZ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514834" y="3309053"/>
            <a:ext cx="42406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chemeClr val="accent6">
                    <a:lumMod val="50000"/>
                  </a:schemeClr>
                </a:solidFill>
              </a:rPr>
              <a:t>Mluvíš francouzsky?</a:t>
            </a:r>
            <a:endParaRPr lang="cs-CZ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541338" y="4990849"/>
            <a:ext cx="57468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chemeClr val="accent6">
                    <a:lumMod val="50000"/>
                  </a:schemeClr>
                </a:solidFill>
              </a:rPr>
              <a:t>Musíš o víkendu studovat?</a:t>
            </a:r>
            <a:endParaRPr lang="cs-CZ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05447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4" grpId="0"/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00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GB" b="1" dirty="0" smtClean="0">
                <a:solidFill>
                  <a:schemeClr val="accent6">
                    <a:lumMod val="50000"/>
                  </a:schemeClr>
                </a:solidFill>
              </a:rPr>
              <a:t>locative singular</a:t>
            </a:r>
            <a:endParaRPr lang="en-GB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52863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0" y="6396038"/>
            <a:ext cx="9144000" cy="46196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15365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14" b="61259"/>
          <a:stretch>
            <a:fillRect/>
          </a:stretch>
        </p:blipFill>
        <p:spPr bwMode="auto">
          <a:xfrm>
            <a:off x="7243763" y="-17463"/>
            <a:ext cx="1214437" cy="54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6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9488" y="0"/>
            <a:ext cx="517525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7" name="TextovéPole 9"/>
          <p:cNvSpPr txBox="1">
            <a:spLocks noChangeArrowheads="1"/>
          </p:cNvSpPr>
          <p:nvPr/>
        </p:nvSpPr>
        <p:spPr bwMode="auto">
          <a:xfrm>
            <a:off x="4572000" y="6443663"/>
            <a:ext cx="45450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/>
            <a:r>
              <a:rPr lang="it-IT" altLang="en-US" b="1" dirty="0">
                <a:solidFill>
                  <a:schemeClr val="bg1"/>
                </a:solidFill>
                <a:latin typeface="Georgia" panose="02040502050405020303" pitchFamily="18" charset="0"/>
              </a:rPr>
              <a:t>Čeština pro cizince I</a:t>
            </a:r>
            <a:endParaRPr lang="it-IT" altLang="en-US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15368" name="AutoShape 2" descr="data:image/jpeg;base64,/9j/4AAQSkZJRgABAQAAAQABAAD/2wCEAAkGBhQSEBUUEBQWFRUUFxYVFBgWFhgVFxQXFxgVGBkXFhocHCYgFx0jHRcWHy8gJCgpLCwtGh8xNTAqNSYrLCkBCQoKDgwOGg8PGjAkHyQ1MjAvLCwyKTAsLDQwKi0vKSw0LC8sLCwrKi8wLCkuLDIqLC0sNDAyLCwvLDA1LywsLP/AABEIAM0A9gMBIgACEQEDEQH/xAAbAAABBQEBAAAAAAAAAAAAAAAAAgMEBQYHAf/EAEIQAAIBAgQEAwUGAwUHBQAAAAECEQADBBIhMQUTQVEGImEycYGRoQcjQlKxwRRy8GKCwtHhFTNDU5KiskRzg6Px/8QAGwEAAgMBAQEAAAAAAAAAAAAAAAQCAwUGAQf/xAAwEQABAwMCAwYGAgMAAAAAAAABAAIDBBEhEjEFQVETImFxgfAykaGxwdEGFCPh8f/aAAwDAQACEQMRAD8A7jRRRQhFFFFCEUUUUIRRRRQhFFFFCEVGucStqxVmgjeZ6id6k1juJX/vbrHYFvkun7VkcWr3UUbXMAJJtny/4mKeESuIK1iYlG9llPuIp2uZcH8WLew9y6y5TaBLKDmMRII0G8Ee8VdcN4nzLSXELKHEgHQx6wayj/IJYriaHY2wee/T8p6Xhj476sWwtnRWaTiVwfiPx1/Wn04243yn4f5UxH/JKV3xBw9B+0oaR42V9RVQnHu6fI/6U+nG0O4YfCafj4zRP2kHrcfcKs08g5KwoqKnE7Z/F85FPJfU7MD7iKejqYZPgeD5EFVFjhuE5RRRV6iiiiihCKKKKEIooooQiiiihCKKKKEIooooQiiiihCKKKKEIooooQiiiihC8YwK51x2+Rhb7dSj/NgR+9b7iNzLac/2Wj3xpWVwlgsQFEmuS/kLz2sLGi53t1yFp0BDCXnlZc5x2GOHw1t0HlxOHCP/AD6OGPrlMfA1a3Xu82zhV5hW3h0ZltOLTuYAJzEjQdvfW5x/ApT71EuKNwQGA9YIqs4hwOzeIa4vmXRWUlGA10kEGNTp61kS1Lo3BtQwg5OfHY8ttt10LeJMkALh1zv5dNhhZ4cRxVuymcsIxK25cIzNZadGOoJB0kU8njBg+ILKvLtoz2dwXyvyxJmILT0q2xHhy02H5CgokhpX2swMySZk6bmoV/wejPZIchLSIjJE8wIxYSZjUnXSqmzUj76xbJ5csHxydvBetmpX31i2/Llv45O3grnA3me2jXFyMwBKzOWek1Iryisgm5JCyibm4Xs0TRRQvEtL7DYke4kU+vE7g/EfjBqLVRxvxVZwtwW7iu9whSVTL5Q3shiTuRrA6R3p+jbVyu0U5OOhsPuqZNDRd61Ccbcb5T8P9afTj3dfkf8ASqDh/ELd+0tyyzFSWUhlyspWNDqQdxsaz3iHxa9q6bdgJ5NHZhmlx7Sj8qrsTvIOsVsUknFXTOh12Ld72I8M2O6oe2HTqtuumYTiC3JgER3ipVY/h3EmVULrka4isV7SJ66j3HUVpsHfzCusoXzPgBn+LIPoSPwkZA0O7uylUUUU6q0UUUUIRRRRQhFFFFCEUUUUIRRRRQhFFR8VxC3bH3jqv8xA+Q61S4vxxYX2M1w+gyj5tH6VW+VjPiKg6RrdytFRWDxfjy83+7REHrLn9h9KpcXxi9c/3l1z6TC/9IgfSlH1zB8IulnVjBtlb7jnEbfLa2HUuY8oYFokE6dKi8EGlzL7WXy/X94rIcFt+cnsP1//ACtNgbFw62wdOo0rlause7iDXhpNhaw3yDt45WxSHtKbUcXPv7JxEuKrEBgDo2kfOp3IthM1xMnYBjJ+HSot7F3QwzkyCDBED6b17d4iWBzohMQDGopKKamh1NJJsLAPaCAc3xkjyFs7lNOa91j9inrfChlXNmlvyiQs96ZHDDLSQoUwWO39aj504vEVIXOGzKI8rQD768TFK1tkclZbMDq3wPU1e5nD3gBltsZIv3dnE2AufH6FRBlG69scM9sHUhQVynQzMfpUO9h2QwwipfMRbVwI0yRE6EjSf3o4o/sAGYQazP8AW1VVVPT9hdmHNAOCCDqecXtmwGD0UmOdqzsf0oFFe15WGmEq2kkDuQPnXD+J8Za9jr9+favXGUjTyBiqf9gWu5WbcmAQDDQSYAIBgk9BNcz4D9k+It37aYtIsIA9y4rK6OqR92p3lttVGknQxXZfxxgbDJKev2F/ykKs3cAtx4WwbWcFbyxzWRryC5MZrhJTmdZC5Z217VIfgFhbwvm0FvEZmthg9q28k5hpqesbA671Lu3MxJPX6elIrJl41IO0EQtqN9XO23ztby+quFOMX5KsxblsRvsBPvMn962PCl8orG4fzYhj/aj5aftW4wCwtdxQM0U0bfAfbKzpDd5UqiiinFWiiiihCKKKKEIorNcc8Yci41tbUssasYGoBkASTv6VnMX4uxNz8YQdkEfUyfrSklXGw23KWfUsabLot6+qCXYKO7EAfM1T4vxhhk2cueyCfroPrXNjxAXLjKbmd0jOCxZlzbTOomo93itpQ5NxTyhNwKcxUDuqyaVdWvOGtS7qt5w0Lb4vx+x/3VoDsXM/QR+tUuL8SYi57V1gOy+QfTU/E1ksb4rtoWCgsRZN9DoEcRmCg7zEnboat8PczIrEQWUGO0gGl5JJiLvJVEj5bXcU4d56nf1ooopZLo/rWqninjG7Yxl61hyEFgm2EFu2TeNtgGLs4kZgD1AhtBtVtWC+0CwVx7voefZtXhsAWycogydZuWW+daFDpLjfdPUdtRuutcPwuQuOmbT+WAVPyIrTYS8BaCXMyayGEiapRZyuQdxlU+9EVP8ADVpZx9xBlI06Bh09K5M1DIa2VzsDLdrje1jkHlyN10cUVoGtHn7+an8o85A7ZxBKHQba696jthBcZ2BIUHXSTPYAdNqaTiTczO2ukRsI9Kcs45YZTmUMcwKnUbf5Vf8A2aOfuuONRNnXv8IDbnpcHc32Gy90SNyPp55Tb8NOZQpkOCQTI27jpTd/AMokwQDBgzB9asMHfDXJBYqiHVjJ1iT9KjuypaZQ4YuenQdzVctFS9mZG4B1WN9rAWABybuuPypNkfex8PfyVfRRXtc8mkV5RNFCEMisrK4lXVkaNDDCCR61FwODt4Sy6i43LE3LjvoAFBOij2QBJ7k/AVKqi8d4W+/D3XDWrlwu6K/LEstsS7GBqZyKsD81a/DpJpiKNp7rjnrbnnxA95S8wa0GTmFTYT7UBdxVq0mHi1cuJbDljzTzCqq5XYAE6rrA61t65R9m3Anu8RDMpC4QG9dBBUq+Ui2pUwQWJza/8s11LEvFtj2U/pT3HKSGOSJkTbE4x6AfnxVFJI9zXFxUHggzPPck/M1usMPLWN8N2tRW1tDSu6AsLBIJdFFFeoRRRRQhFFFFCFh/HuGi6lwfiUqfepkfRvpXMfHVj7m3dzFeVdUlhMqraZh6gxXZfGmEzYcnqhDfsfoTXOcXhUuIUuKGUxIOxgg/qBWRP/in1ct/2syX/HNq9+KyOEv3Rj2t3vJcvWWtllHluOoJS6v90R6EU5wHhNxblkXLNwNaBRi3LS0FKkHJl810tp7U9a6Pb8MhUU3L1q0zLmRH3yxpJ/Dt615wvw8bwB5tpRBaC0uApgsVGw9SR0rwvee6G7j35b814XvOA3ce/LdYK34IXLdR7hKMUFqPbtKpueXMZnS4y+6tIihVA7AD5CtJwzglk2Ldy+2l0soOcIEykqMoIl2JG39GXg8E62MuFCM4uul8uoByyQpYOJC5YMfrrVZbJLYuPj9uSiWvky4+P2VLivDt5CfIXCqHLJJWCJ0Jiara1acbW3/Clrobli5ZvKpLAqPKrRpMwDNZa5GY5fZk5Z3idJ+FVytaPh97f8VUjWj4UmrbBcQuclbdq/bsMrmWe2G+7OU+UlWEg5/KYnNuKqaAJqMUpidqC8jkLHXC1di6bjZiILnNHbMZj61f37SXLpQzmA0PQQJiPjVDhDlII/DB+VWg4ruwQByIzenurm6SqgAf2xHecCbgm4F8DobnB+q7J8brDTyCBw6QmU6uSD6RM/oai3reViJmDE1aJc5VjWM2uTWd+v61QYy+y5SiF5aGjcLlYzv+YKOu9V10EUYY1gs8gE+GBjzJufkvY3ONydlLS6RMEidDHWkVV2uMtLC5Zdcqs0wcpCKCde5JIAE7b0J4jsx5iykFwQykEZJzfp+lImCYi1ibeqt1NVrTGOxqWbT3bhhLalm7wOg9ToB6kU5bcEAjYgEe41ivtW4llw9mwN7zm4//ALdqAoPvdp/+OmOH0v8AZqBGdtz5D3ZDjYYWZv8A2k8Qe6XW8EWZW1y7T20UbJ5kzHTcyCdTp06nwjHm/hrF5gqtds2nYLIUMyAtlBJgTOk1whtBXc+A4Q2sJh7b6MlmyGHY8tZFdHx9rRTtIAvcD6FQbGGFT6zvjezjDatPw97qvZa4WW0+UuHVYYrMXMpXYhva2rQ05Zsl2CqNT9PU1zVBUvp52vjFztbrfkiZgewgmyquEcexFvh5ucUZUcSXZlFtltCAguhdM7GTAA9oCJmsbZ8fXcXihasqLdg5pBVWuOoBgsTOQE5TC66akzFVf2ocfe5i2wwzJawzRBBBuXIE3XEbawg7ebXNpD8AWJxLN+VI/wCph8z5TXewUeqT+zUC7+Q3DR0HU9T8lkulsNDNvuuy+G7Vatdqz3h63oK0VaqgiiiihCKKKKEIooooQo3EMOHtsp2ZSp+IiuUXLZBKncSD7xoa6+w0rmfiXC8vFOOjHOP72/1ms6vZdockaxuA5WOM5GK5d1762iqqt1GBk5TPk7zJ79PdUXC8WsWkvItp3FxoEvlm2AIUsNRJzEwNiBNe+HODreW47KbhTLltBgmaepboP9asMPwxbWLTmYc27d1TbUFlujmH1JMaaDr9YXAe6z7AX558vJUAOdZ2M8/p5KmteILlvMLMIhOZVgOLZ7qWBM1FsYG7fYlEa4SSSYnXcyx0+daThOBRVvFbZL272UplW6/LGgC5yBBM+bsDShYVhjMOCLS+S8AsuEiC4gROyyBtMCo9k5wGo+nz9BsvOyJA1H37Cyd6yyMVcFWGhB0IpFWXiDHrevBkJICImYiC5WZaNxM9e1VhpVwAJAS7gASAmOI8YwuGcW8TiVV4VmRLd28yBwGGfKuUGCDGadRU+1Z+9CyD5hBGzDcEehGo9DXMvEqE8QxRbcXnU/3fIPoorefZ/dN3DWyf+Cz2CY/IqMnwyXEX+4aar4Gw07pG8h+FptpW6maeouugcIC8wZ4jpO09KtMaGyHOisPwsuke/rVTgbyrOdQwIj1Huqc2ORbZW2G82+Y7e7WuYo6iJlI5jnAb+d7YBBaQ4eosuhkaS8ED3+EYnABbalYLHeD7U7ZR13FMXcC6iWXT3gx74qb/ABSZrRzaKMpEbab/ADil4i5lVz935pAgmWn071dJRUsoc9psAB8JFsNBucHc45bHN8KAkeLA+8qp5Z7Hvsdu9NXLSt7QB94B/rc1oXVw9tV9kAZu2m8/CqXFxzGy7SYpCuoP6o1Ane2RbkDcdRyVscutNAQNK5N9peLzcSuL/wAlLVn5ILh/7rrV1qsF43+zXHPi7+ItW1vJdcuoRxnAgAAq0bR0JrV/jjAXSO5iw+d/0F691nDNvYWf8CeFTjcRLiMPZIa+x2I3Fod2aPgJ7ien+IvElrDKbt8kZj5VUSzeiiRtpqSB605wjhi4LBWsONMi8y+35rjDM5PoPoAB0ri3HONvi7zXrmgPsL0toNl/cnqZ9IfqIxxCcxX/AMcZz4u6ei8aScn3/wBXZuC8Zt4qyLtkkrOUgiGRhrlYSYMEHcg9JrJfazirqWsOqErbd3ZmUkfeW8htgkEGRmZgO6g/hFWX2dcFfDYZ2uZlbE5GyH8NtM2SR0ZsxY9YyjvWmvWbdxSl63buoYJS4odZGxg9R3rFY+moOIXFy0fQn7297ZjKx0kZaFhuBYQcdwzLi81vE4TIoxYUEXLbGSlwaKbgAPuzKw9plN+/BsPhRbsYRMqrmZmOr3WYgZnPXbQbDoBtV5bCqi27aJbtr7KW1CIvuUVVYjzYj3AD9/3roKTixravs4hZgBJvueXoMpJ9P2bLu3Wr4HbhRVxVfwpIUVYV0KWRRRRQhFFFFCEUUUUIRWL8eYTW3cHqh/Uf4q2lUvi3CZ8M/dRnH93U/SaoqGa4yFTO3VGQsFw3EW0ebqM6wR5XKEesjf3TUrH8azIluynLt22zr5i7Ft8xY+86VX4a9kdWicrK0bzBBitXjeGWXxF20tsqzWzfS7mJEnWMvs5NY+dY8Yc5pDSPz8/RZjA5zSAffms1iMfduMbjuxYDKWGkLOxyxAk0xavMs5SVkEGCRIO406VpsRdR8DevWwF5nJW4i6BHRoMDoCCprFs90+yFX+Yz1G0fH51F7bEZvfKi9pBGfFS68IqI3Ds053dgSdJgQemnYafPvUtFgADoI77VWQFWQFgvGjBeJYk/mdLnwuWbVz/FXQfs1wJt8MRm/wDUX7t4AiIVAlke+chaexFQPEPgS9xE2r+FNoMloWL/ADXKActibbCFYmVeD/JWu4Zw1sPhcNYdkZrVkKTabMhOd5ykgT8hTPF5rcPc4c7D6i66Sj77mlTEp0U2tN4fiNp7l20jTcshDcAGi8zPCzPtDLqI0zDrIHz6OF8gcWi4aLlbRKkV6DXlFVheKRiMazsTJE6EAmKjV6aBVssr5Xanm5XgaGiwRWd4d4XxVniT4r+LP8K1y5eyC44a4XLMLT2/ZUKT7UmQojfTRUi82nvp+gr5KTVoHxfS2x+qg9gduq/j1h8RYu2g+RroKlozQCfMIkaESvuJrJ+GPs7KXi+MKMlsgoiknmtuC8gQg3I6mBtMz+Jc5cRzBKm7mw9rUEIPKRcP/wBje4CrLA8et3IGqyAVL5RnBYKDAMiSVgECcwitCKaqpof8RDg7PiCefifnsmn0rg0Obny9+8q+JnU1kvFHjwYW8bNu2LjJAukuVCkgHIIUyYOp6HStLbvR6iuccQ8A4h8VJdXS/dm5cnIUDvmdmUztJIgnUCq+DwUkkjv7RHgDgHrnr6rNqnStaOzXQ+C8RGJwtq+qlOYGlSZKlHZDBgSJXQwKj4XzX2P9qPlp+1WcIihUAW3bUKg2CoggfQT86ruBLLz3M/OtbgjInVc8kIswWA9+l1VUFwjaHHK2+BWFqTTWGHlp2urSSKKKKEIooooQiiiihCKaxFvMpB2Ig07XhFCFyPE2Cjsh/CSvyMVc4N8Tfskc4JZQC2S7BF0GizEkxE96R4uwuTEk9HAb47H9J+NO+HcU5tvaAw7KDnC3zHmOkr32/wBdawms0yFmfRY4bpkLUrCcMu3Fu4fmplsjOMmUq7GSMz79/d8Ka4V4Z5qB2cgMzKpRc6jKYLs0gBZHxqXjOK2rN+w6C2XRWF/kCEbMAIXvGp+VV444qK1tbSvZDZ7a3dShjWY0ImTHrvUj2YPezbz9PyPNSPZg97l7H6U7CcPRLOZbK4i4l42rmpdcu4ZQNNionpNVPHcGtrE3ET2VIjrEgGPhMU7Z8Q3AL8klr+U5lYpkI6rHpA32FVhM6nrvVT3NLQGj3n74Kre5paAE1i8Fbv2bli+GNu5lJyEBlZGzKwzAgxqII1DGtFwbCW7Vi1asBuVbQImeM5A3LRpJYsdO9UNaTAJFtR6Csbi0zhTiK+LrX4OXF5HIBO47FcqzduASbdq7cA7lEZh9QKzH2YcPK4a7feSb9wKrHUutrNmefV3Yf3TWwt3GUHJlDFSFLqWQEiPMoIJHcA0viiXWwl5sKi81bZWwqwsHTMyKdJE5gO8CquGgSUrqdh77z8hYXJ+oHiVvPfbHLGVSca8XWMM3LIa9fJCrZtkAhm0UXHOiSSNNW12irtxqY2rEeCfBb23GKxalW1azbb28xn726DqCJJAOs6mIra0txOKCn0wRbjLjz8v9KwgXwboNApu/jFQObhChVR1MSWluWyKBq7ZuVA1JN0AdBTzLAUEQ8ecTOU/lnqQIBjSZilJqGSKMSm2kgEHrfkPEc1U2QE25pNeYRQ1yG1EGB+aBoKTeeB76esYVeXLKc0FjrBy9CnQx1BqyghL3g2GMm+2OWx3RI6wSWsG4YCBXAkiCoI6QDsd6o8TwFcoVS1vzq25aAhnKkmEHbLsY7VdXne2CpMhgCd9J9akfxqv5SOkgHQSBooM7fKn9DS4gOLH4wdieWBjHXnfbe/jJXx5bss3wXhhspDEdlVScirJOgO5JJJPrHSrGp9zCrkJgK0F+4AGkAz1Mkb1BpGsjka/VJuc4Vhl7Vxcd03etB1KmYO8EidZp7hQW22p0pNIvXlRWe42VEUu7H8KqCWPwAq2hrqincGwnc7ciffRUyRMdly2+GuBlBUgj01p2uU+E/GLYl3KW2tKBKkNJAmAtwRBYiToY8p99bfB+IiCFuiZIEjQiSBJH1Ndi3ibY5BDUDS7G2Rn7eo9Vn9jcamZCv6KSrg7UqtdUIooooQiiiihCKKKKELJePMJKJcH4Wg+5v9QPnWIuvA0Bb0EfvXUfEWE5mHuKN8pI941H1FcxrGrW2kv1WXVts+/VNW7V1yAoAJOgUF2PYAV4cH+csTpIkgSNNhEbbUnijMMNfZJBFptQYIDRbYg9wrk/XpUm3dzWbN66Yz4e3fvMB1C/esB3LKxjqWqkRuLNY62VQjJZqHWyQiAABRAGgA6DtSqZ4dxd8TZN11Crzri2lUABLapYhJ3aJksdyW22Flw82zKXFnNEESWH8o6nrH4ttyK8dEWyaLqLoyH6LqIokx30rU2hpUG5hRFpSw+7L7KZJLkqCSAFJQIxWcwzHSrLDWsxiQNzJ0AAEkk9BWBxmJ4lZCBc/tdDwqIxNeXeH2/2lrS3VC1pyn3tjPy3zN5eZGY5ZgnTrNJAESrKymQGRgymN9Qap+LeJxYvcrlhgApuNJDBmGYBekBSJncnpFZ9JHUxveI+6QM338vM8j63WyGdobDKu3ckyTJO9JivEaQCNQwDKe4IkEUm+jMjrbfluysqXMubluQQr5T7WUwY9KUawulDZDa5yTyzklROBhJtIt1iRH3RNq3cXIX52ZTeyMysAq5Et6bsH/KDT+HZh/xCwYQM5SDmGhUhVkkaim8NYWyiW7U5LQCpOpMfiY9WYyxPUk0OiAQGDGwz28oHsM6qyZp6pYcJp+czvp07Z2zMkbG8tjjxbGRY87bkj5FJlukgkZKSiZ7gH4RqT6DUmlXFdR5SShggSSCDJAI+BpWEw3lzh8pkjaQP5+wNLfGFUgznbWSAMogr5Y9JrPiiayHVJdt83HTkN/ofnhWlxLsZS7GPzaR5mYmOjEiNddAPjTWPsIo8sTIAgzmAGrEdNaqFx4Bi4DbOg83sknaG2NSgarkrHvj0StueRx+vsRy8byDADcFehzBE6GJ+G1M4nFJbQvddURdWZjCgepp4CuYeOeO/xGI5KGbdligABPMvTlY/2oPkUD+0dc1T4fROrJNJPdG5/A88/UqbjbbddJw2KS4ge2yujeyyEMp9xFRuPcM/iMO1k5gLpVWdCv3UEOGZSRzEJUAhSDA9aj+GOENhsKlp9HEs4HRmJYr6xIX4VX8T8R4heJW8JYsiPK11rivJt6F2twQAFGmY5gXOXSNWKSBzKtxgAIZfLtsXzj6KmVw0Wdz6K2wHALdjCtYw7G3mBm7E3C5EZzGhOgESIXYggGpPC8ALSBAzNlnzOczEkyfdvoOlPFqnYYoqebUzJ01+HSNT9KUkqZappikeANyTzP75AdF6WNZkBLwWNdD5ZI7f1tWgwePW4JG/UdRVNavg+yukx0E9R+jVFW6bbyNPQaiDrFadHWmgDA5+uMm2xs3oQem9x8h1XfH2l8WK1tFRMHjA4qXXZg3yEiiiiivUIooooQkXVkVyriWG5d64n5WMe7cfQiusGuf+NsJlvhujr9V0P0K0jXMuwO6JOsbdl+io8KyhxzFzWzK3F/MjAq4+Kk1YX8FZxOHu2dbNsWsLZTkrcvG3F5WUAQHdc2UNIGk++qqnsNjHtybbFZBUwdwelZ0MxjIvte/0SUUxZ5bovYNLCph7TZ1sgqX25lxiWuOBJgFjAEnRRXuCvBLiu3s25uH3WwXP/jSnwBzlEK3GWcyoSWBG4iATHWJ2qMD3AIIIIYBgQwIIYEEEEEgg968eXCTVIOa8eXB+p4Vu4HM5TzmCWURp8wK2kUqpJgEmT0BOhiQywPEuKa2HTPmW5PlUggqHOkjVVkQZMmCsDU0HFk3eY2+cMY02IOnypriqK7ArqAOojUsznTXqxqzXGQXFoJvi4zzTMdUWAlpsbqj4T4luYVbpCowKhtcw8yyqgEHqXHSq6/4tbE4jmNZym8U8qNmyyEWNQJgFfr2q8fh6lWUgEOIPcaggqehBApOG4JYthnTPzCMqAgZUzE5mBB1OXyjQdDVsEMDwTpz4X5bfcrQpuIzDvBxJ+a0KeO8KIQC4iIAiSubyroD5Sd9/jUyz4swrbX0H88p/5AViG4R2FI/2Gx6VnycBZM4vJIJ8R+vyrY6uo5ge/VdNwmNtsQVdXEg+Vg0/I1Gs2OWgQtnYFnuPBHMu3CWuPBJIBYwB0AUdKwnDPCxe6uceWZb3Dp8dvjW+rG4hT/0G/wBZr7h2Tixxtm+R+loRP7XvkbJ5ccQIgHTLMebL2n/OpnPtvJbXWADowWBAUTrrNVhoRyCCNxqKVhr5Gd1/eHjn36qx0YOQpGMwAVTrMEKwI0kidO9Q7NlUUKgCgbAbDrTXFeL8tVL5nLOtu2gOrO50AnQbEk9ADTPEuJm1dS1bs3LruucR5baLJAa5cIIXY6AE6dyAbDSvqDqgZZpvuem5yeV7e7KTbjB3Uu9fZFZ7ds3XRWZLYbKbjKCVQGDBJETWNIwnCRzslx794ZraXcvMsJAzIXBKgyTNwakaCYatpdP5QDqIDMVBEiZIUkGJjTeNtxSWvCFr+Ia/ed8RcLSpuAKiKCcgCDSQI1JiRMA07w6qjgge2Q4vyPedgY8B4+ig5t3Kz4di+bZt3MpTmIr5TusiYNUGN4zbwKYu1hi1y+obFmy7MURXZTcZW6Kubmm2DJBme2jxGIW2jPcYKqgszEwABuSag8LxOGxBGLsrbZ1zWxeNuLiwIKywDL5W+R7VXQytj1yPY7sjyG174BOOv7CjKNVmgi6zfgMY6/ffEYtrot5ItowNu25YzKppooXRoPtbnWt4qkmOtZtMZcZzcDNJM6k7dAR7okd5rUIGkED3ztqNQfnU+M0jzMyRw7rrDSBltrXH1KqgeNJA+fVP2rdxQQNNTO24nT6H5UnF2iCCTPSREae40+qOYJaBPT16juNe/Wm7yDLMny6KSwM6xAHTSqZ4LQFoDrAXGo4xk4Hrv91Jru9fCTgMVkeOhrTWbkisTirmUofU1quFXpUV1nCJDJRRuPS3yJH4SUws8qwooorUVSKKKKEIrMeOcJmsB/yMD8DofqRWnqFxfC8yy6fmUj4xpVcrNbC1QkbqaQuW2klgO5A+ZipdxLWe4mHa4z2MzEsqqpFtgrFdZkEjfeD6T6/DXtEFwJBBiZ21iotpCGvFf+OSW9AXz5Qe0x74rOgpSWO1DPJIQ05LTqGeSfsYeOKCDH3gve4FecVPumKhrsKl/wAIzsWbUsZJ6k+tTLHBWPSnJqcSkajsm5YRJbUdlVAUtbBNaTD+HT1FWmH8PAdK9ZTRN2C9bBG3YLH2uHMelTrHAielbOzwdR0qZbwajpTCuWSw/hruKsrHhte1aEWwKVQhU/8AsJANqpOJWTbPlEitkRULF8ODVRPTxTt0ytBHv5KTXubkFY61jVOmx7HT67UWsdbZGdXBRJzNBEZYmNPNuIjeRVnjvD3YVR43g7BSmuUkEgaAxrrWFJ/H4bksJ8j75+KcZVcn/RTbdwOqlYIPmQlROoiRIkGJGncilpdzAxsGPzk6/HQz1zaE61Dt4hQArAoBAAHswOk7x8vfqamK2bUEEHSRGgGXTcaSG2B26Rrkvo3sjeyQEdLmwABNhfYk329Vd2gLgW7fVUniniDoi27E828cq5dGA9D0JMCfftFWmBsuLSK5zuqDO35iN2P0k/51A4xxOxYdblxQ99VYW1BJIDbloMKuu8SZMbyM9wRr+Ixa3iW8jAu0QqqN7a9BIJGXsSTvNWx0jZKRurutFySRkn9ffCtzclXfingj4tLdhXa2rPnukWywZEI8isAVV8xVgGgHQicpFOcMv2hc/hsKg5dlfOV9lTIhZ/GzEkltdjOu0XjFjF4m5fwqLyUHLuW7/nW1eQAB7Vy6AQMxaQqifuyrSDUzwpwI4WxlYqzuxdypJWdgFJAJAA7Dc6VZWtbTcPa2QjVyaDzO7jzONuQPVJscXyktGOZ/CtbeGtqZCgH4/ptUm1fIn17+6P3puva5g1c5cHl5uNslN6G2tZSrdsMuZ336e6KcV7Q6fGD1BHX4fOoVDNAk0yytLbaIwT1NySf9+CgWdSq7iV3zqPjWp4EfKKxVu5zLpPrpW74NahRX0Ogp/wCvTsiO4GfPc/VZsjtTiVaUUUU4oIooooQikuJFKooQqDiXCc5qJY8ODtWpK0BaEKoscEUdKm28Ao6VLooQkLZApUV7RQhFFFFCEUUUUIRRRRQhJZAajXsAG6VLooQs7juAg7CqO/wl7ZlSRW9Ipm7hAai5jXjS4XHivQSMhcuxfB0uXuZfU6gBgpKhiBALEa7aaEVeWGXKAkBV0CqAAvuA2rRYrggPSqLGcCKmVke6smu4WKlgaxxbbly+SYZUub8WUkjp3p2qx3uoe8aajenE4qPxKR7tRXJ1PA6yPIbqHh+sFNCoY5WFFRBxS3+b5g/5U1c42g9mW+EfrSbOFVjzYRn1x91IysHNWE1TcT4jm8ibdT3pjEY57mmw7D96l8N4SWO1dZwvggpnCWbLuQ5D9n7JSWfVhuykcC4fJBrc4W1C1C4Zw4KKswK6RKr2iiihCKKKKEIooooQiiiihCKKKKEIooooQiiiihCKKKKEIooooQiiiihCKKKKEIpq5YBp2ihCrMRwhT0qsxPh4dBWmrwihCxF3w4e1Nr4dPatybQrzkjtQhZjCeHY3FXmE4cF6VOC17QheAV7RRQhFFFFCF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GB" altLang="en-US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9699759"/>
              </p:ext>
            </p:extLst>
          </p:nvPr>
        </p:nvGraphicFramePr>
        <p:xfrm>
          <a:off x="457200" y="1487488"/>
          <a:ext cx="8229600" cy="359655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025036"/>
                <a:gridCol w="1979112"/>
                <a:gridCol w="3225452"/>
              </a:tblGrid>
              <a:tr h="487615">
                <a:tc>
                  <a:txBody>
                    <a:bodyPr/>
                    <a:lstStyle/>
                    <a:p>
                      <a:r>
                        <a:rPr lang="en-GB" sz="2400" noProof="0" dirty="0" smtClean="0"/>
                        <a:t>nominative singular</a:t>
                      </a:r>
                      <a:endParaRPr lang="en-GB" sz="2400" noProof="0" dirty="0"/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noProof="0" dirty="0" smtClean="0">
                          <a:sym typeface="Wingdings"/>
                        </a:rPr>
                        <a:t> </a:t>
                      </a:r>
                      <a:endParaRPr lang="en-GB" sz="2600" noProof="0" dirty="0"/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r>
                        <a:rPr lang="en-GB" sz="2600" noProof="0" dirty="0" smtClean="0"/>
                        <a:t>locative singular</a:t>
                      </a:r>
                      <a:endParaRPr lang="en-GB" sz="2600" noProof="0" dirty="0"/>
                    </a:p>
                  </a:txBody>
                  <a:tcPr marT="45714" marB="45714" anchor="ctr"/>
                </a:tc>
              </a:tr>
              <a:tr h="487615">
                <a:tc>
                  <a:txBody>
                    <a:bodyPr/>
                    <a:lstStyle/>
                    <a:p>
                      <a:r>
                        <a:rPr lang="cs-CZ" sz="2400" noProof="0" dirty="0" smtClean="0"/>
                        <a:t>hote</a:t>
                      </a:r>
                      <a:r>
                        <a:rPr lang="cs-CZ" sz="2400" b="1" noProof="0" dirty="0" smtClean="0"/>
                        <a:t>l</a:t>
                      </a:r>
                      <a:endParaRPr lang="cs-CZ" sz="2400" b="1" noProof="0" dirty="0"/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noProof="0" dirty="0" smtClean="0"/>
                        <a:t>+ </a:t>
                      </a:r>
                      <a:r>
                        <a:rPr lang="cs-CZ" sz="26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-U</a:t>
                      </a:r>
                      <a:endParaRPr lang="cs-CZ" sz="2600" b="1" noProof="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r>
                        <a:rPr lang="cs-CZ" sz="2800" baseline="0" noProof="0" dirty="0" smtClean="0"/>
                        <a:t>hotel</a:t>
                      </a:r>
                      <a:r>
                        <a:rPr lang="cs-CZ" sz="2800" b="1" baseline="0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u</a:t>
                      </a:r>
                      <a:endParaRPr lang="cs-CZ" sz="2800" b="1" noProof="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marT="45714" marB="45714" anchor="ctr"/>
                </a:tc>
              </a:tr>
              <a:tr h="487615">
                <a:tc>
                  <a:txBody>
                    <a:bodyPr/>
                    <a:lstStyle/>
                    <a:p>
                      <a:r>
                        <a:rPr lang="cs-CZ" sz="2400" noProof="0" dirty="0" smtClean="0"/>
                        <a:t>aut</a:t>
                      </a:r>
                      <a:r>
                        <a:rPr lang="cs-CZ" sz="2400" b="1" noProof="0" dirty="0" smtClean="0"/>
                        <a:t>o</a:t>
                      </a:r>
                      <a:r>
                        <a:rPr lang="cs-CZ" sz="2400" noProof="0" dirty="0" smtClean="0"/>
                        <a:t>, kin</a:t>
                      </a:r>
                      <a:r>
                        <a:rPr lang="cs-CZ" sz="2400" b="1" noProof="0" dirty="0" smtClean="0"/>
                        <a:t>o</a:t>
                      </a:r>
                      <a:endParaRPr lang="cs-CZ" sz="2400" b="1" noProof="0" dirty="0"/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noProof="0" dirty="0" smtClean="0"/>
                        <a:t>-O </a:t>
                      </a:r>
                      <a:r>
                        <a:rPr lang="cs-CZ" sz="2600" noProof="0" dirty="0" smtClean="0">
                          <a:sym typeface="Wingdings"/>
                        </a:rPr>
                        <a:t> </a:t>
                      </a:r>
                      <a:r>
                        <a:rPr lang="cs-CZ" sz="26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sym typeface="Wingdings"/>
                        </a:rPr>
                        <a:t>-U/-Ě</a:t>
                      </a:r>
                      <a:endParaRPr lang="cs-CZ" sz="2600" b="1" noProof="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r>
                        <a:rPr lang="cs-CZ" sz="2800" noProof="0" dirty="0" smtClean="0"/>
                        <a:t>aut</a:t>
                      </a:r>
                      <a:r>
                        <a:rPr lang="cs-CZ" sz="28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u</a:t>
                      </a:r>
                      <a:r>
                        <a:rPr lang="cs-CZ" sz="2800" b="0" noProof="0" dirty="0" smtClean="0">
                          <a:solidFill>
                            <a:schemeClr val="tx1"/>
                          </a:solidFill>
                        </a:rPr>
                        <a:t>/aut</a:t>
                      </a:r>
                      <a:r>
                        <a:rPr lang="cs-CZ" sz="28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ě</a:t>
                      </a:r>
                      <a:r>
                        <a:rPr lang="cs-CZ" sz="2800" noProof="0" dirty="0" smtClean="0"/>
                        <a:t>, kin</a:t>
                      </a:r>
                      <a:r>
                        <a:rPr lang="cs-CZ" sz="28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u</a:t>
                      </a:r>
                      <a:r>
                        <a:rPr lang="cs-CZ" sz="2800" b="0" noProof="0" dirty="0" smtClean="0">
                          <a:solidFill>
                            <a:schemeClr val="tx1"/>
                          </a:solidFill>
                        </a:rPr>
                        <a:t>/kin</a:t>
                      </a:r>
                      <a:r>
                        <a:rPr lang="cs-CZ" sz="28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ě</a:t>
                      </a:r>
                      <a:endParaRPr lang="cs-CZ" sz="2800" b="1" noProof="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marT="45714" marB="45714" anchor="ctr"/>
                </a:tc>
              </a:tr>
              <a:tr h="487615">
                <a:tc>
                  <a:txBody>
                    <a:bodyPr/>
                    <a:lstStyle/>
                    <a:p>
                      <a:r>
                        <a:rPr lang="cs-CZ" sz="2400" noProof="0" dirty="0" smtClean="0"/>
                        <a:t>škol</a:t>
                      </a:r>
                      <a:r>
                        <a:rPr lang="cs-CZ" sz="2400" b="1" noProof="0" dirty="0" smtClean="0"/>
                        <a:t>a</a:t>
                      </a:r>
                      <a:r>
                        <a:rPr lang="cs-CZ" sz="2400" noProof="0" dirty="0" smtClean="0"/>
                        <a:t>, hospod</a:t>
                      </a:r>
                      <a:r>
                        <a:rPr lang="cs-CZ" sz="2400" b="1" noProof="0" dirty="0" smtClean="0"/>
                        <a:t>a</a:t>
                      </a:r>
                      <a:endParaRPr lang="cs-CZ" sz="2400" b="1" noProof="0" dirty="0"/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noProof="0" dirty="0" smtClean="0"/>
                        <a:t>-A </a:t>
                      </a:r>
                      <a:r>
                        <a:rPr lang="cs-CZ" sz="2600" noProof="0" dirty="0" smtClean="0">
                          <a:sym typeface="Wingdings"/>
                        </a:rPr>
                        <a:t> </a:t>
                      </a:r>
                      <a:r>
                        <a:rPr lang="cs-CZ" sz="26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sym typeface="Wingdings"/>
                        </a:rPr>
                        <a:t>-E/-Ě</a:t>
                      </a:r>
                      <a:endParaRPr lang="cs-CZ" sz="2600" b="1" noProof="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r>
                        <a:rPr lang="cs-CZ" sz="2800" noProof="0" dirty="0" smtClean="0"/>
                        <a:t>škol</a:t>
                      </a:r>
                      <a:r>
                        <a:rPr lang="cs-CZ" sz="2800" b="1" noProof="0" dirty="0" smtClean="0">
                          <a:solidFill>
                            <a:schemeClr val="accent6"/>
                          </a:solidFill>
                        </a:rPr>
                        <a:t>e</a:t>
                      </a:r>
                      <a:r>
                        <a:rPr lang="cs-CZ" sz="2800" noProof="0" dirty="0" smtClean="0"/>
                        <a:t>, hospod</a:t>
                      </a:r>
                      <a:r>
                        <a:rPr lang="cs-CZ" sz="28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ě</a:t>
                      </a:r>
                      <a:endParaRPr lang="cs-CZ" sz="2800" b="1" noProof="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marT="45714" marB="45714" anchor="ctr"/>
                </a:tc>
              </a:tr>
              <a:tr h="487615">
                <a:tc>
                  <a:txBody>
                    <a:bodyPr/>
                    <a:lstStyle/>
                    <a:p>
                      <a:r>
                        <a:rPr lang="cs-CZ" sz="2400" noProof="0" dirty="0" smtClean="0"/>
                        <a:t>kancelá</a:t>
                      </a:r>
                      <a:r>
                        <a:rPr lang="cs-CZ" sz="2400" b="1" noProof="0" dirty="0" smtClean="0"/>
                        <a:t>ř</a:t>
                      </a:r>
                      <a:r>
                        <a:rPr lang="cs-CZ" sz="2400" b="0" noProof="0" dirty="0" smtClean="0"/>
                        <a:t>, tramva</a:t>
                      </a:r>
                      <a:r>
                        <a:rPr lang="cs-CZ" sz="2400" b="1" noProof="0" dirty="0" smtClean="0"/>
                        <a:t>j</a:t>
                      </a:r>
                      <a:endParaRPr lang="cs-CZ" sz="2400" noProof="0" dirty="0"/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noProof="0" dirty="0" smtClean="0"/>
                        <a:t>+</a:t>
                      </a:r>
                      <a:r>
                        <a:rPr lang="cs-CZ" sz="2600" baseline="0" noProof="0" dirty="0" smtClean="0"/>
                        <a:t> </a:t>
                      </a:r>
                      <a:r>
                        <a:rPr lang="cs-CZ" sz="2600" b="1" baseline="0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-I</a:t>
                      </a:r>
                      <a:endParaRPr lang="cs-CZ" sz="2600" b="1" noProof="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r>
                        <a:rPr lang="cs-CZ" sz="2800" noProof="0" dirty="0" smtClean="0"/>
                        <a:t>kancelář</a:t>
                      </a:r>
                      <a:r>
                        <a:rPr lang="cs-CZ" sz="28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i</a:t>
                      </a:r>
                      <a:r>
                        <a:rPr lang="cs-CZ" sz="2800" noProof="0" dirty="0" smtClean="0"/>
                        <a:t>, tramvaj</a:t>
                      </a:r>
                      <a:r>
                        <a:rPr lang="cs-CZ" sz="28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i</a:t>
                      </a:r>
                      <a:endParaRPr lang="cs-CZ" sz="2800" b="1" noProof="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marT="45714" marB="45714" anchor="ctr"/>
                </a:tc>
              </a:tr>
              <a:tr h="487615">
                <a:tc>
                  <a:txBody>
                    <a:bodyPr/>
                    <a:lstStyle/>
                    <a:p>
                      <a:r>
                        <a:rPr lang="cs-CZ" sz="2400" noProof="0" dirty="0" smtClean="0"/>
                        <a:t>restaurac</a:t>
                      </a:r>
                      <a:r>
                        <a:rPr lang="cs-CZ" sz="2400" b="1" noProof="0" dirty="0" smtClean="0"/>
                        <a:t>e</a:t>
                      </a:r>
                      <a:endParaRPr lang="cs-CZ" sz="2400" noProof="0" dirty="0"/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noProof="0" dirty="0" smtClean="0"/>
                        <a:t>-E </a:t>
                      </a:r>
                      <a:r>
                        <a:rPr lang="cs-CZ" sz="2600" noProof="0" dirty="0" smtClean="0">
                          <a:sym typeface="Wingdings"/>
                        </a:rPr>
                        <a:t> </a:t>
                      </a:r>
                      <a:r>
                        <a:rPr lang="cs-CZ" sz="26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sym typeface="Wingdings"/>
                        </a:rPr>
                        <a:t>-I</a:t>
                      </a:r>
                      <a:endParaRPr lang="cs-CZ" sz="2600" b="1" noProof="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r>
                        <a:rPr lang="cs-CZ" sz="2800" noProof="0" dirty="0" smtClean="0"/>
                        <a:t>restaurac</a:t>
                      </a:r>
                      <a:r>
                        <a:rPr lang="cs-CZ" sz="2800" b="1" noProof="0" dirty="0" smtClean="0">
                          <a:solidFill>
                            <a:schemeClr val="accent6"/>
                          </a:solidFill>
                        </a:rPr>
                        <a:t>i</a:t>
                      </a:r>
                      <a:endParaRPr lang="cs-CZ" sz="2800" b="1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T="45714" marB="45714" anchor="ctr"/>
                </a:tc>
              </a:tr>
              <a:tr h="487615">
                <a:tc>
                  <a:txBody>
                    <a:bodyPr/>
                    <a:lstStyle/>
                    <a:p>
                      <a:r>
                        <a:rPr lang="cs-CZ" sz="2400" noProof="0" dirty="0" smtClean="0"/>
                        <a:t>nádraží, náměstí</a:t>
                      </a:r>
                      <a:endParaRPr lang="cs-CZ" sz="2400" noProof="0" dirty="0"/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noProof="0" dirty="0" smtClean="0"/>
                        <a:t>= -Í</a:t>
                      </a:r>
                      <a:endParaRPr lang="cs-CZ" sz="2600" noProof="0" dirty="0"/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r>
                        <a:rPr lang="cs-CZ" sz="2800" noProof="0" dirty="0" smtClean="0"/>
                        <a:t>nádraží, náměstí</a:t>
                      </a:r>
                      <a:endParaRPr lang="cs-CZ" sz="2800" noProof="0" dirty="0"/>
                    </a:p>
                  </a:txBody>
                  <a:tcPr marT="45714" marB="45714" anchor="ctr"/>
                </a:tc>
              </a:tr>
            </a:tbl>
          </a:graphicData>
        </a:graphic>
      </p:graphicFrame>
      <p:pic>
        <p:nvPicPr>
          <p:cNvPr id="11" name="Picture 14"/>
          <p:cNvPicPr>
            <a:picLocks noChangeAspect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53975"/>
            <a:ext cx="417513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4608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52863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0" y="6396038"/>
            <a:ext cx="9144000" cy="46196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17413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14" b="61259"/>
          <a:stretch>
            <a:fillRect/>
          </a:stretch>
        </p:blipFill>
        <p:spPr bwMode="auto">
          <a:xfrm>
            <a:off x="7243763" y="-17463"/>
            <a:ext cx="1214437" cy="54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9488" y="0"/>
            <a:ext cx="517525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7" name="TextovéPole 9"/>
          <p:cNvSpPr txBox="1">
            <a:spLocks noChangeArrowheads="1"/>
          </p:cNvSpPr>
          <p:nvPr/>
        </p:nvSpPr>
        <p:spPr bwMode="auto">
          <a:xfrm>
            <a:off x="4572000" y="6443663"/>
            <a:ext cx="45450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it-IT" altLang="en-US" b="1" dirty="0">
                <a:solidFill>
                  <a:schemeClr val="bg1"/>
                </a:solidFill>
                <a:latin typeface="Georgia" panose="02040502050405020303" pitchFamily="18" charset="0"/>
              </a:rPr>
              <a:t>Čeština pro cizince I</a:t>
            </a:r>
          </a:p>
        </p:txBody>
      </p:sp>
      <p:sp>
        <p:nvSpPr>
          <p:cNvPr id="17419" name="AutoShape 2" descr="data:image/jpeg;base64,/9j/4AAQSkZJRgABAQAAAQABAAD/2wCEAAkGBhQSEBUUEBQWFRUUFxYVFBgWFhgVFxQXFxgVGBkXFhocHCYgFx0jHRcWHy8gJCgpLCwtGh8xNTAqNSYrLCkBCQoKDgwOGg8PGjAkHyQ1MjAvLCwyKTAsLDQwKi0vKSw0LC8sLCwrKi8wLCkuLDIqLC0sNDAyLCwvLDA1LywsLP/AABEIAM0A9gMBIgACEQEDEQH/xAAbAAABBQEBAAAAAAAAAAAAAAAAAgMEBQYHAf/EAEIQAAIBAgQEAwUGAwUHBQAAAAECEQADBBIhMQUTQVEGImEycYGRoQcjQlKxwRRy8GKCwtHhFTNDU5KiskRzg6Px/8QAGwEAAgMBAQEAAAAAAAAAAAAAAAQCAwUGAQf/xAAwEQABAwMCAwYGAgMAAAAAAAABAAIDBBEhEjEFQVETImFxgfAykaGxwdEGFCPh8f/aAAwDAQACEQMRAD8A7jRRRQhFFFFCEUUUUIRRRRQhFFFFCEVGucStqxVmgjeZ6id6k1juJX/vbrHYFvkun7VkcWr3UUbXMAJJtny/4mKeESuIK1iYlG9llPuIp2uZcH8WLew9y6y5TaBLKDmMRII0G8Ee8VdcN4nzLSXELKHEgHQx6wayj/IJYriaHY2wee/T8p6Xhj476sWwtnRWaTiVwfiPx1/Wn04243yn4f5UxH/JKV3xBw9B+0oaR42V9RVQnHu6fI/6U+nG0O4YfCafj4zRP2kHrcfcKs08g5KwoqKnE7Z/F85FPJfU7MD7iKejqYZPgeD5EFVFjhuE5RRRV6iiiiihCKKKKEIooooQiiiihCKKKKEIooooQiiiihCKKKKEIooooQiiiihC8YwK51x2+Rhb7dSj/NgR+9b7iNzLac/2Wj3xpWVwlgsQFEmuS/kLz2sLGi53t1yFp0BDCXnlZc5x2GOHw1t0HlxOHCP/AD6OGPrlMfA1a3Xu82zhV5hW3h0ZltOLTuYAJzEjQdvfW5x/ApT71EuKNwQGA9YIqs4hwOzeIa4vmXRWUlGA10kEGNTp61kS1Lo3BtQwg5OfHY8ttt10LeJMkALh1zv5dNhhZ4cRxVuymcsIxK25cIzNZadGOoJB0kU8njBg+ILKvLtoz2dwXyvyxJmILT0q2xHhy02H5CgokhpX2swMySZk6bmoV/wejPZIchLSIjJE8wIxYSZjUnXSqmzUj76xbJ5csHxydvBetmpX31i2/Llv45O3grnA3me2jXFyMwBKzOWek1Iryisgm5JCyibm4Xs0TRRQvEtL7DYke4kU+vE7g/EfjBqLVRxvxVZwtwW7iu9whSVTL5Q3shiTuRrA6R3p+jbVyu0U5OOhsPuqZNDRd61Ccbcb5T8P9afTj3dfkf8ASqDh/ELd+0tyyzFSWUhlyspWNDqQdxsaz3iHxa9q6bdgJ5NHZhmlx7Sj8qrsTvIOsVsUknFXTOh12Ld72I8M2O6oe2HTqtuumYTiC3JgER3ipVY/h3EmVULrka4isV7SJ66j3HUVpsHfzCusoXzPgBn+LIPoSPwkZA0O7uylUUUU6q0UUUUIRRRRQhFFFFCEUUUUIRRRRQhFFR8VxC3bH3jqv8xA+Q61S4vxxYX2M1w+gyj5tH6VW+VjPiKg6RrdytFRWDxfjy83+7REHrLn9h9KpcXxi9c/3l1z6TC/9IgfSlH1zB8IulnVjBtlb7jnEbfLa2HUuY8oYFokE6dKi8EGlzL7WXy/X94rIcFt+cnsP1//ACtNgbFw62wdOo0rlause7iDXhpNhaw3yDt45WxSHtKbUcXPv7JxEuKrEBgDo2kfOp3IthM1xMnYBjJ+HSot7F3QwzkyCDBED6b17d4iWBzohMQDGopKKamh1NJJsLAPaCAc3xkjyFs7lNOa91j9inrfChlXNmlvyiQs96ZHDDLSQoUwWO39aj504vEVIXOGzKI8rQD768TFK1tkclZbMDq3wPU1e5nD3gBltsZIv3dnE2AufH6FRBlG69scM9sHUhQVynQzMfpUO9h2QwwipfMRbVwI0yRE6EjSf3o4o/sAGYQazP8AW1VVVPT9hdmHNAOCCDqecXtmwGD0UmOdqzsf0oFFe15WGmEq2kkDuQPnXD+J8Za9jr9+favXGUjTyBiqf9gWu5WbcmAQDDQSYAIBgk9BNcz4D9k+It37aYtIsIA9y4rK6OqR92p3lttVGknQxXZfxxgbDJKev2F/ykKs3cAtx4WwbWcFbyxzWRryC5MZrhJTmdZC5Z217VIfgFhbwvm0FvEZmthg9q28k5hpqesbA671Lu3MxJPX6elIrJl41IO0EQtqN9XO23ztby+quFOMX5KsxblsRvsBPvMn962PCl8orG4fzYhj/aj5aftW4wCwtdxQM0U0bfAfbKzpDd5UqiiinFWiiiihCKKKKEIorNcc8Yci41tbUssasYGoBkASTv6VnMX4uxNz8YQdkEfUyfrSklXGw23KWfUsabLot6+qCXYKO7EAfM1T4vxhhk2cueyCfroPrXNjxAXLjKbmd0jOCxZlzbTOomo93itpQ5NxTyhNwKcxUDuqyaVdWvOGtS7qt5w0Lb4vx+x/3VoDsXM/QR+tUuL8SYi57V1gOy+QfTU/E1ksb4rtoWCgsRZN9DoEcRmCg7zEnboat8PczIrEQWUGO0gGl5JJiLvJVEj5bXcU4d56nf1ooopZLo/rWqninjG7Yxl61hyEFgm2EFu2TeNtgGLs4kZgD1AhtBtVtWC+0CwVx7voefZtXhsAWycogydZuWW+daFDpLjfdPUdtRuutcPwuQuOmbT+WAVPyIrTYS8BaCXMyayGEiapRZyuQdxlU+9EVP8ADVpZx9xBlI06Bh09K5M1DIa2VzsDLdrje1jkHlyN10cUVoGtHn7+an8o85A7ZxBKHQba696jthBcZ2BIUHXSTPYAdNqaTiTczO2ukRsI9Kcs45YZTmUMcwKnUbf5Vf8A2aOfuuONRNnXv8IDbnpcHc32Gy90SNyPp55Tb8NOZQpkOCQTI27jpTd/AMokwQDBgzB9asMHfDXJBYqiHVjJ1iT9KjuypaZQ4YuenQdzVctFS9mZG4B1WN9rAWABybuuPypNkfex8PfyVfRRXtc8mkV5RNFCEMisrK4lXVkaNDDCCR61FwODt4Sy6i43LE3LjvoAFBOij2QBJ7k/AVKqi8d4W+/D3XDWrlwu6K/LEstsS7GBqZyKsD81a/DpJpiKNp7rjnrbnnxA95S8wa0GTmFTYT7UBdxVq0mHi1cuJbDljzTzCqq5XYAE6rrA61t65R9m3Anu8RDMpC4QG9dBBUq+Ui2pUwQWJza/8s11LEvFtj2U/pT3HKSGOSJkTbE4x6AfnxVFJI9zXFxUHggzPPck/M1usMPLWN8N2tRW1tDSu6AsLBIJdFFFeoRRRRQhFFFFCFh/HuGi6lwfiUqfepkfRvpXMfHVj7m3dzFeVdUlhMqraZh6gxXZfGmEzYcnqhDfsfoTXOcXhUuIUuKGUxIOxgg/qBWRP/in1ct/2syX/HNq9+KyOEv3Rj2t3vJcvWWtllHluOoJS6v90R6EU5wHhNxblkXLNwNaBRi3LS0FKkHJl810tp7U9a6Pb8MhUU3L1q0zLmRH3yxpJ/Dt615wvw8bwB5tpRBaC0uApgsVGw9SR0rwvee6G7j35b814XvOA3ce/LdYK34IXLdR7hKMUFqPbtKpueXMZnS4y+6tIihVA7AD5CtJwzglk2Ldy+2l0soOcIEykqMoIl2JG39GXg8E62MuFCM4uul8uoByyQpYOJC5YMfrrVZbJLYuPj9uSiWvky4+P2VLivDt5CfIXCqHLJJWCJ0Jiara1acbW3/Clrobli5ZvKpLAqPKrRpMwDNZa5GY5fZk5Z3idJ+FVytaPh97f8VUjWj4UmrbBcQuclbdq/bsMrmWe2G+7OU+UlWEg5/KYnNuKqaAJqMUpidqC8jkLHXC1di6bjZiILnNHbMZj61f37SXLpQzmA0PQQJiPjVDhDlII/DB+VWg4ruwQByIzenurm6SqgAf2xHecCbgm4F8DobnB+q7J8brDTyCBw6QmU6uSD6RM/oai3reViJmDE1aJc5VjWM2uTWd+v61QYy+y5SiF5aGjcLlYzv+YKOu9V10EUYY1gs8gE+GBjzJufkvY3ONydlLS6RMEidDHWkVV2uMtLC5Zdcqs0wcpCKCde5JIAE7b0J4jsx5iykFwQykEZJzfp+lImCYi1ibeqt1NVrTGOxqWbT3bhhLalm7wOg9ToB6kU5bcEAjYgEe41ivtW4llw9mwN7zm4//ALdqAoPvdp/+OmOH0v8AZqBGdtz5D3ZDjYYWZv8A2k8Qe6XW8EWZW1y7T20UbJ5kzHTcyCdTp06nwjHm/hrF5gqtds2nYLIUMyAtlBJgTOk1whtBXc+A4Q2sJh7b6MlmyGHY8tZFdHx9rRTtIAvcD6FQbGGFT6zvjezjDatPw97qvZa4WW0+UuHVYYrMXMpXYhva2rQ05Zsl2CqNT9PU1zVBUvp52vjFztbrfkiZgewgmyquEcexFvh5ucUZUcSXZlFtltCAguhdM7GTAA9oCJmsbZ8fXcXihasqLdg5pBVWuOoBgsTOQE5TC66akzFVf2ocfe5i2wwzJawzRBBBuXIE3XEbawg7ebXNpD8AWJxLN+VI/wCph8z5TXewUeqT+zUC7+Q3DR0HU9T8lkulsNDNvuuy+G7Vatdqz3h63oK0VaqgiiiihCKKKKEIooooQo3EMOHtsp2ZSp+IiuUXLZBKncSD7xoa6+w0rmfiXC8vFOOjHOP72/1ms6vZdockaxuA5WOM5GK5d1762iqqt1GBk5TPk7zJ79PdUXC8WsWkvItp3FxoEvlm2AIUsNRJzEwNiBNe+HODreW47KbhTLltBgmaepboP9asMPwxbWLTmYc27d1TbUFlujmH1JMaaDr9YXAe6z7AX558vJUAOdZ2M8/p5KmteILlvMLMIhOZVgOLZ7qWBM1FsYG7fYlEa4SSSYnXcyx0+daThOBRVvFbZL272UplW6/LGgC5yBBM+bsDShYVhjMOCLS+S8AsuEiC4gROyyBtMCo9k5wGo+nz9BsvOyJA1H37Cyd6yyMVcFWGhB0IpFWXiDHrevBkJICImYiC5WZaNxM9e1VhpVwAJAS7gASAmOI8YwuGcW8TiVV4VmRLd28yBwGGfKuUGCDGadRU+1Z+9CyD5hBGzDcEehGo9DXMvEqE8QxRbcXnU/3fIPoorefZ/dN3DWyf+Cz2CY/IqMnwyXEX+4aar4Gw07pG8h+FptpW6maeouugcIC8wZ4jpO09KtMaGyHOisPwsuke/rVTgbyrOdQwIj1Huqc2ORbZW2G82+Y7e7WuYo6iJlI5jnAb+d7YBBaQ4eosuhkaS8ED3+EYnABbalYLHeD7U7ZR13FMXcC6iWXT3gx74qb/ABSZrRzaKMpEbab/ADil4i5lVz935pAgmWn071dJRUsoc9psAB8JFsNBucHc45bHN8KAkeLA+8qp5Z7Hvsdu9NXLSt7QB94B/rc1oXVw9tV9kAZu2m8/CqXFxzGy7SYpCuoP6o1Ane2RbkDcdRyVscutNAQNK5N9peLzcSuL/wAlLVn5ILh/7rrV1qsF43+zXHPi7+ItW1vJdcuoRxnAgAAq0bR0JrV/jjAXSO5iw+d/0F691nDNvYWf8CeFTjcRLiMPZIa+x2I3Fod2aPgJ7ien+IvElrDKbt8kZj5VUSzeiiRtpqSB605wjhi4LBWsONMi8y+35rjDM5PoPoAB0ri3HONvi7zXrmgPsL0toNl/cnqZ9IfqIxxCcxX/AMcZz4u6ei8aScn3/wBXZuC8Zt4qyLtkkrOUgiGRhrlYSYMEHcg9JrJfazirqWsOqErbd3ZmUkfeW8htgkEGRmZgO6g/hFWX2dcFfDYZ2uZlbE5GyH8NtM2SR0ZsxY9YyjvWmvWbdxSl63buoYJS4odZGxg9R3rFY+moOIXFy0fQn7297ZjKx0kZaFhuBYQcdwzLi81vE4TIoxYUEXLbGSlwaKbgAPuzKw9plN+/BsPhRbsYRMqrmZmOr3WYgZnPXbQbDoBtV5bCqi27aJbtr7KW1CIvuUVVYjzYj3AD9/3roKTixravs4hZgBJvueXoMpJ9P2bLu3Wr4HbhRVxVfwpIUVYV0KWRRRRQhFFFFCEUUUUIRWL8eYTW3cHqh/Uf4q2lUvi3CZ8M/dRnH93U/SaoqGa4yFTO3VGQsFw3EW0ebqM6wR5XKEesjf3TUrH8azIluynLt22zr5i7Ft8xY+86VX4a9kdWicrK0bzBBitXjeGWXxF20tsqzWzfS7mJEnWMvs5NY+dY8Yc5pDSPz8/RZjA5zSAffms1iMfduMbjuxYDKWGkLOxyxAk0xavMs5SVkEGCRIO406VpsRdR8DevWwF5nJW4i6BHRoMDoCCprFs90+yFX+Yz1G0fH51F7bEZvfKi9pBGfFS68IqI3Ds053dgSdJgQemnYafPvUtFgADoI77VWQFWQFgvGjBeJYk/mdLnwuWbVz/FXQfs1wJt8MRm/wDUX7t4AiIVAlke+chaexFQPEPgS9xE2r+FNoMloWL/ADXKActibbCFYmVeD/JWu4Zw1sPhcNYdkZrVkKTabMhOd5ykgT8hTPF5rcPc4c7D6i66Sj77mlTEp0U2tN4fiNp7l20jTcshDcAGi8zPCzPtDLqI0zDrIHz6OF8gcWi4aLlbRKkV6DXlFVheKRiMazsTJE6EAmKjV6aBVssr5Xanm5XgaGiwRWd4d4XxVniT4r+LP8K1y5eyC44a4XLMLT2/ZUKT7UmQojfTRUi82nvp+gr5KTVoHxfS2x+qg9gduq/j1h8RYu2g+RroKlozQCfMIkaESvuJrJ+GPs7KXi+MKMlsgoiknmtuC8gQg3I6mBtMz+Jc5cRzBKm7mw9rUEIPKRcP/wBje4CrLA8et3IGqyAVL5RnBYKDAMiSVgECcwitCKaqpof8RDg7PiCefifnsmn0rg0Obny9+8q+JnU1kvFHjwYW8bNu2LjJAukuVCkgHIIUyYOp6HStLbvR6iuccQ8A4h8VJdXS/dm5cnIUDvmdmUztJIgnUCq+DwUkkjv7RHgDgHrnr6rNqnStaOzXQ+C8RGJwtq+qlOYGlSZKlHZDBgSJXQwKj4XzX2P9qPlp+1WcIihUAW3bUKg2CoggfQT86ruBLLz3M/OtbgjInVc8kIswWA9+l1VUFwjaHHK2+BWFqTTWGHlp2urSSKKKKEIooooQiiiihCKaxFvMpB2Ig07XhFCFyPE2Cjsh/CSvyMVc4N8Tfskc4JZQC2S7BF0GizEkxE96R4uwuTEk9HAb47H9J+NO+HcU5tvaAw7KDnC3zHmOkr32/wBdawms0yFmfRY4bpkLUrCcMu3Fu4fmplsjOMmUq7GSMz79/d8Ka4V4Z5qB2cgMzKpRc6jKYLs0gBZHxqXjOK2rN+w6C2XRWF/kCEbMAIXvGp+VV444qK1tbSvZDZ7a3dShjWY0ImTHrvUj2YPezbz9PyPNSPZg97l7H6U7CcPRLOZbK4i4l42rmpdcu4ZQNNionpNVPHcGtrE3ET2VIjrEgGPhMU7Z8Q3AL8klr+U5lYpkI6rHpA32FVhM6nrvVT3NLQGj3n74Kre5paAE1i8Fbv2bli+GNu5lJyEBlZGzKwzAgxqII1DGtFwbCW7Vi1asBuVbQImeM5A3LRpJYsdO9UNaTAJFtR6Csbi0zhTiK+LrX4OXF5HIBO47FcqzduASbdq7cA7lEZh9QKzH2YcPK4a7feSb9wKrHUutrNmefV3Yf3TWwt3GUHJlDFSFLqWQEiPMoIJHcA0viiXWwl5sKi81bZWwqwsHTMyKdJE5gO8CquGgSUrqdh77z8hYXJ+oHiVvPfbHLGVSca8XWMM3LIa9fJCrZtkAhm0UXHOiSSNNW12irtxqY2rEeCfBb23GKxalW1azbb28xn726DqCJJAOs6mIra0txOKCn0wRbjLjz8v9KwgXwboNApu/jFQObhChVR1MSWluWyKBq7ZuVA1JN0AdBTzLAUEQ8ecTOU/lnqQIBjSZilJqGSKMSm2kgEHrfkPEc1U2QE25pNeYRQ1yG1EGB+aBoKTeeB76esYVeXLKc0FjrBy9CnQx1BqyghL3g2GMm+2OWx3RI6wSWsG4YCBXAkiCoI6QDsd6o8TwFcoVS1vzq25aAhnKkmEHbLsY7VdXne2CpMhgCd9J9akfxqv5SOkgHQSBooM7fKn9DS4gOLH4wdieWBjHXnfbe/jJXx5bss3wXhhspDEdlVScirJOgO5JJJPrHSrGp9zCrkJgK0F+4AGkAz1Mkb1BpGsjka/VJuc4Vhl7Vxcd03etB1KmYO8EidZp7hQW22p0pNIvXlRWe42VEUu7H8KqCWPwAq2hrqincGwnc7ciffRUyRMdly2+GuBlBUgj01p2uU+E/GLYl3KW2tKBKkNJAmAtwRBYiToY8p99bfB+IiCFuiZIEjQiSBJH1Ndi3ibY5BDUDS7G2Rn7eo9Vn9jcamZCv6KSrg7UqtdUIooooQiiiihCKKKKELJePMJKJcH4Wg+5v9QPnWIuvA0Bb0EfvXUfEWE5mHuKN8pI941H1FcxrGrW2kv1WXVts+/VNW7V1yAoAJOgUF2PYAV4cH+csTpIkgSNNhEbbUnijMMNfZJBFptQYIDRbYg9wrk/XpUm3dzWbN66Yz4e3fvMB1C/esB3LKxjqWqkRuLNY62VQjJZqHWyQiAABRAGgA6DtSqZ4dxd8TZN11Crzri2lUABLapYhJ3aJksdyW22Flw82zKXFnNEESWH8o6nrH4ttyK8dEWyaLqLoyH6LqIokx30rU2hpUG5hRFpSw+7L7KZJLkqCSAFJQIxWcwzHSrLDWsxiQNzJ0AAEkk9BWBxmJ4lZCBc/tdDwqIxNeXeH2/2lrS3VC1pyn3tjPy3zN5eZGY5ZgnTrNJAESrKymQGRgymN9Qap+LeJxYvcrlhgApuNJDBmGYBekBSJncnpFZ9JHUxveI+6QM338vM8j63WyGdobDKu3ckyTJO9JivEaQCNQwDKe4IkEUm+jMjrbfluysqXMubluQQr5T7WUwY9KUawulDZDa5yTyzklROBhJtIt1iRH3RNq3cXIX52ZTeyMysAq5Et6bsH/KDT+HZh/xCwYQM5SDmGhUhVkkaim8NYWyiW7U5LQCpOpMfiY9WYyxPUk0OiAQGDGwz28oHsM6qyZp6pYcJp+czvp07Z2zMkbG8tjjxbGRY87bkj5FJlukgkZKSiZ7gH4RqT6DUmlXFdR5SShggSSCDJAI+BpWEw3lzh8pkjaQP5+wNLfGFUgznbWSAMogr5Y9JrPiiayHVJdt83HTkN/ofnhWlxLsZS7GPzaR5mYmOjEiNddAPjTWPsIo8sTIAgzmAGrEdNaqFx4Bi4DbOg83sknaG2NSgarkrHvj0StueRx+vsRy8byDADcFehzBE6GJ+G1M4nFJbQvddURdWZjCgepp4CuYeOeO/xGI5KGbdligABPMvTlY/2oPkUD+0dc1T4fROrJNJPdG5/A88/UqbjbbddJw2KS4ge2yujeyyEMp9xFRuPcM/iMO1k5gLpVWdCv3UEOGZSRzEJUAhSDA9aj+GOENhsKlp9HEs4HRmJYr6xIX4VX8T8R4heJW8JYsiPK11rivJt6F2twQAFGmY5gXOXSNWKSBzKtxgAIZfLtsXzj6KmVw0Wdz6K2wHALdjCtYw7G3mBm7E3C5EZzGhOgESIXYggGpPC8ALSBAzNlnzOczEkyfdvoOlPFqnYYoqebUzJ01+HSNT9KUkqZappikeANyTzP75AdF6WNZkBLwWNdD5ZI7f1tWgwePW4JG/UdRVNavg+yukx0E9R+jVFW6bbyNPQaiDrFadHWmgDA5+uMm2xs3oQem9x8h1XfH2l8WK1tFRMHjA4qXXZg3yEiiiiivUIooooQkXVkVyriWG5d64n5WMe7cfQiusGuf+NsJlvhujr9V0P0K0jXMuwO6JOsbdl+io8KyhxzFzWzK3F/MjAq4+Kk1YX8FZxOHu2dbNsWsLZTkrcvG3F5WUAQHdc2UNIGk++qqnsNjHtybbFZBUwdwelZ0MxjIvte/0SUUxZ5bovYNLCph7TZ1sgqX25lxiWuOBJgFjAEnRRXuCvBLiu3s25uH3WwXP/jSnwBzlEK3GWcyoSWBG4iATHWJ2qMD3AIIIIYBgQwIIYEEEEEgg968eXCTVIOa8eXB+p4Vu4HM5TzmCWURp8wK2kUqpJgEmT0BOhiQywPEuKa2HTPmW5PlUggqHOkjVVkQZMmCsDU0HFk3eY2+cMY02IOnypriqK7ArqAOojUsznTXqxqzXGQXFoJvi4zzTMdUWAlpsbqj4T4luYVbpCowKhtcw8yyqgEHqXHSq6/4tbE4jmNZym8U8qNmyyEWNQJgFfr2q8fh6lWUgEOIPcaggqehBApOG4JYthnTPzCMqAgZUzE5mBB1OXyjQdDVsEMDwTpz4X5bfcrQpuIzDvBxJ+a0KeO8KIQC4iIAiSubyroD5Sd9/jUyz4swrbX0H88p/5AViG4R2FI/2Gx6VnycBZM4vJIJ8R+vyrY6uo5ge/VdNwmNtsQVdXEg+Vg0/I1Gs2OWgQtnYFnuPBHMu3CWuPBJIBYwB0AUdKwnDPCxe6uceWZb3Dp8dvjW+rG4hT/0G/wBZr7h2Tixxtm+R+loRP7XvkbJ5ccQIgHTLMebL2n/OpnPtvJbXWADowWBAUTrrNVhoRyCCNxqKVhr5Gd1/eHjn36qx0YOQpGMwAVTrMEKwI0kidO9Q7NlUUKgCgbAbDrTXFeL8tVL5nLOtu2gOrO50AnQbEk9ADTPEuJm1dS1bs3LruucR5baLJAa5cIIXY6AE6dyAbDSvqDqgZZpvuem5yeV7e7KTbjB3Uu9fZFZ7ds3XRWZLYbKbjKCVQGDBJETWNIwnCRzslx794ZraXcvMsJAzIXBKgyTNwakaCYatpdP5QDqIDMVBEiZIUkGJjTeNtxSWvCFr+Ia/ed8RcLSpuAKiKCcgCDSQI1JiRMA07w6qjgge2Q4vyPedgY8B4+ig5t3Kz4di+bZt3MpTmIr5TusiYNUGN4zbwKYu1hi1y+obFmy7MURXZTcZW6Kubmm2DJBme2jxGIW2jPcYKqgszEwABuSag8LxOGxBGLsrbZ1zWxeNuLiwIKywDL5W+R7VXQytj1yPY7sjyG174BOOv7CjKNVmgi6zfgMY6/ffEYtrot5ItowNu25YzKppooXRoPtbnWt4qkmOtZtMZcZzcDNJM6k7dAR7okd5rUIGkED3ztqNQfnU+M0jzMyRw7rrDSBltrXH1KqgeNJA+fVP2rdxQQNNTO24nT6H5UnF2iCCTPSREae40+qOYJaBPT16juNe/Wm7yDLMny6KSwM6xAHTSqZ4LQFoDrAXGo4xk4Hrv91Jru9fCTgMVkeOhrTWbkisTirmUofU1quFXpUV1nCJDJRRuPS3yJH4SUws8qwooorUVSKKKKEIrMeOcJmsB/yMD8DofqRWnqFxfC8yy6fmUj4xpVcrNbC1QkbqaQuW2klgO5A+ZipdxLWe4mHa4z2MzEsqqpFtgrFdZkEjfeD6T6/DXtEFwJBBiZ21iotpCGvFf+OSW9AXz5Qe0x74rOgpSWO1DPJIQ05LTqGeSfsYeOKCDH3gve4FecVPumKhrsKl/wAIzsWbUsZJ6k+tTLHBWPSnJqcSkajsm5YRJbUdlVAUtbBNaTD+HT1FWmH8PAdK9ZTRN2C9bBG3YLH2uHMelTrHAielbOzwdR0qZbwajpTCuWSw/hruKsrHhte1aEWwKVQhU/8AsJANqpOJWTbPlEitkRULF8ODVRPTxTt0ytBHv5KTXubkFY61jVOmx7HT67UWsdbZGdXBRJzNBEZYmNPNuIjeRVnjvD3YVR43g7BSmuUkEgaAxrrWFJ/H4bksJ8j75+KcZVcn/RTbdwOqlYIPmQlROoiRIkGJGncilpdzAxsGPzk6/HQz1zaE61Dt4hQArAoBAAHswOk7x8vfqamK2bUEEHSRGgGXTcaSG2B26Rrkvo3sjeyQEdLmwABNhfYk329Vd2gLgW7fVUniniDoi27E828cq5dGA9D0JMCfftFWmBsuLSK5zuqDO35iN2P0k/51A4xxOxYdblxQ99VYW1BJIDbloMKuu8SZMbyM9wRr+Ixa3iW8jAu0QqqN7a9BIJGXsSTvNWx0jZKRurutFySRkn9ffCtzclXfingj4tLdhXa2rPnukWywZEI8isAVV8xVgGgHQicpFOcMv2hc/hsKg5dlfOV9lTIhZ/GzEkltdjOu0XjFjF4m5fwqLyUHLuW7/nW1eQAB7Vy6AQMxaQqifuyrSDUzwpwI4WxlYqzuxdypJWdgFJAJAA7Dc6VZWtbTcPa2QjVyaDzO7jzONuQPVJscXyktGOZ/CtbeGtqZCgH4/ptUm1fIn17+6P3puva5g1c5cHl5uNslN6G2tZSrdsMuZ336e6KcV7Q6fGD1BHX4fOoVDNAk0yytLbaIwT1NySf9+CgWdSq7iV3zqPjWp4EfKKxVu5zLpPrpW74NahRX0Ogp/wCvTsiO4GfPc/VZsjtTiVaUUUU4oIooooQikuJFKooQqDiXCc5qJY8ODtWpK0BaEKoscEUdKm28Ao6VLooQkLZApUV7RQhFFFFCEUUUUIRRRRQhJZAajXsAG6VLooQs7juAg7CqO/wl7ZlSRW9Ipm7hAai5jXjS4XHivQSMhcuxfB0uXuZfU6gBgpKhiBALEa7aaEVeWGXKAkBV0CqAAvuA2rRYrggPSqLGcCKmVke6smu4WKlgaxxbbly+SYZUub8WUkjp3p2qx3uoe8aajenE4qPxKR7tRXJ1PA6yPIbqHh+sFNCoY5WFFRBxS3+b5g/5U1c42g9mW+EfrSbOFVjzYRn1x91IysHNWE1TcT4jm8ibdT3pjEY57mmw7D96l8N4SWO1dZwvggpnCWbLuQ5D9n7JSWfVhuykcC4fJBrc4W1C1C4Zw4KKswK6RKr2iiihCKKKKEIooooQiiiihCKKKKEIooooQiiiihCKKKKEIooooQiiiihCKKKKEIpq5YBp2ihCrMRwhT0qsxPh4dBWmrwihCxF3w4e1Nr4dPatybQrzkjtQhZjCeHY3FXmE4cF6VOC17QheAV7RRQhFFFFCF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endParaRPr lang="en-GB" altLang="en-US" dirty="0"/>
          </a:p>
        </p:txBody>
      </p:sp>
      <p:pic>
        <p:nvPicPr>
          <p:cNvPr id="13" name="Picture 14"/>
          <p:cNvPicPr>
            <a:picLocks noChangeAspect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53975"/>
            <a:ext cx="417513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bdélník 1"/>
          <p:cNvSpPr/>
          <p:nvPr/>
        </p:nvSpPr>
        <p:spPr>
          <a:xfrm>
            <a:off x="1754659" y="1729956"/>
            <a:ext cx="5288692" cy="192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cs-CZ" altLang="en-US" sz="5400" b="1" dirty="0" smtClean="0">
                <a:solidFill>
                  <a:srgbClr val="F79646">
                    <a:lumMod val="75000"/>
                  </a:srgbClr>
                </a:solidFill>
                <a:latin typeface="Cambria" pitchFamily="18" charset="0"/>
              </a:rPr>
              <a:t>obědvat</a:t>
            </a:r>
            <a:endParaRPr lang="en-GB" altLang="en-US" sz="5400" b="1" dirty="0" smtClean="0">
              <a:solidFill>
                <a:srgbClr val="F79646">
                  <a:lumMod val="75000"/>
                </a:srgbClr>
              </a:solidFill>
              <a:latin typeface="Cambria" pitchFamily="18" charset="0"/>
            </a:endParaRPr>
          </a:p>
          <a:p>
            <a:pPr lvl="0" algn="ctr">
              <a:spcBef>
                <a:spcPct val="20000"/>
              </a:spcBef>
            </a:pPr>
            <a:r>
              <a:rPr lang="cs-CZ" altLang="en-US" sz="5400" b="1" dirty="0" smtClean="0">
                <a:latin typeface="Cambria" pitchFamily="18" charset="0"/>
              </a:rPr>
              <a:t>(já) obědvám</a:t>
            </a:r>
          </a:p>
        </p:txBody>
      </p:sp>
    </p:spTree>
    <p:extLst>
      <p:ext uri="{BB962C8B-B14F-4D97-AF65-F5344CB8AC3E}">
        <p14:creationId xmlns:p14="http://schemas.microsoft.com/office/powerpoint/2010/main" val="3340440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52863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0" y="6396038"/>
            <a:ext cx="9144000" cy="46196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17413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14" b="61259"/>
          <a:stretch>
            <a:fillRect/>
          </a:stretch>
        </p:blipFill>
        <p:spPr bwMode="auto">
          <a:xfrm>
            <a:off x="7243763" y="-17463"/>
            <a:ext cx="1214437" cy="54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9488" y="0"/>
            <a:ext cx="517525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7" name="TextovéPole 9"/>
          <p:cNvSpPr txBox="1">
            <a:spLocks noChangeArrowheads="1"/>
          </p:cNvSpPr>
          <p:nvPr/>
        </p:nvSpPr>
        <p:spPr bwMode="auto">
          <a:xfrm>
            <a:off x="4572000" y="6443663"/>
            <a:ext cx="45450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it-IT" altLang="en-US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Čeština pro cizince I</a:t>
            </a:r>
            <a:endParaRPr lang="it-IT" altLang="en-US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17419" name="AutoShape 2" descr="data:image/jpeg;base64,/9j/4AAQSkZJRgABAQAAAQABAAD/2wCEAAkGBhQSEBUUEBQWFRUUFxYVFBgWFhgVFxQXFxgVGBkXFhocHCYgFx0jHRcWHy8gJCgpLCwtGh8xNTAqNSYrLCkBCQoKDgwOGg8PGjAkHyQ1MjAvLCwyKTAsLDQwKi0vKSw0LC8sLCwrKi8wLCkuLDIqLC0sNDAyLCwvLDA1LywsLP/AABEIAM0A9gMBIgACEQEDEQH/xAAbAAABBQEBAAAAAAAAAAAAAAAAAgMEBQYHAf/EAEIQAAIBAgQEAwUGAwUHBQAAAAECEQADBBIhMQUTQVEGImEycYGRoQcjQlKxwRRy8GKCwtHhFTNDU5KiskRzg6Px/8QAGwEAAgMBAQEAAAAAAAAAAAAAAAQCAwUGAQf/xAAwEQABAwMCAwYGAgMAAAAAAAABAAIDBBEhEjEFQVETImFxgfAykaGxwdEGFCPh8f/aAAwDAQACEQMRAD8A7jRRRQhFFFFCEUUUUIRRRRQhFFFFCEVGucStqxVmgjeZ6id6k1juJX/vbrHYFvkun7VkcWr3UUbXMAJJtny/4mKeESuIK1iYlG9llPuIp2uZcH8WLew9y6y5TaBLKDmMRII0G8Ee8VdcN4nzLSXELKHEgHQx6wayj/IJYriaHY2wee/T8p6Xhj476sWwtnRWaTiVwfiPx1/Wn04243yn4f5UxH/JKV3xBw9B+0oaR42V9RVQnHu6fI/6U+nG0O4YfCafj4zRP2kHrcfcKs08g5KwoqKnE7Z/F85FPJfU7MD7iKejqYZPgeD5EFVFjhuE5RRRV6iiiiihCKKKKEIooooQiiiihCKKKKEIooooQiiiihCKKKKEIooooQiiiihC8YwK51x2+Rhb7dSj/NgR+9b7iNzLac/2Wj3xpWVwlgsQFEmuS/kLz2sLGi53t1yFp0BDCXnlZc5x2GOHw1t0HlxOHCP/AD6OGPrlMfA1a3Xu82zhV5hW3h0ZltOLTuYAJzEjQdvfW5x/ApT71EuKNwQGA9YIqs4hwOzeIa4vmXRWUlGA10kEGNTp61kS1Lo3BtQwg5OfHY8ttt10LeJMkALh1zv5dNhhZ4cRxVuymcsIxK25cIzNZadGOoJB0kU8njBg+ILKvLtoz2dwXyvyxJmILT0q2xHhy02H5CgokhpX2swMySZk6bmoV/wejPZIchLSIjJE8wIxYSZjUnXSqmzUj76xbJ5csHxydvBetmpX31i2/Llv45O3grnA3me2jXFyMwBKzOWek1Iryisgm5JCyibm4Xs0TRRQvEtL7DYke4kU+vE7g/EfjBqLVRxvxVZwtwW7iu9whSVTL5Q3shiTuRrA6R3p+jbVyu0U5OOhsPuqZNDRd61Ccbcb5T8P9afTj3dfkf8ASqDh/ELd+0tyyzFSWUhlyspWNDqQdxsaz3iHxa9q6bdgJ5NHZhmlx7Sj8qrsTvIOsVsUknFXTOh12Ld72I8M2O6oe2HTqtuumYTiC3JgER3ipVY/h3EmVULrka4isV7SJ66j3HUVpsHfzCusoXzPgBn+LIPoSPwkZA0O7uylUUUU6q0UUUUIRRRRQhFFFFCEUUUUIRRRRQhFFR8VxC3bH3jqv8xA+Q61S4vxxYX2M1w+gyj5tH6VW+VjPiKg6RrdytFRWDxfjy83+7REHrLn9h9KpcXxi9c/3l1z6TC/9IgfSlH1zB8IulnVjBtlb7jnEbfLa2HUuY8oYFokE6dKi8EGlzL7WXy/X94rIcFt+cnsP1//ACtNgbFw62wdOo0rlause7iDXhpNhaw3yDt45WxSHtKbUcXPv7JxEuKrEBgDo2kfOp3IthM1xMnYBjJ+HSot7F3QwzkyCDBED6b17d4iWBzohMQDGopKKamh1NJJsLAPaCAc3xkjyFs7lNOa91j9inrfChlXNmlvyiQs96ZHDDLSQoUwWO39aj504vEVIXOGzKI8rQD768TFK1tkclZbMDq3wPU1e5nD3gBltsZIv3dnE2AufH6FRBlG69scM9sHUhQVynQzMfpUO9h2QwwipfMRbVwI0yRE6EjSf3o4o/sAGYQazP8AW1VVVPT9hdmHNAOCCDqecXtmwGD0UmOdqzsf0oFFe15WGmEq2kkDuQPnXD+J8Za9jr9+favXGUjTyBiqf9gWu5WbcmAQDDQSYAIBgk9BNcz4D9k+It37aYtIsIA9y4rK6OqR92p3lttVGknQxXZfxxgbDJKev2F/ykKs3cAtx4WwbWcFbyxzWRryC5MZrhJTmdZC5Z217VIfgFhbwvm0FvEZmthg9q28k5hpqesbA671Lu3MxJPX6elIrJl41IO0EQtqN9XO23ztby+quFOMX5KsxblsRvsBPvMn962PCl8orG4fzYhj/aj5aftW4wCwtdxQM0U0bfAfbKzpDd5UqiiinFWiiiihCKKKKEIorNcc8Yci41tbUssasYGoBkASTv6VnMX4uxNz8YQdkEfUyfrSklXGw23KWfUsabLot6+qCXYKO7EAfM1T4vxhhk2cueyCfroPrXNjxAXLjKbmd0jOCxZlzbTOomo93itpQ5NxTyhNwKcxUDuqyaVdWvOGtS7qt5w0Lb4vx+x/3VoDsXM/QR+tUuL8SYi57V1gOy+QfTU/E1ksb4rtoWCgsRZN9DoEcRmCg7zEnboat8PczIrEQWUGO0gGl5JJiLvJVEj5bXcU4d56nf1ooopZLo/rWqninjG7Yxl61hyEFgm2EFu2TeNtgGLs4kZgD1AhtBtVtWC+0CwVx7voefZtXhsAWycogydZuWW+daFDpLjfdPUdtRuutcPwuQuOmbT+WAVPyIrTYS8BaCXMyayGEiapRZyuQdxlU+9EVP8ADVpZx9xBlI06Bh09K5M1DIa2VzsDLdrje1jkHlyN10cUVoGtHn7+an8o85A7ZxBKHQba696jthBcZ2BIUHXSTPYAdNqaTiTczO2ukRsI9Kcs45YZTmUMcwKnUbf5Vf8A2aOfuuONRNnXv8IDbnpcHc32Gy90SNyPp55Tb8NOZQpkOCQTI27jpTd/AMokwQDBgzB9asMHfDXJBYqiHVjJ1iT9KjuypaZQ4YuenQdzVctFS9mZG4B1WN9rAWABybuuPypNkfex8PfyVfRRXtc8mkV5RNFCEMisrK4lXVkaNDDCCR61FwODt4Sy6i43LE3LjvoAFBOij2QBJ7k/AVKqi8d4W+/D3XDWrlwu6K/LEstsS7GBqZyKsD81a/DpJpiKNp7rjnrbnnxA95S8wa0GTmFTYT7UBdxVq0mHi1cuJbDljzTzCqq5XYAE6rrA61t65R9m3Anu8RDMpC4QG9dBBUq+Ui2pUwQWJza/8s11LEvFtj2U/pT3HKSGOSJkTbE4x6AfnxVFJI9zXFxUHggzPPck/M1usMPLWN8N2tRW1tDSu6AsLBIJdFFFeoRRRRQhFFFFCFh/HuGi6lwfiUqfepkfRvpXMfHVj7m3dzFeVdUlhMqraZh6gxXZfGmEzYcnqhDfsfoTXOcXhUuIUuKGUxIOxgg/qBWRP/in1ct/2syX/HNq9+KyOEv3Rj2t3vJcvWWtllHluOoJS6v90R6EU5wHhNxblkXLNwNaBRi3LS0FKkHJl810tp7U9a6Pb8MhUU3L1q0zLmRH3yxpJ/Dt615wvw8bwB5tpRBaC0uApgsVGw9SR0rwvee6G7j35b814XvOA3ce/LdYK34IXLdR7hKMUFqPbtKpueXMZnS4y+6tIihVA7AD5CtJwzglk2Ldy+2l0soOcIEykqMoIl2JG39GXg8E62MuFCM4uul8uoByyQpYOJC5YMfrrVZbJLYuPj9uSiWvky4+P2VLivDt5CfIXCqHLJJWCJ0Jiara1acbW3/Clrobli5ZvKpLAqPKrRpMwDNZa5GY5fZk5Z3idJ+FVytaPh97f8VUjWj4UmrbBcQuclbdq/bsMrmWe2G+7OU+UlWEg5/KYnNuKqaAJqMUpidqC8jkLHXC1di6bjZiILnNHbMZj61f37SXLpQzmA0PQQJiPjVDhDlII/DB+VWg4ruwQByIzenurm6SqgAf2xHecCbgm4F8DobnB+q7J8brDTyCBw6QmU6uSD6RM/oai3reViJmDE1aJc5VjWM2uTWd+v61QYy+y5SiF5aGjcLlYzv+YKOu9V10EUYY1gs8gE+GBjzJufkvY3ONydlLS6RMEidDHWkVV2uMtLC5Zdcqs0wcpCKCde5JIAE7b0J4jsx5iykFwQykEZJzfp+lImCYi1ibeqt1NVrTGOxqWbT3bhhLalm7wOg9ToB6kU5bcEAjYgEe41ivtW4llw9mwN7zm4//ALdqAoPvdp/+OmOH0v8AZqBGdtz5D3ZDjYYWZv8A2k8Qe6XW8EWZW1y7T20UbJ5kzHTcyCdTp06nwjHm/hrF5gqtds2nYLIUMyAtlBJgTOk1whtBXc+A4Q2sJh7b6MlmyGHY8tZFdHx9rRTtIAvcD6FQbGGFT6zvjezjDatPw97qvZa4WW0+UuHVYYrMXMpXYhva2rQ05Zsl2CqNT9PU1zVBUvp52vjFztbrfkiZgewgmyquEcexFvh5ucUZUcSXZlFtltCAguhdM7GTAA9oCJmsbZ8fXcXihasqLdg5pBVWuOoBgsTOQE5TC66akzFVf2ocfe5i2wwzJawzRBBBuXIE3XEbawg7ebXNpD8AWJxLN+VI/wCph8z5TXewUeqT+zUC7+Q3DR0HU9T8lkulsNDNvuuy+G7Vatdqz3h63oK0VaqgiiiihCKKKKEIooooQo3EMOHtsp2ZSp+IiuUXLZBKncSD7xoa6+w0rmfiXC8vFOOjHOP72/1ms6vZdockaxuA5WOM5GK5d1762iqqt1GBk5TPk7zJ79PdUXC8WsWkvItp3FxoEvlm2AIUsNRJzEwNiBNe+HODreW47KbhTLltBgmaepboP9asMPwxbWLTmYc27d1TbUFlujmH1JMaaDr9YXAe6z7AX558vJUAOdZ2M8/p5KmteILlvMLMIhOZVgOLZ7qWBM1FsYG7fYlEa4SSSYnXcyx0+daThOBRVvFbZL272UplW6/LGgC5yBBM+bsDShYVhjMOCLS+S8AsuEiC4gROyyBtMCo9k5wGo+nz9BsvOyJA1H37Cyd6yyMVcFWGhB0IpFWXiDHrevBkJICImYiC5WZaNxM9e1VhpVwAJAS7gASAmOI8YwuGcW8TiVV4VmRLd28yBwGGfKuUGCDGadRU+1Z+9CyD5hBGzDcEehGo9DXMvEqE8QxRbcXnU/3fIPoorefZ/dN3DWyf+Cz2CY/IqMnwyXEX+4aar4Gw07pG8h+FptpW6maeouugcIC8wZ4jpO09KtMaGyHOisPwsuke/rVTgbyrOdQwIj1Huqc2ORbZW2G82+Y7e7WuYo6iJlI5jnAb+d7YBBaQ4eosuhkaS8ED3+EYnABbalYLHeD7U7ZR13FMXcC6iWXT3gx74qb/ABSZrRzaKMpEbab/ADil4i5lVz935pAgmWn071dJRUsoc9psAB8JFsNBucHc45bHN8KAkeLA+8qp5Z7Hvsdu9NXLSt7QB94B/rc1oXVw9tV9kAZu2m8/CqXFxzGy7SYpCuoP6o1Ane2RbkDcdRyVscutNAQNK5N9peLzcSuL/wAlLVn5ILh/7rrV1qsF43+zXHPi7+ItW1vJdcuoRxnAgAAq0bR0JrV/jjAXSO5iw+d/0F691nDNvYWf8CeFTjcRLiMPZIa+x2I3Fod2aPgJ7ien+IvElrDKbt8kZj5VUSzeiiRtpqSB605wjhi4LBWsONMi8y+35rjDM5PoPoAB0ri3HONvi7zXrmgPsL0toNl/cnqZ9IfqIxxCcxX/AMcZz4u6ei8aScn3/wBXZuC8Zt4qyLtkkrOUgiGRhrlYSYMEHcg9JrJfazirqWsOqErbd3ZmUkfeW8htgkEGRmZgO6g/hFWX2dcFfDYZ2uZlbE5GyH8NtM2SR0ZsxY9YyjvWmvWbdxSl63buoYJS4odZGxg9R3rFY+moOIXFy0fQn7297ZjKx0kZaFhuBYQcdwzLi81vE4TIoxYUEXLbGSlwaKbgAPuzKw9plN+/BsPhRbsYRMqrmZmOr3WYgZnPXbQbDoBtV5bCqi27aJbtr7KW1CIvuUVVYjzYj3AD9/3roKTixravs4hZgBJvueXoMpJ9P2bLu3Wr4HbhRVxVfwpIUVYV0KWRRRRQhFFFFCEUUUUIRWL8eYTW3cHqh/Uf4q2lUvi3CZ8M/dRnH93U/SaoqGa4yFTO3VGQsFw3EW0ebqM6wR5XKEesjf3TUrH8azIluynLt22zr5i7Ft8xY+86VX4a9kdWicrK0bzBBitXjeGWXxF20tsqzWzfS7mJEnWMvs5NY+dY8Yc5pDSPz8/RZjA5zSAffms1iMfduMbjuxYDKWGkLOxyxAk0xavMs5SVkEGCRIO406VpsRdR8DevWwF5nJW4i6BHRoMDoCCprFs90+yFX+Yz1G0fH51F7bEZvfKi9pBGfFS68IqI3Ds053dgSdJgQemnYafPvUtFgADoI77VWQFWQFgvGjBeJYk/mdLnwuWbVz/FXQfs1wJt8MRm/wDUX7t4AiIVAlke+chaexFQPEPgS9xE2r+FNoMloWL/ADXKActibbCFYmVeD/JWu4Zw1sPhcNYdkZrVkKTabMhOd5ykgT8hTPF5rcPc4c7D6i66Sj77mlTEp0U2tN4fiNp7l20jTcshDcAGi8zPCzPtDLqI0zDrIHz6OF8gcWi4aLlbRKkV6DXlFVheKRiMazsTJE6EAmKjV6aBVssr5Xanm5XgaGiwRWd4d4XxVniT4r+LP8K1y5eyC44a4XLMLT2/ZUKT7UmQojfTRUi82nvp+gr5KTVoHxfS2x+qg9gduq/j1h8RYu2g+RroKlozQCfMIkaESvuJrJ+GPs7KXi+MKMlsgoiknmtuC8gQg3I6mBtMz+Jc5cRzBKm7mw9rUEIPKRcP/wBje4CrLA8et3IGqyAVL5RnBYKDAMiSVgECcwitCKaqpof8RDg7PiCefifnsmn0rg0Obny9+8q+JnU1kvFHjwYW8bNu2LjJAukuVCkgHIIUyYOp6HStLbvR6iuccQ8A4h8VJdXS/dm5cnIUDvmdmUztJIgnUCq+DwUkkjv7RHgDgHrnr6rNqnStaOzXQ+C8RGJwtq+qlOYGlSZKlHZDBgSJXQwKj4XzX2P9qPlp+1WcIihUAW3bUKg2CoggfQT86ruBLLz3M/OtbgjInVc8kIswWA9+l1VUFwjaHHK2+BWFqTTWGHlp2urSSKKKKEIooooQiiiihCKaxFvMpB2Ig07XhFCFyPE2Cjsh/CSvyMVc4N8Tfskc4JZQC2S7BF0GizEkxE96R4uwuTEk9HAb47H9J+NO+HcU5tvaAw7KDnC3zHmOkr32/wBdawms0yFmfRY4bpkLUrCcMu3Fu4fmplsjOMmUq7GSMz79/d8Ka4V4Z5qB2cgMzKpRc6jKYLs0gBZHxqXjOK2rN+w6C2XRWF/kCEbMAIXvGp+VV444qK1tbSvZDZ7a3dShjWY0ImTHrvUj2YPezbz9PyPNSPZg97l7H6U7CcPRLOZbK4i4l42rmpdcu4ZQNNionpNVPHcGtrE3ET2VIjrEgGPhMU7Z8Q3AL8klr+U5lYpkI6rHpA32FVhM6nrvVT3NLQGj3n74Kre5paAE1i8Fbv2bli+GNu5lJyEBlZGzKwzAgxqII1DGtFwbCW7Vi1asBuVbQImeM5A3LRpJYsdO9UNaTAJFtR6Csbi0zhTiK+LrX4OXF5HIBO47FcqzduASbdq7cA7lEZh9QKzH2YcPK4a7feSb9wKrHUutrNmefV3Yf3TWwt3GUHJlDFSFLqWQEiPMoIJHcA0viiXWwl5sKi81bZWwqwsHTMyKdJE5gO8CquGgSUrqdh77z8hYXJ+oHiVvPfbHLGVSca8XWMM3LIa9fJCrZtkAhm0UXHOiSSNNW12irtxqY2rEeCfBb23GKxalW1azbb28xn726DqCJJAOs6mIra0txOKCn0wRbjLjz8v9KwgXwboNApu/jFQObhChVR1MSWluWyKBq7ZuVA1JN0AdBTzLAUEQ8ecTOU/lnqQIBjSZilJqGSKMSm2kgEHrfkPEc1U2QE25pNeYRQ1yG1EGB+aBoKTeeB76esYVeXLKc0FjrBy9CnQx1BqyghL3g2GMm+2OWx3RI6wSWsG4YCBXAkiCoI6QDsd6o8TwFcoVS1vzq25aAhnKkmEHbLsY7VdXne2CpMhgCd9J9akfxqv5SOkgHQSBooM7fKn9DS4gOLH4wdieWBjHXnfbe/jJXx5bss3wXhhspDEdlVScirJOgO5JJJPrHSrGp9zCrkJgK0F+4AGkAz1Mkb1BpGsjka/VJuc4Vhl7Vxcd03etB1KmYO8EidZp7hQW22p0pNIvXlRWe42VEUu7H8KqCWPwAq2hrqincGwnc7ciffRUyRMdly2+GuBlBUgj01p2uU+E/GLYl3KW2tKBKkNJAmAtwRBYiToY8p99bfB+IiCFuiZIEjQiSBJH1Ndi3ibY5BDUDS7G2Rn7eo9Vn9jcamZCv6KSrg7UqtdUIooooQiiiihCKKKKELJePMJKJcH4Wg+5v9QPnWIuvA0Bb0EfvXUfEWE5mHuKN8pI941H1FcxrGrW2kv1WXVts+/VNW7V1yAoAJOgUF2PYAV4cH+csTpIkgSNNhEbbUnijMMNfZJBFptQYIDRbYg9wrk/XpUm3dzWbN66Yz4e3fvMB1C/esB3LKxjqWqkRuLNY62VQjJZqHWyQiAABRAGgA6DtSqZ4dxd8TZN11Crzri2lUABLapYhJ3aJksdyW22Flw82zKXFnNEESWH8o6nrH4ttyK8dEWyaLqLoyH6LqIokx30rU2hpUG5hRFpSw+7L7KZJLkqCSAFJQIxWcwzHSrLDWsxiQNzJ0AAEkk9BWBxmJ4lZCBc/tdDwqIxNeXeH2/2lrS3VC1pyn3tjPy3zN5eZGY5ZgnTrNJAESrKymQGRgymN9Qap+LeJxYvcrlhgApuNJDBmGYBekBSJncnpFZ9JHUxveI+6QM338vM8j63WyGdobDKu3ckyTJO9JivEaQCNQwDKe4IkEUm+jMjrbfluysqXMubluQQr5T7WUwY9KUawulDZDa5yTyzklROBhJtIt1iRH3RNq3cXIX52ZTeyMysAq5Et6bsH/KDT+HZh/xCwYQM5SDmGhUhVkkaim8NYWyiW7U5LQCpOpMfiY9WYyxPUk0OiAQGDGwz28oHsM6qyZp6pYcJp+czvp07Z2zMkbG8tjjxbGRY87bkj5FJlukgkZKSiZ7gH4RqT6DUmlXFdR5SShggSSCDJAI+BpWEw3lzh8pkjaQP5+wNLfGFUgznbWSAMogr5Y9JrPiiayHVJdt83HTkN/ofnhWlxLsZS7GPzaR5mYmOjEiNddAPjTWPsIo8sTIAgzmAGrEdNaqFx4Bi4DbOg83sknaG2NSgarkrHvj0StueRx+vsRy8byDADcFehzBE6GJ+G1M4nFJbQvddURdWZjCgepp4CuYeOeO/xGI5KGbdligABPMvTlY/2oPkUD+0dc1T4fROrJNJPdG5/A88/UqbjbbddJw2KS4ge2yujeyyEMp9xFRuPcM/iMO1k5gLpVWdCv3UEOGZSRzEJUAhSDA9aj+GOENhsKlp9HEs4HRmJYr6xIX4VX8T8R4heJW8JYsiPK11rivJt6F2twQAFGmY5gXOXSNWKSBzKtxgAIZfLtsXzj6KmVw0Wdz6K2wHALdjCtYw7G3mBm7E3C5EZzGhOgESIXYggGpPC8ALSBAzNlnzOczEkyfdvoOlPFqnYYoqebUzJ01+HSNT9KUkqZappikeANyTzP75AdF6WNZkBLwWNdD5ZI7f1tWgwePW4JG/UdRVNavg+yukx0E9R+jVFW6bbyNPQaiDrFadHWmgDA5+uMm2xs3oQem9x8h1XfH2l8WK1tFRMHjA4qXXZg3yEiiiiivUIooooQkXVkVyriWG5d64n5WMe7cfQiusGuf+NsJlvhujr9V0P0K0jXMuwO6JOsbdl+io8KyhxzFzWzK3F/MjAq4+Kk1YX8FZxOHu2dbNsWsLZTkrcvG3F5WUAQHdc2UNIGk++qqnsNjHtybbFZBUwdwelZ0MxjIvte/0SUUxZ5bovYNLCph7TZ1sgqX25lxiWuOBJgFjAEnRRXuCvBLiu3s25uH3WwXP/jSnwBzlEK3GWcyoSWBG4iATHWJ2qMD3AIIIIYBgQwIIYEEEEEgg968eXCTVIOa8eXB+p4Vu4HM5TzmCWURp8wK2kUqpJgEmT0BOhiQywPEuKa2HTPmW5PlUggqHOkjVVkQZMmCsDU0HFk3eY2+cMY02IOnypriqK7ArqAOojUsznTXqxqzXGQXFoJvi4zzTMdUWAlpsbqj4T4luYVbpCowKhtcw8yyqgEHqXHSq6/4tbE4jmNZym8U8qNmyyEWNQJgFfr2q8fh6lWUgEOIPcaggqehBApOG4JYthnTPzCMqAgZUzE5mBB1OXyjQdDVsEMDwTpz4X5bfcrQpuIzDvBxJ+a0KeO8KIQC4iIAiSubyroD5Sd9/jUyz4swrbX0H88p/5AViG4R2FI/2Gx6VnycBZM4vJIJ8R+vyrY6uo5ge/VdNwmNtsQVdXEg+Vg0/I1Gs2OWgQtnYFnuPBHMu3CWuPBJIBYwB0AUdKwnDPCxe6uceWZb3Dp8dvjW+rG4hT/0G/wBZr7h2Tixxtm+R+loRP7XvkbJ5ccQIgHTLMebL2n/OpnPtvJbXWADowWBAUTrrNVhoRyCCNxqKVhr5Gd1/eHjn36qx0YOQpGMwAVTrMEKwI0kidO9Q7NlUUKgCgbAbDrTXFeL8tVL5nLOtu2gOrO50AnQbEk9ADTPEuJm1dS1bs3LruucR5baLJAa5cIIXY6AE6dyAbDSvqDqgZZpvuem5yeV7e7KTbjB3Uu9fZFZ7ds3XRWZLYbKbjKCVQGDBJETWNIwnCRzslx794ZraXcvMsJAzIXBKgyTNwakaCYatpdP5QDqIDMVBEiZIUkGJjTeNtxSWvCFr+Ia/ed8RcLSpuAKiKCcgCDSQI1JiRMA07w6qjgge2Q4vyPedgY8B4+ig5t3Kz4di+bZt3MpTmIr5TusiYNUGN4zbwKYu1hi1y+obFmy7MURXZTcZW6Kubmm2DJBme2jxGIW2jPcYKqgszEwABuSag8LxOGxBGLsrbZ1zWxeNuLiwIKywDL5W+R7VXQytj1yPY7sjyG174BOOv7CjKNVmgi6zfgMY6/ffEYtrot5ItowNu25YzKppooXRoPtbnWt4qkmOtZtMZcZzcDNJM6k7dAR7okd5rUIGkED3ztqNQfnU+M0jzMyRw7rrDSBltrXH1KqgeNJA+fVP2rdxQQNNTO24nT6H5UnF2iCCTPSREae40+qOYJaBPT16juNe/Wm7yDLMny6KSwM6xAHTSqZ4LQFoDrAXGo4xk4Hrv91Jru9fCTgMVkeOhrTWbkisTirmUofU1quFXpUV1nCJDJRRuPS3yJH4SUws8qwooorUVSKKKKEIrMeOcJmsB/yMD8DofqRWnqFxfC8yy6fmUj4xpVcrNbC1QkbqaQuW2klgO5A+ZipdxLWe4mHa4z2MzEsqqpFtgrFdZkEjfeD6T6/DXtEFwJBBiZ21iotpCGvFf+OSW9AXz5Qe0x74rOgpSWO1DPJIQ05LTqGeSfsYeOKCDH3gve4FecVPumKhrsKl/wAIzsWbUsZJ6k+tTLHBWPSnJqcSkajsm5YRJbUdlVAUtbBNaTD+HT1FWmH8PAdK9ZTRN2C9bBG3YLH2uHMelTrHAielbOzwdR0qZbwajpTCuWSw/hruKsrHhte1aEWwKVQhU/8AsJANqpOJWTbPlEitkRULF8ODVRPTxTt0ytBHv5KTXubkFY61jVOmx7HT67UWsdbZGdXBRJzNBEZYmNPNuIjeRVnjvD3YVR43g7BSmuUkEgaAxrrWFJ/H4bksJ8j75+KcZVcn/RTbdwOqlYIPmQlROoiRIkGJGncilpdzAxsGPzk6/HQz1zaE61Dt4hQArAoBAAHswOk7x8vfqamK2bUEEHSRGgGXTcaSG2B26Rrkvo3sjeyQEdLmwABNhfYk329Vd2gLgW7fVUniniDoi27E828cq5dGA9D0JMCfftFWmBsuLSK5zuqDO35iN2P0k/51A4xxOxYdblxQ99VYW1BJIDbloMKuu8SZMbyM9wRr+Ixa3iW8jAu0QqqN7a9BIJGXsSTvNWx0jZKRurutFySRkn9ffCtzclXfingj4tLdhXa2rPnukWywZEI8isAVV8xVgGgHQicpFOcMv2hc/hsKg5dlfOV9lTIhZ/GzEkltdjOu0XjFjF4m5fwqLyUHLuW7/nW1eQAB7Vy6AQMxaQqifuyrSDUzwpwI4WxlYqzuxdypJWdgFJAJAA7Dc6VZWtbTcPa2QjVyaDzO7jzONuQPVJscXyktGOZ/CtbeGtqZCgH4/ptUm1fIn17+6P3puva5g1c5cHl5uNslN6G2tZSrdsMuZ336e6KcV7Q6fGD1BHX4fOoVDNAk0yytLbaIwT1NySf9+CgWdSq7iV3zqPjWp4EfKKxVu5zLpPrpW74NahRX0Ogp/wCvTsiO4GfPc/VZsjtTiVaUUUU4oIooooQikuJFKooQqDiXCc5qJY8ODtWpK0BaEKoscEUdKm28Ao6VLooQkLZApUV7RQhFFFFCEUUUUIRRRRQhJZAajXsAG6VLooQs7juAg7CqO/wl7ZlSRW9Ipm7hAai5jXjS4XHivQSMhcuxfB0uXuZfU6gBgpKhiBALEa7aaEVeWGXKAkBV0CqAAvuA2rRYrggPSqLGcCKmVke6smu4WKlgaxxbbly+SYZUub8WUkjp3p2qx3uoe8aajenE4qPxKR7tRXJ1PA6yPIbqHh+sFNCoY5WFFRBxS3+b5g/5U1c42g9mW+EfrSbOFVjzYRn1x91IysHNWE1TcT4jm8ibdT3pjEY57mmw7D96l8N4SWO1dZwvggpnCWbLuQ5D9n7JSWfVhuykcC4fJBrc4W1C1C4Zw4KKswK6RKr2iiihCKKKKEIooooQiiiihCKKKKEIooooQiiiihCKKKKEIooooQiiiihCKKKKEIpq5YBp2ihCrMRwhT0qsxPh4dBWmrwihCxF3w4e1Nr4dPatybQrzkjtQhZjCeHY3FXmE4cF6VOC17QheAV7RRQhFFFFCF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endParaRPr lang="en-GB" altLang="en-US" dirty="0"/>
          </a:p>
        </p:txBody>
      </p:sp>
      <p:pic>
        <p:nvPicPr>
          <p:cNvPr id="13" name="Picture 14"/>
          <p:cNvPicPr>
            <a:picLocks noChangeAspect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53975"/>
            <a:ext cx="417513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 descr="http://www.travelandleisure.com/images/media/0000/9438/201308-hd-travel-illo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7146" y="1149890"/>
            <a:ext cx="4657359" cy="4657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0850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52863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0" y="6396038"/>
            <a:ext cx="9144000" cy="46196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17413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14" b="61259"/>
          <a:stretch>
            <a:fillRect/>
          </a:stretch>
        </p:blipFill>
        <p:spPr bwMode="auto">
          <a:xfrm>
            <a:off x="7243763" y="-17463"/>
            <a:ext cx="1214437" cy="54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9488" y="0"/>
            <a:ext cx="517525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7" name="TextovéPole 9"/>
          <p:cNvSpPr txBox="1">
            <a:spLocks noChangeArrowheads="1"/>
          </p:cNvSpPr>
          <p:nvPr/>
        </p:nvSpPr>
        <p:spPr bwMode="auto">
          <a:xfrm>
            <a:off x="4572000" y="6443663"/>
            <a:ext cx="45450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it-IT" altLang="en-US" b="1" dirty="0">
                <a:solidFill>
                  <a:schemeClr val="bg1"/>
                </a:solidFill>
                <a:latin typeface="Georgia" panose="02040502050405020303" pitchFamily="18" charset="0"/>
              </a:rPr>
              <a:t>Čeština pro cizince I</a:t>
            </a:r>
          </a:p>
        </p:txBody>
      </p:sp>
      <p:sp>
        <p:nvSpPr>
          <p:cNvPr id="17419" name="AutoShape 2" descr="data:image/jpeg;base64,/9j/4AAQSkZJRgABAQAAAQABAAD/2wCEAAkGBhQSEBUUEBQWFRUUFxYVFBgWFhgVFxQXFxgVGBkXFhocHCYgFx0jHRcWHy8gJCgpLCwtGh8xNTAqNSYrLCkBCQoKDgwOGg8PGjAkHyQ1MjAvLCwyKTAsLDQwKi0vKSw0LC8sLCwrKi8wLCkuLDIqLC0sNDAyLCwvLDA1LywsLP/AABEIAM0A9gMBIgACEQEDEQH/xAAbAAABBQEBAAAAAAAAAAAAAAAAAgMEBQYHAf/EAEIQAAIBAgQEAwUGAwUHBQAAAAECEQADBBIhMQUTQVEGImEycYGRoQcjQlKxwRRy8GKCwtHhFTNDU5KiskRzg6Px/8QAGwEAAgMBAQEAAAAAAAAAAAAAAAQCAwUGAQf/xAAwEQABAwMCAwYGAgMAAAAAAAABAAIDBBEhEjEFQVETImFxgfAykaGxwdEGFCPh8f/aAAwDAQACEQMRAD8A7jRRRQhFFFFCEUUUUIRRRRQhFFFFCEVGucStqxVmgjeZ6id6k1juJX/vbrHYFvkun7VkcWr3UUbXMAJJtny/4mKeESuIK1iYlG9llPuIp2uZcH8WLew9y6y5TaBLKDmMRII0G8Ee8VdcN4nzLSXELKHEgHQx6wayj/IJYriaHY2wee/T8p6Xhj476sWwtnRWaTiVwfiPx1/Wn04243yn4f5UxH/JKV3xBw9B+0oaR42V9RVQnHu6fI/6U+nG0O4YfCafj4zRP2kHrcfcKs08g5KwoqKnE7Z/F85FPJfU7MD7iKejqYZPgeD5EFVFjhuE5RRRV6iiiiihCKKKKEIooooQiiiihCKKKKEIooooQiiiihCKKKKEIooooQiiiihC8YwK51x2+Rhb7dSj/NgR+9b7iNzLac/2Wj3xpWVwlgsQFEmuS/kLz2sLGi53t1yFp0BDCXnlZc5x2GOHw1t0HlxOHCP/AD6OGPrlMfA1a3Xu82zhV5hW3h0ZltOLTuYAJzEjQdvfW5x/ApT71EuKNwQGA9YIqs4hwOzeIa4vmXRWUlGA10kEGNTp61kS1Lo3BtQwg5OfHY8ttt10LeJMkALh1zv5dNhhZ4cRxVuymcsIxK25cIzNZadGOoJB0kU8njBg+ILKvLtoz2dwXyvyxJmILT0q2xHhy02H5CgokhpX2swMySZk6bmoV/wejPZIchLSIjJE8wIxYSZjUnXSqmzUj76xbJ5csHxydvBetmpX31i2/Llv45O3grnA3me2jXFyMwBKzOWek1Iryisgm5JCyibm4Xs0TRRQvEtL7DYke4kU+vE7g/EfjBqLVRxvxVZwtwW7iu9whSVTL5Q3shiTuRrA6R3p+jbVyu0U5OOhsPuqZNDRd61Ccbcb5T8P9afTj3dfkf8ASqDh/ELd+0tyyzFSWUhlyspWNDqQdxsaz3iHxa9q6bdgJ5NHZhmlx7Sj8qrsTvIOsVsUknFXTOh12Ld72I8M2O6oe2HTqtuumYTiC3JgER3ipVY/h3EmVULrka4isV7SJ66j3HUVpsHfzCusoXzPgBn+LIPoSPwkZA0O7uylUUUU6q0UUUUIRRRRQhFFFFCEUUUUIRRRRQhFFR8VxC3bH3jqv8xA+Q61S4vxxYX2M1w+gyj5tH6VW+VjPiKg6RrdytFRWDxfjy83+7REHrLn9h9KpcXxi9c/3l1z6TC/9IgfSlH1zB8IulnVjBtlb7jnEbfLa2HUuY8oYFokE6dKi8EGlzL7WXy/X94rIcFt+cnsP1//ACtNgbFw62wdOo0rlause7iDXhpNhaw3yDt45WxSHtKbUcXPv7JxEuKrEBgDo2kfOp3IthM1xMnYBjJ+HSot7F3QwzkyCDBED6b17d4iWBzohMQDGopKKamh1NJJsLAPaCAc3xkjyFs7lNOa91j9inrfChlXNmlvyiQs96ZHDDLSQoUwWO39aj504vEVIXOGzKI8rQD768TFK1tkclZbMDq3wPU1e5nD3gBltsZIv3dnE2AufH6FRBlG69scM9sHUhQVynQzMfpUO9h2QwwipfMRbVwI0yRE6EjSf3o4o/sAGYQazP8AW1VVVPT9hdmHNAOCCDqecXtmwGD0UmOdqzsf0oFFe15WGmEq2kkDuQPnXD+J8Za9jr9+favXGUjTyBiqf9gWu5WbcmAQDDQSYAIBgk9BNcz4D9k+It37aYtIsIA9y4rK6OqR92p3lttVGknQxXZfxxgbDJKev2F/ykKs3cAtx4WwbWcFbyxzWRryC5MZrhJTmdZC5Z217VIfgFhbwvm0FvEZmthg9q28k5hpqesbA671Lu3MxJPX6elIrJl41IO0EQtqN9XO23ztby+quFOMX5KsxblsRvsBPvMn962PCl8orG4fzYhj/aj5aftW4wCwtdxQM0U0bfAfbKzpDd5UqiiinFWiiiihCKKKKEIorNcc8Yci41tbUssasYGoBkASTv6VnMX4uxNz8YQdkEfUyfrSklXGw23KWfUsabLot6+qCXYKO7EAfM1T4vxhhk2cueyCfroPrXNjxAXLjKbmd0jOCxZlzbTOomo93itpQ5NxTyhNwKcxUDuqyaVdWvOGtS7qt5w0Lb4vx+x/3VoDsXM/QR+tUuL8SYi57V1gOy+QfTU/E1ksb4rtoWCgsRZN9DoEcRmCg7zEnboat8PczIrEQWUGO0gGl5JJiLvJVEj5bXcU4d56nf1ooopZLo/rWqninjG7Yxl61hyEFgm2EFu2TeNtgGLs4kZgD1AhtBtVtWC+0CwVx7voefZtXhsAWycogydZuWW+daFDpLjfdPUdtRuutcPwuQuOmbT+WAVPyIrTYS8BaCXMyayGEiapRZyuQdxlU+9EVP8ADVpZx9xBlI06Bh09K5M1DIa2VzsDLdrje1jkHlyN10cUVoGtHn7+an8o85A7ZxBKHQba696jthBcZ2BIUHXSTPYAdNqaTiTczO2ukRsI9Kcs45YZTmUMcwKnUbf5Vf8A2aOfuuONRNnXv8IDbnpcHc32Gy90SNyPp55Tb8NOZQpkOCQTI27jpTd/AMokwQDBgzB9asMHfDXJBYqiHVjJ1iT9KjuypaZQ4YuenQdzVctFS9mZG4B1WN9rAWABybuuPypNkfex8PfyVfRRXtc8mkV5RNFCEMisrK4lXVkaNDDCCR61FwODt4Sy6i43LE3LjvoAFBOij2QBJ7k/AVKqi8d4W+/D3XDWrlwu6K/LEstsS7GBqZyKsD81a/DpJpiKNp7rjnrbnnxA95S8wa0GTmFTYT7UBdxVq0mHi1cuJbDljzTzCqq5XYAE6rrA61t65R9m3Anu8RDMpC4QG9dBBUq+Ui2pUwQWJza/8s11LEvFtj2U/pT3HKSGOSJkTbE4x6AfnxVFJI9zXFxUHggzPPck/M1usMPLWN8N2tRW1tDSu6AsLBIJdFFFeoRRRRQhFFFFCFh/HuGi6lwfiUqfepkfRvpXMfHVj7m3dzFeVdUlhMqraZh6gxXZfGmEzYcnqhDfsfoTXOcXhUuIUuKGUxIOxgg/qBWRP/in1ct/2syX/HNq9+KyOEv3Rj2t3vJcvWWtllHluOoJS6v90R6EU5wHhNxblkXLNwNaBRi3LS0FKkHJl810tp7U9a6Pb8MhUU3L1q0zLmRH3yxpJ/Dt615wvw8bwB5tpRBaC0uApgsVGw9SR0rwvee6G7j35b814XvOA3ce/LdYK34IXLdR7hKMUFqPbtKpueXMZnS4y+6tIihVA7AD5CtJwzglk2Ldy+2l0soOcIEykqMoIl2JG39GXg8E62MuFCM4uul8uoByyQpYOJC5YMfrrVZbJLYuPj9uSiWvky4+P2VLivDt5CfIXCqHLJJWCJ0Jiara1acbW3/Clrobli5ZvKpLAqPKrRpMwDNZa5GY5fZk5Z3idJ+FVytaPh97f8VUjWj4UmrbBcQuclbdq/bsMrmWe2G+7OU+UlWEg5/KYnNuKqaAJqMUpidqC8jkLHXC1di6bjZiILnNHbMZj61f37SXLpQzmA0PQQJiPjVDhDlII/DB+VWg4ruwQByIzenurm6SqgAf2xHecCbgm4F8DobnB+q7J8brDTyCBw6QmU6uSD6RM/oai3reViJmDE1aJc5VjWM2uTWd+v61QYy+y5SiF5aGjcLlYzv+YKOu9V10EUYY1gs8gE+GBjzJufkvY3ONydlLS6RMEidDHWkVV2uMtLC5Zdcqs0wcpCKCde5JIAE7b0J4jsx5iykFwQykEZJzfp+lImCYi1ibeqt1NVrTGOxqWbT3bhhLalm7wOg9ToB6kU5bcEAjYgEe41ivtW4llw9mwN7zm4//ALdqAoPvdp/+OmOH0v8AZqBGdtz5D3ZDjYYWZv8A2k8Qe6XW8EWZW1y7T20UbJ5kzHTcyCdTp06nwjHm/hrF5gqtds2nYLIUMyAtlBJgTOk1whtBXc+A4Q2sJh7b6MlmyGHY8tZFdHx9rRTtIAvcD6FQbGGFT6zvjezjDatPw97qvZa4WW0+UuHVYYrMXMpXYhva2rQ05Zsl2CqNT9PU1zVBUvp52vjFztbrfkiZgewgmyquEcexFvh5ucUZUcSXZlFtltCAguhdM7GTAA9oCJmsbZ8fXcXihasqLdg5pBVWuOoBgsTOQE5TC66akzFVf2ocfe5i2wwzJawzRBBBuXIE3XEbawg7ebXNpD8AWJxLN+VI/wCph8z5TXewUeqT+zUC7+Q3DR0HU9T8lkulsNDNvuuy+G7Vatdqz3h63oK0VaqgiiiihCKKKKEIooooQo3EMOHtsp2ZSp+IiuUXLZBKncSD7xoa6+w0rmfiXC8vFOOjHOP72/1ms6vZdockaxuA5WOM5GK5d1762iqqt1GBk5TPk7zJ79PdUXC8WsWkvItp3FxoEvlm2AIUsNRJzEwNiBNe+HODreW47KbhTLltBgmaepboP9asMPwxbWLTmYc27d1TbUFlujmH1JMaaDr9YXAe6z7AX558vJUAOdZ2M8/p5KmteILlvMLMIhOZVgOLZ7qWBM1FsYG7fYlEa4SSSYnXcyx0+daThOBRVvFbZL272UplW6/LGgC5yBBM+bsDShYVhjMOCLS+S8AsuEiC4gROyyBtMCo9k5wGo+nz9BsvOyJA1H37Cyd6yyMVcFWGhB0IpFWXiDHrevBkJICImYiC5WZaNxM9e1VhpVwAJAS7gASAmOI8YwuGcW8TiVV4VmRLd28yBwGGfKuUGCDGadRU+1Z+9CyD5hBGzDcEehGo9DXMvEqE8QxRbcXnU/3fIPoorefZ/dN3DWyf+Cz2CY/IqMnwyXEX+4aar4Gw07pG8h+FptpW6maeouugcIC8wZ4jpO09KtMaGyHOisPwsuke/rVTgbyrOdQwIj1Huqc2ORbZW2G82+Y7e7WuYo6iJlI5jnAb+d7YBBaQ4eosuhkaS8ED3+EYnABbalYLHeD7U7ZR13FMXcC6iWXT3gx74qb/ABSZrRzaKMpEbab/ADil4i5lVz935pAgmWn071dJRUsoc9psAB8JFsNBucHc45bHN8KAkeLA+8qp5Z7Hvsdu9NXLSt7QB94B/rc1oXVw9tV9kAZu2m8/CqXFxzGy7SYpCuoP6o1Ane2RbkDcdRyVscutNAQNK5N9peLzcSuL/wAlLVn5ILh/7rrV1qsF43+zXHPi7+ItW1vJdcuoRxnAgAAq0bR0JrV/jjAXSO5iw+d/0F691nDNvYWf8CeFTjcRLiMPZIa+x2I3Fod2aPgJ7ien+IvElrDKbt8kZj5VUSzeiiRtpqSB605wjhi4LBWsONMi8y+35rjDM5PoPoAB0ri3HONvi7zXrmgPsL0toNl/cnqZ9IfqIxxCcxX/AMcZz4u6ei8aScn3/wBXZuC8Zt4qyLtkkrOUgiGRhrlYSYMEHcg9JrJfazirqWsOqErbd3ZmUkfeW8htgkEGRmZgO6g/hFWX2dcFfDYZ2uZlbE5GyH8NtM2SR0ZsxY9YyjvWmvWbdxSl63buoYJS4odZGxg9R3rFY+moOIXFy0fQn7297ZjKx0kZaFhuBYQcdwzLi81vE4TIoxYUEXLbGSlwaKbgAPuzKw9plN+/BsPhRbsYRMqrmZmOr3WYgZnPXbQbDoBtV5bCqi27aJbtr7KW1CIvuUVVYjzYj3AD9/3roKTixravs4hZgBJvueXoMpJ9P2bLu3Wr4HbhRVxVfwpIUVYV0KWRRRRQhFFFFCEUUUUIRWL8eYTW3cHqh/Uf4q2lUvi3CZ8M/dRnH93U/SaoqGa4yFTO3VGQsFw3EW0ebqM6wR5XKEesjf3TUrH8azIluynLt22zr5i7Ft8xY+86VX4a9kdWicrK0bzBBitXjeGWXxF20tsqzWzfS7mJEnWMvs5NY+dY8Yc5pDSPz8/RZjA5zSAffms1iMfduMbjuxYDKWGkLOxyxAk0xavMs5SVkEGCRIO406VpsRdR8DevWwF5nJW4i6BHRoMDoCCprFs90+yFX+Yz1G0fH51F7bEZvfKi9pBGfFS68IqI3Ds053dgSdJgQemnYafPvUtFgADoI77VWQFWQFgvGjBeJYk/mdLnwuWbVz/FXQfs1wJt8MRm/wDUX7t4AiIVAlke+chaexFQPEPgS9xE2r+FNoMloWL/ADXKActibbCFYmVeD/JWu4Zw1sPhcNYdkZrVkKTabMhOd5ykgT8hTPF5rcPc4c7D6i66Sj77mlTEp0U2tN4fiNp7l20jTcshDcAGi8zPCzPtDLqI0zDrIHz6OF8gcWi4aLlbRKkV6DXlFVheKRiMazsTJE6EAmKjV6aBVssr5Xanm5XgaGiwRWd4d4XxVniT4r+LP8K1y5eyC44a4XLMLT2/ZUKT7UmQojfTRUi82nvp+gr5KTVoHxfS2x+qg9gduq/j1h8RYu2g+RroKlozQCfMIkaESvuJrJ+GPs7KXi+MKMlsgoiknmtuC8gQg3I6mBtMz+Jc5cRzBKm7mw9rUEIPKRcP/wBje4CrLA8et3IGqyAVL5RnBYKDAMiSVgECcwitCKaqpof8RDg7PiCefifnsmn0rg0Obny9+8q+JnU1kvFHjwYW8bNu2LjJAukuVCkgHIIUyYOp6HStLbvR6iuccQ8A4h8VJdXS/dm5cnIUDvmdmUztJIgnUCq+DwUkkjv7RHgDgHrnr6rNqnStaOzXQ+C8RGJwtq+qlOYGlSZKlHZDBgSJXQwKj4XzX2P9qPlp+1WcIihUAW3bUKg2CoggfQT86ruBLLz3M/OtbgjInVc8kIswWA9+l1VUFwjaHHK2+BWFqTTWGHlp2urSSKKKKEIooooQiiiihCKaxFvMpB2Ig07XhFCFyPE2Cjsh/CSvyMVc4N8Tfskc4JZQC2S7BF0GizEkxE96R4uwuTEk9HAb47H9J+NO+HcU5tvaAw7KDnC3zHmOkr32/wBdawms0yFmfRY4bpkLUrCcMu3Fu4fmplsjOMmUq7GSMz79/d8Ka4V4Z5qB2cgMzKpRc6jKYLs0gBZHxqXjOK2rN+w6C2XRWF/kCEbMAIXvGp+VV444qK1tbSvZDZ7a3dShjWY0ImTHrvUj2YPezbz9PyPNSPZg97l7H6U7CcPRLOZbK4i4l42rmpdcu4ZQNNionpNVPHcGtrE3ET2VIjrEgGPhMU7Z8Q3AL8klr+U5lYpkI6rHpA32FVhM6nrvVT3NLQGj3n74Kre5paAE1i8Fbv2bli+GNu5lJyEBlZGzKwzAgxqII1DGtFwbCW7Vi1asBuVbQImeM5A3LRpJYsdO9UNaTAJFtR6Csbi0zhTiK+LrX4OXF5HIBO47FcqzduASbdq7cA7lEZh9QKzH2YcPK4a7feSb9wKrHUutrNmefV3Yf3TWwt3GUHJlDFSFLqWQEiPMoIJHcA0viiXWwl5sKi81bZWwqwsHTMyKdJE5gO8CquGgSUrqdh77z8hYXJ+oHiVvPfbHLGVSca8XWMM3LIa9fJCrZtkAhm0UXHOiSSNNW12irtxqY2rEeCfBb23GKxalW1azbb28xn726DqCJJAOs6mIra0txOKCn0wRbjLjz8v9KwgXwboNApu/jFQObhChVR1MSWluWyKBq7ZuVA1JN0AdBTzLAUEQ8ecTOU/lnqQIBjSZilJqGSKMSm2kgEHrfkPEc1U2QE25pNeYRQ1yG1EGB+aBoKTeeB76esYVeXLKc0FjrBy9CnQx1BqyghL3g2GMm+2OWx3RI6wSWsG4YCBXAkiCoI6QDsd6o8TwFcoVS1vzq25aAhnKkmEHbLsY7VdXne2CpMhgCd9J9akfxqv5SOkgHQSBooM7fKn9DS4gOLH4wdieWBjHXnfbe/jJXx5bss3wXhhspDEdlVScirJOgO5JJJPrHSrGp9zCrkJgK0F+4AGkAz1Mkb1BpGsjka/VJuc4Vhl7Vxcd03etB1KmYO8EidZp7hQW22p0pNIvXlRWe42VEUu7H8KqCWPwAq2hrqincGwnc7ciffRUyRMdly2+GuBlBUgj01p2uU+E/GLYl3KW2tKBKkNJAmAtwRBYiToY8p99bfB+IiCFuiZIEjQiSBJH1Ndi3ibY5BDUDS7G2Rn7eo9Vn9jcamZCv6KSrg7UqtdUIooooQiiiihCKKKKELJePMJKJcH4Wg+5v9QPnWIuvA0Bb0EfvXUfEWE5mHuKN8pI941H1FcxrGrW2kv1WXVts+/VNW7V1yAoAJOgUF2PYAV4cH+csTpIkgSNNhEbbUnijMMNfZJBFptQYIDRbYg9wrk/XpUm3dzWbN66Yz4e3fvMB1C/esB3LKxjqWqkRuLNY62VQjJZqHWyQiAABRAGgA6DtSqZ4dxd8TZN11Crzri2lUABLapYhJ3aJksdyW22Flw82zKXFnNEESWH8o6nrH4ttyK8dEWyaLqLoyH6LqIokx30rU2hpUG5hRFpSw+7L7KZJLkqCSAFJQIxWcwzHSrLDWsxiQNzJ0AAEkk9BWBxmJ4lZCBc/tdDwqIxNeXeH2/2lrS3VC1pyn3tjPy3zN5eZGY5ZgnTrNJAESrKymQGRgymN9Qap+LeJxYvcrlhgApuNJDBmGYBekBSJncnpFZ9JHUxveI+6QM338vM8j63WyGdobDKu3ckyTJO9JivEaQCNQwDKe4IkEUm+jMjrbfluysqXMubluQQr5T7WUwY9KUawulDZDa5yTyzklROBhJtIt1iRH3RNq3cXIX52ZTeyMysAq5Et6bsH/KDT+HZh/xCwYQM5SDmGhUhVkkaim8NYWyiW7U5LQCpOpMfiY9WYyxPUk0OiAQGDGwz28oHsM6qyZp6pYcJp+czvp07Z2zMkbG8tjjxbGRY87bkj5FJlukgkZKSiZ7gH4RqT6DUmlXFdR5SShggSSCDJAI+BpWEw3lzh8pkjaQP5+wNLfGFUgznbWSAMogr5Y9JrPiiayHVJdt83HTkN/ofnhWlxLsZS7GPzaR5mYmOjEiNddAPjTWPsIo8sTIAgzmAGrEdNaqFx4Bi4DbOg83sknaG2NSgarkrHvj0StueRx+vsRy8byDADcFehzBE6GJ+G1M4nFJbQvddURdWZjCgepp4CuYeOeO/xGI5KGbdligABPMvTlY/2oPkUD+0dc1T4fROrJNJPdG5/A88/UqbjbbddJw2KS4ge2yujeyyEMp9xFRuPcM/iMO1k5gLpVWdCv3UEOGZSRzEJUAhSDA9aj+GOENhsKlp9HEs4HRmJYr6xIX4VX8T8R4heJW8JYsiPK11rivJt6F2twQAFGmY5gXOXSNWKSBzKtxgAIZfLtsXzj6KmVw0Wdz6K2wHALdjCtYw7G3mBm7E3C5EZzGhOgESIXYggGpPC8ALSBAzNlnzOczEkyfdvoOlPFqnYYoqebUzJ01+HSNT9KUkqZappikeANyTzP75AdF6WNZkBLwWNdD5ZI7f1tWgwePW4JG/UdRVNavg+yukx0E9R+jVFW6bbyNPQaiDrFadHWmgDA5+uMm2xs3oQem9x8h1XfH2l8WK1tFRMHjA4qXXZg3yEiiiiivUIooooQkXVkVyriWG5d64n5WMe7cfQiusGuf+NsJlvhujr9V0P0K0jXMuwO6JOsbdl+io8KyhxzFzWzK3F/MjAq4+Kk1YX8FZxOHu2dbNsWsLZTkrcvG3F5WUAQHdc2UNIGk++qqnsNjHtybbFZBUwdwelZ0MxjIvte/0SUUxZ5bovYNLCph7TZ1sgqX25lxiWuOBJgFjAEnRRXuCvBLiu3s25uH3WwXP/jSnwBzlEK3GWcyoSWBG4iATHWJ2qMD3AIIIIYBgQwIIYEEEEEgg968eXCTVIOa8eXB+p4Vu4HM5TzmCWURp8wK2kUqpJgEmT0BOhiQywPEuKa2HTPmW5PlUggqHOkjVVkQZMmCsDU0HFk3eY2+cMY02IOnypriqK7ArqAOojUsznTXqxqzXGQXFoJvi4zzTMdUWAlpsbqj4T4luYVbpCowKhtcw8yyqgEHqXHSq6/4tbE4jmNZym8U8qNmyyEWNQJgFfr2q8fh6lWUgEOIPcaggqehBApOG4JYthnTPzCMqAgZUzE5mBB1OXyjQdDVsEMDwTpz4X5bfcrQpuIzDvBxJ+a0KeO8KIQC4iIAiSubyroD5Sd9/jUyz4swrbX0H88p/5AViG4R2FI/2Gx6VnycBZM4vJIJ8R+vyrY6uo5ge/VdNwmNtsQVdXEg+Vg0/I1Gs2OWgQtnYFnuPBHMu3CWuPBJIBYwB0AUdKwnDPCxe6uceWZb3Dp8dvjW+rG4hT/0G/wBZr7h2Tixxtm+R+loRP7XvkbJ5ccQIgHTLMebL2n/OpnPtvJbXWADowWBAUTrrNVhoRyCCNxqKVhr5Gd1/eHjn36qx0YOQpGMwAVTrMEKwI0kidO9Q7NlUUKgCgbAbDrTXFeL8tVL5nLOtu2gOrO50AnQbEk9ADTPEuJm1dS1bs3LruucR5baLJAa5cIIXY6AE6dyAbDSvqDqgZZpvuem5yeV7e7KTbjB3Uu9fZFZ7ds3XRWZLYbKbjKCVQGDBJETWNIwnCRzslx794ZraXcvMsJAzIXBKgyTNwakaCYatpdP5QDqIDMVBEiZIUkGJjTeNtxSWvCFr+Ia/ed8RcLSpuAKiKCcgCDSQI1JiRMA07w6qjgge2Q4vyPedgY8B4+ig5t3Kz4di+bZt3MpTmIr5TusiYNUGN4zbwKYu1hi1y+obFmy7MURXZTcZW6Kubmm2DJBme2jxGIW2jPcYKqgszEwABuSag8LxOGxBGLsrbZ1zWxeNuLiwIKywDL5W+R7VXQytj1yPY7sjyG174BOOv7CjKNVmgi6zfgMY6/ffEYtrot5ItowNu25YzKppooXRoPtbnWt4qkmOtZtMZcZzcDNJM6k7dAR7okd5rUIGkED3ztqNQfnU+M0jzMyRw7rrDSBltrXH1KqgeNJA+fVP2rdxQQNNTO24nT6H5UnF2iCCTPSREae40+qOYJaBPT16juNe/Wm7yDLMny6KSwM6xAHTSqZ4LQFoDrAXGo4xk4Hrv91Jru9fCTgMVkeOhrTWbkisTirmUofU1quFXpUV1nCJDJRRuPS3yJH4SUws8qwooorUVSKKKKEIrMeOcJmsB/yMD8DofqRWnqFxfC8yy6fmUj4xpVcrNbC1QkbqaQuW2klgO5A+ZipdxLWe4mHa4z2MzEsqqpFtgrFdZkEjfeD6T6/DXtEFwJBBiZ21iotpCGvFf+OSW9AXz5Qe0x74rOgpSWO1DPJIQ05LTqGeSfsYeOKCDH3gve4FecVPumKhrsKl/wAIzsWbUsZJ6k+tTLHBWPSnJqcSkajsm5YRJbUdlVAUtbBNaTD+HT1FWmH8PAdK9ZTRN2C9bBG3YLH2uHMelTrHAielbOzwdR0qZbwajpTCuWSw/hruKsrHhte1aEWwKVQhU/8AsJANqpOJWTbPlEitkRULF8ODVRPTxTt0ytBHv5KTXubkFY61jVOmx7HT67UWsdbZGdXBRJzNBEZYmNPNuIjeRVnjvD3YVR43g7BSmuUkEgaAxrrWFJ/H4bksJ8j75+KcZVcn/RTbdwOqlYIPmQlROoiRIkGJGncilpdzAxsGPzk6/HQz1zaE61Dt4hQArAoBAAHswOk7x8vfqamK2bUEEHSRGgGXTcaSG2B26Rrkvo3sjeyQEdLmwABNhfYk329Vd2gLgW7fVUniniDoi27E828cq5dGA9D0JMCfftFWmBsuLSK5zuqDO35iN2P0k/51A4xxOxYdblxQ99VYW1BJIDbloMKuu8SZMbyM9wRr+Ixa3iW8jAu0QqqN7a9BIJGXsSTvNWx0jZKRurutFySRkn9ffCtzclXfingj4tLdhXa2rPnukWywZEI8isAVV8xVgGgHQicpFOcMv2hc/hsKg5dlfOV9lTIhZ/GzEkltdjOu0XjFjF4m5fwqLyUHLuW7/nW1eQAB7Vy6AQMxaQqifuyrSDUzwpwI4WxlYqzuxdypJWdgFJAJAA7Dc6VZWtbTcPa2QjVyaDzO7jzONuQPVJscXyktGOZ/CtbeGtqZCgH4/ptUm1fIn17+6P3puva5g1c5cHl5uNslN6G2tZSrdsMuZ336e6KcV7Q6fGD1BHX4fOoVDNAk0yytLbaIwT1NySf9+CgWdSq7iV3zqPjWp4EfKKxVu5zLpPrpW74NahRX0Ogp/wCvTsiO4GfPc/VZsjtTiVaUUUU4oIooooQikuJFKooQqDiXCc5qJY8ODtWpK0BaEKoscEUdKm28Ao6VLooQkLZApUV7RQhFFFFCEUUUUIRRRRQhJZAajXsAG6VLooQs7juAg7CqO/wl7ZlSRW9Ipm7hAai5jXjS4XHivQSMhcuxfB0uXuZfU6gBgpKhiBALEa7aaEVeWGXKAkBV0CqAAvuA2rRYrggPSqLGcCKmVke6smu4WKlgaxxbbly+SYZUub8WUkjp3p2qx3uoe8aajenE4qPxKR7tRXJ1PA6yPIbqHh+sFNCoY5WFFRBxS3+b5g/5U1c42g9mW+EfrSbOFVjzYRn1x91IysHNWE1TcT4jm8ibdT3pjEY57mmw7D96l8N4SWO1dZwvggpnCWbLuQ5D9n7JSWfVhuykcC4fJBrc4W1C1C4Zw4KKswK6RKr2iiihCKKKKEIooooQiiiihCKKKKEIooooQiiiihCKKKKEIooooQiiiihCKKKKEIpq5YBp2ihCrMRwhT0qsxPh4dBWmrwihCxF3w4e1Nr4dPatybQrzkjtQhZjCeHY3FXmE4cF6VOC17QheAV7RRQhFFFFCF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endParaRPr lang="en-GB" altLang="en-US" dirty="0"/>
          </a:p>
        </p:txBody>
      </p:sp>
      <p:pic>
        <p:nvPicPr>
          <p:cNvPr id="13" name="Picture 14"/>
          <p:cNvPicPr>
            <a:picLocks noChangeAspect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53975"/>
            <a:ext cx="417513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bdélník 1"/>
          <p:cNvSpPr/>
          <p:nvPr/>
        </p:nvSpPr>
        <p:spPr>
          <a:xfrm>
            <a:off x="1754659" y="1729956"/>
            <a:ext cx="5288692" cy="192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cs-CZ" altLang="en-US" sz="5400" b="1" dirty="0" smtClean="0">
                <a:solidFill>
                  <a:srgbClr val="F79646">
                    <a:lumMod val="75000"/>
                  </a:srgbClr>
                </a:solidFill>
                <a:latin typeface="Cambria" pitchFamily="18" charset="0"/>
              </a:rPr>
              <a:t>cestovat</a:t>
            </a:r>
            <a:endParaRPr lang="en-GB" altLang="en-US" sz="5400" b="1" dirty="0" smtClean="0">
              <a:solidFill>
                <a:srgbClr val="F79646">
                  <a:lumMod val="75000"/>
                </a:srgbClr>
              </a:solidFill>
              <a:latin typeface="Cambria" pitchFamily="18" charset="0"/>
            </a:endParaRPr>
          </a:p>
          <a:p>
            <a:pPr lvl="0" algn="ctr">
              <a:spcBef>
                <a:spcPct val="20000"/>
              </a:spcBef>
            </a:pPr>
            <a:r>
              <a:rPr lang="cs-CZ" altLang="en-US" sz="5400" b="1" dirty="0" smtClean="0">
                <a:latin typeface="Cambria" pitchFamily="18" charset="0"/>
              </a:rPr>
              <a:t>(já) cestuju</a:t>
            </a:r>
          </a:p>
        </p:txBody>
      </p:sp>
    </p:spTree>
    <p:extLst>
      <p:ext uri="{BB962C8B-B14F-4D97-AF65-F5344CB8AC3E}">
        <p14:creationId xmlns:p14="http://schemas.microsoft.com/office/powerpoint/2010/main" val="1922529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52863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0" y="6396038"/>
            <a:ext cx="9144000" cy="46196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17413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14" b="61259"/>
          <a:stretch>
            <a:fillRect/>
          </a:stretch>
        </p:blipFill>
        <p:spPr bwMode="auto">
          <a:xfrm>
            <a:off x="7243763" y="-17463"/>
            <a:ext cx="1214437" cy="54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9488" y="0"/>
            <a:ext cx="517525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7" name="TextovéPole 9"/>
          <p:cNvSpPr txBox="1">
            <a:spLocks noChangeArrowheads="1"/>
          </p:cNvSpPr>
          <p:nvPr/>
        </p:nvSpPr>
        <p:spPr bwMode="auto">
          <a:xfrm>
            <a:off x="4572000" y="6443663"/>
            <a:ext cx="45450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it-IT" altLang="en-US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Čeština pro cizince I</a:t>
            </a:r>
            <a:endParaRPr lang="it-IT" altLang="en-US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17419" name="AutoShape 2" descr="data:image/jpeg;base64,/9j/4AAQSkZJRgABAQAAAQABAAD/2wCEAAkGBhQSEBUUEBQWFRUUFxYVFBgWFhgVFxQXFxgVGBkXFhocHCYgFx0jHRcWHy8gJCgpLCwtGh8xNTAqNSYrLCkBCQoKDgwOGg8PGjAkHyQ1MjAvLCwyKTAsLDQwKi0vKSw0LC8sLCwrKi8wLCkuLDIqLC0sNDAyLCwvLDA1LywsLP/AABEIAM0A9gMBIgACEQEDEQH/xAAbAAABBQEBAAAAAAAAAAAAAAAAAgMEBQYHAf/EAEIQAAIBAgQEAwUGAwUHBQAAAAECEQADBBIhMQUTQVEGImEycYGRoQcjQlKxwRRy8GKCwtHhFTNDU5KiskRzg6Px/8QAGwEAAgMBAQEAAAAAAAAAAAAAAAQCAwUGAQf/xAAwEQABAwMCAwYGAgMAAAAAAAABAAIDBBEhEjEFQVETImFxgfAykaGxwdEGFCPh8f/aAAwDAQACEQMRAD8A7jRRRQhFFFFCEUUUUIRRRRQhFFFFCEVGucStqxVmgjeZ6id6k1juJX/vbrHYFvkun7VkcWr3UUbXMAJJtny/4mKeESuIK1iYlG9llPuIp2uZcH8WLew9y6y5TaBLKDmMRII0G8Ee8VdcN4nzLSXELKHEgHQx6wayj/IJYriaHY2wee/T8p6Xhj476sWwtnRWaTiVwfiPx1/Wn04243yn4f5UxH/JKV3xBw9B+0oaR42V9RVQnHu6fI/6U+nG0O4YfCafj4zRP2kHrcfcKs08g5KwoqKnE7Z/F85FPJfU7MD7iKejqYZPgeD5EFVFjhuE5RRRV6iiiiihCKKKKEIooooQiiiihCKKKKEIooooQiiiihCKKKKEIooooQiiiihC8YwK51x2+Rhb7dSj/NgR+9b7iNzLac/2Wj3xpWVwlgsQFEmuS/kLz2sLGi53t1yFp0BDCXnlZc5x2GOHw1t0HlxOHCP/AD6OGPrlMfA1a3Xu82zhV5hW3h0ZltOLTuYAJzEjQdvfW5x/ApT71EuKNwQGA9YIqs4hwOzeIa4vmXRWUlGA10kEGNTp61kS1Lo3BtQwg5OfHY8ttt10LeJMkALh1zv5dNhhZ4cRxVuymcsIxK25cIzNZadGOoJB0kU8njBg+ILKvLtoz2dwXyvyxJmILT0q2xHhy02H5CgokhpX2swMySZk6bmoV/wejPZIchLSIjJE8wIxYSZjUnXSqmzUj76xbJ5csHxydvBetmpX31i2/Llv45O3grnA3me2jXFyMwBKzOWek1Iryisgm5JCyibm4Xs0TRRQvEtL7DYke4kU+vE7g/EfjBqLVRxvxVZwtwW7iu9whSVTL5Q3shiTuRrA6R3p+jbVyu0U5OOhsPuqZNDRd61Ccbcb5T8P9afTj3dfkf8ASqDh/ELd+0tyyzFSWUhlyspWNDqQdxsaz3iHxa9q6bdgJ5NHZhmlx7Sj8qrsTvIOsVsUknFXTOh12Ld72I8M2O6oe2HTqtuumYTiC3JgER3ipVY/h3EmVULrka4isV7SJ66j3HUVpsHfzCusoXzPgBn+LIPoSPwkZA0O7uylUUUU6q0UUUUIRRRRQhFFFFCEUUUUIRRRRQhFFR8VxC3bH3jqv8xA+Q61S4vxxYX2M1w+gyj5tH6VW+VjPiKg6RrdytFRWDxfjy83+7REHrLn9h9KpcXxi9c/3l1z6TC/9IgfSlH1zB8IulnVjBtlb7jnEbfLa2HUuY8oYFokE6dKi8EGlzL7WXy/X94rIcFt+cnsP1//ACtNgbFw62wdOo0rlause7iDXhpNhaw3yDt45WxSHtKbUcXPv7JxEuKrEBgDo2kfOp3IthM1xMnYBjJ+HSot7F3QwzkyCDBED6b17d4iWBzohMQDGopKKamh1NJJsLAPaCAc3xkjyFs7lNOa91j9inrfChlXNmlvyiQs96ZHDDLSQoUwWO39aj504vEVIXOGzKI8rQD768TFK1tkclZbMDq3wPU1e5nD3gBltsZIv3dnE2AufH6FRBlG69scM9sHUhQVynQzMfpUO9h2QwwipfMRbVwI0yRE6EjSf3o4o/sAGYQazP8AW1VVVPT9hdmHNAOCCDqecXtmwGD0UmOdqzsf0oFFe15WGmEq2kkDuQPnXD+J8Za9jr9+favXGUjTyBiqf9gWu5WbcmAQDDQSYAIBgk9BNcz4D9k+It37aYtIsIA9y4rK6OqR92p3lttVGknQxXZfxxgbDJKev2F/ykKs3cAtx4WwbWcFbyxzWRryC5MZrhJTmdZC5Z217VIfgFhbwvm0FvEZmthg9q28k5hpqesbA671Lu3MxJPX6elIrJl41IO0EQtqN9XO23ztby+quFOMX5KsxblsRvsBPvMn962PCl8orG4fzYhj/aj5aftW4wCwtdxQM0U0bfAfbKzpDd5UqiiinFWiiiihCKKKKEIorNcc8Yci41tbUssasYGoBkASTv6VnMX4uxNz8YQdkEfUyfrSklXGw23KWfUsabLot6+qCXYKO7EAfM1T4vxhhk2cueyCfroPrXNjxAXLjKbmd0jOCxZlzbTOomo93itpQ5NxTyhNwKcxUDuqyaVdWvOGtS7qt5w0Lb4vx+x/3VoDsXM/QR+tUuL8SYi57V1gOy+QfTU/E1ksb4rtoWCgsRZN9DoEcRmCg7zEnboat8PczIrEQWUGO0gGl5JJiLvJVEj5bXcU4d56nf1ooopZLo/rWqninjG7Yxl61hyEFgm2EFu2TeNtgGLs4kZgD1AhtBtVtWC+0CwVx7voefZtXhsAWycogydZuWW+daFDpLjfdPUdtRuutcPwuQuOmbT+WAVPyIrTYS8BaCXMyayGEiapRZyuQdxlU+9EVP8ADVpZx9xBlI06Bh09K5M1DIa2VzsDLdrje1jkHlyN10cUVoGtHn7+an8o85A7ZxBKHQba696jthBcZ2BIUHXSTPYAdNqaTiTczO2ukRsI9Kcs45YZTmUMcwKnUbf5Vf8A2aOfuuONRNnXv8IDbnpcHc32Gy90SNyPp55Tb8NOZQpkOCQTI27jpTd/AMokwQDBgzB9asMHfDXJBYqiHVjJ1iT9KjuypaZQ4YuenQdzVctFS9mZG4B1WN9rAWABybuuPypNkfex8PfyVfRRXtc8mkV5RNFCEMisrK4lXVkaNDDCCR61FwODt4Sy6i43LE3LjvoAFBOij2QBJ7k/AVKqi8d4W+/D3XDWrlwu6K/LEstsS7GBqZyKsD81a/DpJpiKNp7rjnrbnnxA95S8wa0GTmFTYT7UBdxVq0mHi1cuJbDljzTzCqq5XYAE6rrA61t65R9m3Anu8RDMpC4QG9dBBUq+Ui2pUwQWJza/8s11LEvFtj2U/pT3HKSGOSJkTbE4x6AfnxVFJI9zXFxUHggzPPck/M1usMPLWN8N2tRW1tDSu6AsLBIJdFFFeoRRRRQhFFFFCFh/HuGi6lwfiUqfepkfRvpXMfHVj7m3dzFeVdUlhMqraZh6gxXZfGmEzYcnqhDfsfoTXOcXhUuIUuKGUxIOxgg/qBWRP/in1ct/2syX/HNq9+KyOEv3Rj2t3vJcvWWtllHluOoJS6v90R6EU5wHhNxblkXLNwNaBRi3LS0FKkHJl810tp7U9a6Pb8MhUU3L1q0zLmRH3yxpJ/Dt615wvw8bwB5tpRBaC0uApgsVGw9SR0rwvee6G7j35b814XvOA3ce/LdYK34IXLdR7hKMUFqPbtKpueXMZnS4y+6tIihVA7AD5CtJwzglk2Ldy+2l0soOcIEykqMoIl2JG39GXg8E62MuFCM4uul8uoByyQpYOJC5YMfrrVZbJLYuPj9uSiWvky4+P2VLivDt5CfIXCqHLJJWCJ0Jiara1acbW3/Clrobli5ZvKpLAqPKrRpMwDNZa5GY5fZk5Z3idJ+FVytaPh97f8VUjWj4UmrbBcQuclbdq/bsMrmWe2G+7OU+UlWEg5/KYnNuKqaAJqMUpidqC8jkLHXC1di6bjZiILnNHbMZj61f37SXLpQzmA0PQQJiPjVDhDlII/DB+VWg4ruwQByIzenurm6SqgAf2xHecCbgm4F8DobnB+q7J8brDTyCBw6QmU6uSD6RM/oai3reViJmDE1aJc5VjWM2uTWd+v61QYy+y5SiF5aGjcLlYzv+YKOu9V10EUYY1gs8gE+GBjzJufkvY3ONydlLS6RMEidDHWkVV2uMtLC5Zdcqs0wcpCKCde5JIAE7b0J4jsx5iykFwQykEZJzfp+lImCYi1ibeqt1NVrTGOxqWbT3bhhLalm7wOg9ToB6kU5bcEAjYgEe41ivtW4llw9mwN7zm4//ALdqAoPvdp/+OmOH0v8AZqBGdtz5D3ZDjYYWZv8A2k8Qe6XW8EWZW1y7T20UbJ5kzHTcyCdTp06nwjHm/hrF5gqtds2nYLIUMyAtlBJgTOk1whtBXc+A4Q2sJh7b6MlmyGHY8tZFdHx9rRTtIAvcD6FQbGGFT6zvjezjDatPw97qvZa4WW0+UuHVYYrMXMpXYhva2rQ05Zsl2CqNT9PU1zVBUvp52vjFztbrfkiZgewgmyquEcexFvh5ucUZUcSXZlFtltCAguhdM7GTAA9oCJmsbZ8fXcXihasqLdg5pBVWuOoBgsTOQE5TC66akzFVf2ocfe5i2wwzJawzRBBBuXIE3XEbawg7ebXNpD8AWJxLN+VI/wCph8z5TXewUeqT+zUC7+Q3DR0HU9T8lkulsNDNvuuy+G7Vatdqz3h63oK0VaqgiiiihCKKKKEIooooQo3EMOHtsp2ZSp+IiuUXLZBKncSD7xoa6+w0rmfiXC8vFOOjHOP72/1ms6vZdockaxuA5WOM5GK5d1762iqqt1GBk5TPk7zJ79PdUXC8WsWkvItp3FxoEvlm2AIUsNRJzEwNiBNe+HODreW47KbhTLltBgmaepboP9asMPwxbWLTmYc27d1TbUFlujmH1JMaaDr9YXAe6z7AX558vJUAOdZ2M8/p5KmteILlvMLMIhOZVgOLZ7qWBM1FsYG7fYlEa4SSSYnXcyx0+daThOBRVvFbZL272UplW6/LGgC5yBBM+bsDShYVhjMOCLS+S8AsuEiC4gROyyBtMCo9k5wGo+nz9BsvOyJA1H37Cyd6yyMVcFWGhB0IpFWXiDHrevBkJICImYiC5WZaNxM9e1VhpVwAJAS7gASAmOI8YwuGcW8TiVV4VmRLd28yBwGGfKuUGCDGadRU+1Z+9CyD5hBGzDcEehGo9DXMvEqE8QxRbcXnU/3fIPoorefZ/dN3DWyf+Cz2CY/IqMnwyXEX+4aar4Gw07pG8h+FptpW6maeouugcIC8wZ4jpO09KtMaGyHOisPwsuke/rVTgbyrOdQwIj1Huqc2ORbZW2G82+Y7e7WuYo6iJlI5jnAb+d7YBBaQ4eosuhkaS8ED3+EYnABbalYLHeD7U7ZR13FMXcC6iWXT3gx74qb/ABSZrRzaKMpEbab/ADil4i5lVz935pAgmWn071dJRUsoc9psAB8JFsNBucHc45bHN8KAkeLA+8qp5Z7Hvsdu9NXLSt7QB94B/rc1oXVw9tV9kAZu2m8/CqXFxzGy7SYpCuoP6o1Ane2RbkDcdRyVscutNAQNK5N9peLzcSuL/wAlLVn5ILh/7rrV1qsF43+zXHPi7+ItW1vJdcuoRxnAgAAq0bR0JrV/jjAXSO5iw+d/0F691nDNvYWf8CeFTjcRLiMPZIa+x2I3Fod2aPgJ7ien+IvElrDKbt8kZj5VUSzeiiRtpqSB605wjhi4LBWsONMi8y+35rjDM5PoPoAB0ri3HONvi7zXrmgPsL0toNl/cnqZ9IfqIxxCcxX/AMcZz4u6ei8aScn3/wBXZuC8Zt4qyLtkkrOUgiGRhrlYSYMEHcg9JrJfazirqWsOqErbd3ZmUkfeW8htgkEGRmZgO6g/hFWX2dcFfDYZ2uZlbE5GyH8NtM2SR0ZsxY9YyjvWmvWbdxSl63buoYJS4odZGxg9R3rFY+moOIXFy0fQn7297ZjKx0kZaFhuBYQcdwzLi81vE4TIoxYUEXLbGSlwaKbgAPuzKw9plN+/BsPhRbsYRMqrmZmOr3WYgZnPXbQbDoBtV5bCqi27aJbtr7KW1CIvuUVVYjzYj3AD9/3roKTixravs4hZgBJvueXoMpJ9P2bLu3Wr4HbhRVxVfwpIUVYV0KWRRRRQhFFFFCEUUUUIRWL8eYTW3cHqh/Uf4q2lUvi3CZ8M/dRnH93U/SaoqGa4yFTO3VGQsFw3EW0ebqM6wR5XKEesjf3TUrH8azIluynLt22zr5i7Ft8xY+86VX4a9kdWicrK0bzBBitXjeGWXxF20tsqzWzfS7mJEnWMvs5NY+dY8Yc5pDSPz8/RZjA5zSAffms1iMfduMbjuxYDKWGkLOxyxAk0xavMs5SVkEGCRIO406VpsRdR8DevWwF5nJW4i6BHRoMDoCCprFs90+yFX+Yz1G0fH51F7bEZvfKi9pBGfFS68IqI3Ds053dgSdJgQemnYafPvUtFgADoI77VWQFWQFgvGjBeJYk/mdLnwuWbVz/FXQfs1wJt8MRm/wDUX7t4AiIVAlke+chaexFQPEPgS9xE2r+FNoMloWL/ADXKActibbCFYmVeD/JWu4Zw1sPhcNYdkZrVkKTabMhOd5ykgT8hTPF5rcPc4c7D6i66Sj77mlTEp0U2tN4fiNp7l20jTcshDcAGi8zPCzPtDLqI0zDrIHz6OF8gcWi4aLlbRKkV6DXlFVheKRiMazsTJE6EAmKjV6aBVssr5Xanm5XgaGiwRWd4d4XxVniT4r+LP8K1y5eyC44a4XLMLT2/ZUKT7UmQojfTRUi82nvp+gr5KTVoHxfS2x+qg9gduq/j1h8RYu2g+RroKlozQCfMIkaESvuJrJ+GPs7KXi+MKMlsgoiknmtuC8gQg3I6mBtMz+Jc5cRzBKm7mw9rUEIPKRcP/wBje4CrLA8et3IGqyAVL5RnBYKDAMiSVgECcwitCKaqpof8RDg7PiCefifnsmn0rg0Obny9+8q+JnU1kvFHjwYW8bNu2LjJAukuVCkgHIIUyYOp6HStLbvR6iuccQ8A4h8VJdXS/dm5cnIUDvmdmUztJIgnUCq+DwUkkjv7RHgDgHrnr6rNqnStaOzXQ+C8RGJwtq+qlOYGlSZKlHZDBgSJXQwKj4XzX2P9qPlp+1WcIihUAW3bUKg2CoggfQT86ruBLLz3M/OtbgjInVc8kIswWA9+l1VUFwjaHHK2+BWFqTTWGHlp2urSSKKKKEIooooQiiiihCKaxFvMpB2Ig07XhFCFyPE2Cjsh/CSvyMVc4N8Tfskc4JZQC2S7BF0GizEkxE96R4uwuTEk9HAb47H9J+NO+HcU5tvaAw7KDnC3zHmOkr32/wBdawms0yFmfRY4bpkLUrCcMu3Fu4fmplsjOMmUq7GSMz79/d8Ka4V4Z5qB2cgMzKpRc6jKYLs0gBZHxqXjOK2rN+w6C2XRWF/kCEbMAIXvGp+VV444qK1tbSvZDZ7a3dShjWY0ImTHrvUj2YPezbz9PyPNSPZg97l7H6U7CcPRLOZbK4i4l42rmpdcu4ZQNNionpNVPHcGtrE3ET2VIjrEgGPhMU7Z8Q3AL8klr+U5lYpkI6rHpA32FVhM6nrvVT3NLQGj3n74Kre5paAE1i8Fbv2bli+GNu5lJyEBlZGzKwzAgxqII1DGtFwbCW7Vi1asBuVbQImeM5A3LRpJYsdO9UNaTAJFtR6Csbi0zhTiK+LrX4OXF5HIBO47FcqzduASbdq7cA7lEZh9QKzH2YcPK4a7feSb9wKrHUutrNmefV3Yf3TWwt3GUHJlDFSFLqWQEiPMoIJHcA0viiXWwl5sKi81bZWwqwsHTMyKdJE5gO8CquGgSUrqdh77z8hYXJ+oHiVvPfbHLGVSca8XWMM3LIa9fJCrZtkAhm0UXHOiSSNNW12irtxqY2rEeCfBb23GKxalW1azbb28xn726DqCJJAOs6mIra0txOKCn0wRbjLjz8v9KwgXwboNApu/jFQObhChVR1MSWluWyKBq7ZuVA1JN0AdBTzLAUEQ8ecTOU/lnqQIBjSZilJqGSKMSm2kgEHrfkPEc1U2QE25pNeYRQ1yG1EGB+aBoKTeeB76esYVeXLKc0FjrBy9CnQx1BqyghL3g2GMm+2OWx3RI6wSWsG4YCBXAkiCoI6QDsd6o8TwFcoVS1vzq25aAhnKkmEHbLsY7VdXne2CpMhgCd9J9akfxqv5SOkgHQSBooM7fKn9DS4gOLH4wdieWBjHXnfbe/jJXx5bss3wXhhspDEdlVScirJOgO5JJJPrHSrGp9zCrkJgK0F+4AGkAz1Mkb1BpGsjka/VJuc4Vhl7Vxcd03etB1KmYO8EidZp7hQW22p0pNIvXlRWe42VEUu7H8KqCWPwAq2hrqincGwnc7ciffRUyRMdly2+GuBlBUgj01p2uU+E/GLYl3KW2tKBKkNJAmAtwRBYiToY8p99bfB+IiCFuiZIEjQiSBJH1Ndi3ibY5BDUDS7G2Rn7eo9Vn9jcamZCv6KSrg7UqtdUIooooQiiiihCKKKKELJePMJKJcH4Wg+5v9QPnWIuvA0Bb0EfvXUfEWE5mHuKN8pI941H1FcxrGrW2kv1WXVts+/VNW7V1yAoAJOgUF2PYAV4cH+csTpIkgSNNhEbbUnijMMNfZJBFptQYIDRbYg9wrk/XpUm3dzWbN66Yz4e3fvMB1C/esB3LKxjqWqkRuLNY62VQjJZqHWyQiAABRAGgA6DtSqZ4dxd8TZN11Crzri2lUABLapYhJ3aJksdyW22Flw82zKXFnNEESWH8o6nrH4ttyK8dEWyaLqLoyH6LqIokx30rU2hpUG5hRFpSw+7L7KZJLkqCSAFJQIxWcwzHSrLDWsxiQNzJ0AAEkk9BWBxmJ4lZCBc/tdDwqIxNeXeH2/2lrS3VC1pyn3tjPy3zN5eZGY5ZgnTrNJAESrKymQGRgymN9Qap+LeJxYvcrlhgApuNJDBmGYBekBSJncnpFZ9JHUxveI+6QM338vM8j63WyGdobDKu3ckyTJO9JivEaQCNQwDKe4IkEUm+jMjrbfluysqXMubluQQr5T7WUwY9KUawulDZDa5yTyzklROBhJtIt1iRH3RNq3cXIX52ZTeyMysAq5Et6bsH/KDT+HZh/xCwYQM5SDmGhUhVkkaim8NYWyiW7U5LQCpOpMfiY9WYyxPUk0OiAQGDGwz28oHsM6qyZp6pYcJp+czvp07Z2zMkbG8tjjxbGRY87bkj5FJlukgkZKSiZ7gH4RqT6DUmlXFdR5SShggSSCDJAI+BpWEw3lzh8pkjaQP5+wNLfGFUgznbWSAMogr5Y9JrPiiayHVJdt83HTkN/ofnhWlxLsZS7GPzaR5mYmOjEiNddAPjTWPsIo8sTIAgzmAGrEdNaqFx4Bi4DbOg83sknaG2NSgarkrHvj0StueRx+vsRy8byDADcFehzBE6GJ+G1M4nFJbQvddURdWZjCgepp4CuYeOeO/xGI5KGbdligABPMvTlY/2oPkUD+0dc1T4fROrJNJPdG5/A88/UqbjbbddJw2KS4ge2yujeyyEMp9xFRuPcM/iMO1k5gLpVWdCv3UEOGZSRzEJUAhSDA9aj+GOENhsKlp9HEs4HRmJYr6xIX4VX8T8R4heJW8JYsiPK11rivJt6F2twQAFGmY5gXOXSNWKSBzKtxgAIZfLtsXzj6KmVw0Wdz6K2wHALdjCtYw7G3mBm7E3C5EZzGhOgESIXYggGpPC8ALSBAzNlnzOczEkyfdvoOlPFqnYYoqebUzJ01+HSNT9KUkqZappikeANyTzP75AdF6WNZkBLwWNdD5ZI7f1tWgwePW4JG/UdRVNavg+yukx0E9R+jVFW6bbyNPQaiDrFadHWmgDA5+uMm2xs3oQem9x8h1XfH2l8WK1tFRMHjA4qXXZg3yEiiiiivUIooooQkXVkVyriWG5d64n5WMe7cfQiusGuf+NsJlvhujr9V0P0K0jXMuwO6JOsbdl+io8KyhxzFzWzK3F/MjAq4+Kk1YX8FZxOHu2dbNsWsLZTkrcvG3F5WUAQHdc2UNIGk++qqnsNjHtybbFZBUwdwelZ0MxjIvte/0SUUxZ5bovYNLCph7TZ1sgqX25lxiWuOBJgFjAEnRRXuCvBLiu3s25uH3WwXP/jSnwBzlEK3GWcyoSWBG4iATHWJ2qMD3AIIIIYBgQwIIYEEEEEgg968eXCTVIOa8eXB+p4Vu4HM5TzmCWURp8wK2kUqpJgEmT0BOhiQywPEuKa2HTPmW5PlUggqHOkjVVkQZMmCsDU0HFk3eY2+cMY02IOnypriqK7ArqAOojUsznTXqxqzXGQXFoJvi4zzTMdUWAlpsbqj4T4luYVbpCowKhtcw8yyqgEHqXHSq6/4tbE4jmNZym8U8qNmyyEWNQJgFfr2q8fh6lWUgEOIPcaggqehBApOG4JYthnTPzCMqAgZUzE5mBB1OXyjQdDVsEMDwTpz4X5bfcrQpuIzDvBxJ+a0KeO8KIQC4iIAiSubyroD5Sd9/jUyz4swrbX0H88p/5AViG4R2FI/2Gx6VnycBZM4vJIJ8R+vyrY6uo5ge/VdNwmNtsQVdXEg+Vg0/I1Gs2OWgQtnYFnuPBHMu3CWuPBJIBYwB0AUdKwnDPCxe6uceWZb3Dp8dvjW+rG4hT/0G/wBZr7h2Tixxtm+R+loRP7XvkbJ5ccQIgHTLMebL2n/OpnPtvJbXWADowWBAUTrrNVhoRyCCNxqKVhr5Gd1/eHjn36qx0YOQpGMwAVTrMEKwI0kidO9Q7NlUUKgCgbAbDrTXFeL8tVL5nLOtu2gOrO50AnQbEk9ADTPEuJm1dS1bs3LruucR5baLJAa5cIIXY6AE6dyAbDSvqDqgZZpvuem5yeV7e7KTbjB3Uu9fZFZ7ds3XRWZLYbKbjKCVQGDBJETWNIwnCRzslx794ZraXcvMsJAzIXBKgyTNwakaCYatpdP5QDqIDMVBEiZIUkGJjTeNtxSWvCFr+Ia/ed8RcLSpuAKiKCcgCDSQI1JiRMA07w6qjgge2Q4vyPedgY8B4+ig5t3Kz4di+bZt3MpTmIr5TusiYNUGN4zbwKYu1hi1y+obFmy7MURXZTcZW6Kubmm2DJBme2jxGIW2jPcYKqgszEwABuSag8LxOGxBGLsrbZ1zWxeNuLiwIKywDL5W+R7VXQytj1yPY7sjyG174BOOv7CjKNVmgi6zfgMY6/ffEYtrot5ItowNu25YzKppooXRoPtbnWt4qkmOtZtMZcZzcDNJM6k7dAR7okd5rUIGkED3ztqNQfnU+M0jzMyRw7rrDSBltrXH1KqgeNJA+fVP2rdxQQNNTO24nT6H5UnF2iCCTPSREae40+qOYJaBPT16juNe/Wm7yDLMny6KSwM6xAHTSqZ4LQFoDrAXGo4xk4Hrv91Jru9fCTgMVkeOhrTWbkisTirmUofU1quFXpUV1nCJDJRRuPS3yJH4SUws8qwooorUVSKKKKEIrMeOcJmsB/yMD8DofqRWnqFxfC8yy6fmUj4xpVcrNbC1QkbqaQuW2klgO5A+ZipdxLWe4mHa4z2MzEsqqpFtgrFdZkEjfeD6T6/DXtEFwJBBiZ21iotpCGvFf+OSW9AXz5Qe0x74rOgpSWO1DPJIQ05LTqGeSfsYeOKCDH3gve4FecVPumKhrsKl/wAIzsWbUsZJ6k+tTLHBWPSnJqcSkajsm5YRJbUdlVAUtbBNaTD+HT1FWmH8PAdK9ZTRN2C9bBG3YLH2uHMelTrHAielbOzwdR0qZbwajpTCuWSw/hruKsrHhte1aEWwKVQhU/8AsJANqpOJWTbPlEitkRULF8ODVRPTxTt0ytBHv5KTXubkFY61jVOmx7HT67UWsdbZGdXBRJzNBEZYmNPNuIjeRVnjvD3YVR43g7BSmuUkEgaAxrrWFJ/H4bksJ8j75+KcZVcn/RTbdwOqlYIPmQlROoiRIkGJGncilpdzAxsGPzk6/HQz1zaE61Dt4hQArAoBAAHswOk7x8vfqamK2bUEEHSRGgGXTcaSG2B26Rrkvo3sjeyQEdLmwABNhfYk329Vd2gLgW7fVUniniDoi27E828cq5dGA9D0JMCfftFWmBsuLSK5zuqDO35iN2P0k/51A4xxOxYdblxQ99VYW1BJIDbloMKuu8SZMbyM9wRr+Ixa3iW8jAu0QqqN7a9BIJGXsSTvNWx0jZKRurutFySRkn9ffCtzclXfingj4tLdhXa2rPnukWywZEI8isAVV8xVgGgHQicpFOcMv2hc/hsKg5dlfOV9lTIhZ/GzEkltdjOu0XjFjF4m5fwqLyUHLuW7/nW1eQAB7Vy6AQMxaQqifuyrSDUzwpwI4WxlYqzuxdypJWdgFJAJAA7Dc6VZWtbTcPa2QjVyaDzO7jzONuQPVJscXyktGOZ/CtbeGtqZCgH4/ptUm1fIn17+6P3puva5g1c5cHl5uNslN6G2tZSrdsMuZ336e6KcV7Q6fGD1BHX4fOoVDNAk0yytLbaIwT1NySf9+CgWdSq7iV3zqPjWp4EfKKxVu5zLpPrpW74NahRX0Ogp/wCvTsiO4GfPc/VZsjtTiVaUUUU4oIooooQikuJFKooQqDiXCc5qJY8ODtWpK0BaEKoscEUdKm28Ao6VLooQkLZApUV7RQhFFFFCEUUUUIRRRRQhJZAajXsAG6VLooQs7juAg7CqO/wl7ZlSRW9Ipm7hAai5jXjS4XHivQSMhcuxfB0uXuZfU6gBgpKhiBALEa7aaEVeWGXKAkBV0CqAAvuA2rRYrggPSqLGcCKmVke6smu4WKlgaxxbbly+SYZUub8WUkjp3p2qx3uoe8aajenE4qPxKR7tRXJ1PA6yPIbqHh+sFNCoY5WFFRBxS3+b5g/5U1c42g9mW+EfrSbOFVjzYRn1x91IysHNWE1TcT4jm8ibdT3pjEY57mmw7D96l8N4SWO1dZwvggpnCWbLuQ5D9n7JSWfVhuykcC4fJBrc4W1C1C4Zw4KKswK6RKr2iiihCKKKKEIooooQiiiihCKKKKEIooooQiiiihCKKKKEIooooQiiiihCKKKKEIpq5YBp2ihCrMRwhT0qsxPh4dBWmrwihCxF3w4e1Nr4dPatybQrzkjtQhZjCeHY3FXmE4cF6VOC17QheAV7RRQhFFFFCF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endParaRPr lang="en-GB" altLang="en-US" dirty="0"/>
          </a:p>
        </p:txBody>
      </p:sp>
      <p:pic>
        <p:nvPicPr>
          <p:cNvPr id="13" name="Picture 14"/>
          <p:cNvPicPr>
            <a:picLocks noChangeAspect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53975"/>
            <a:ext cx="417513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 descr="http://www.musingmonika.com/wp-content/uploads/2012/09/creativecurriculum6117-pbworks-com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0365" y="989572"/>
            <a:ext cx="4021009" cy="4938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0169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52863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0" y="6396038"/>
            <a:ext cx="9144000" cy="46196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17413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14" b="61259"/>
          <a:stretch>
            <a:fillRect/>
          </a:stretch>
        </p:blipFill>
        <p:spPr bwMode="auto">
          <a:xfrm>
            <a:off x="7243763" y="-17463"/>
            <a:ext cx="1214437" cy="54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9488" y="0"/>
            <a:ext cx="517525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7" name="TextovéPole 9"/>
          <p:cNvSpPr txBox="1">
            <a:spLocks noChangeArrowheads="1"/>
          </p:cNvSpPr>
          <p:nvPr/>
        </p:nvSpPr>
        <p:spPr bwMode="auto">
          <a:xfrm>
            <a:off x="4572000" y="6443663"/>
            <a:ext cx="45450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it-IT" altLang="en-US" b="1" dirty="0">
                <a:solidFill>
                  <a:schemeClr val="bg1"/>
                </a:solidFill>
                <a:latin typeface="Georgia" panose="02040502050405020303" pitchFamily="18" charset="0"/>
              </a:rPr>
              <a:t>Čeština pro cizince I</a:t>
            </a:r>
          </a:p>
        </p:txBody>
      </p:sp>
      <p:sp>
        <p:nvSpPr>
          <p:cNvPr id="17419" name="AutoShape 2" descr="data:image/jpeg;base64,/9j/4AAQSkZJRgABAQAAAQABAAD/2wCEAAkGBhQSEBUUEBQWFRUUFxYVFBgWFhgVFxQXFxgVGBkXFhocHCYgFx0jHRcWHy8gJCgpLCwtGh8xNTAqNSYrLCkBCQoKDgwOGg8PGjAkHyQ1MjAvLCwyKTAsLDQwKi0vKSw0LC8sLCwrKi8wLCkuLDIqLC0sNDAyLCwvLDA1LywsLP/AABEIAM0A9gMBIgACEQEDEQH/xAAbAAABBQEBAAAAAAAAAAAAAAAAAgMEBQYHAf/EAEIQAAIBAgQEAwUGAwUHBQAAAAECEQADBBIhMQUTQVEGImEycYGRoQcjQlKxwRRy8GKCwtHhFTNDU5KiskRzg6Px/8QAGwEAAgMBAQEAAAAAAAAAAAAAAAQCAwUGAQf/xAAwEQABAwMCAwYGAgMAAAAAAAABAAIDBBEhEjEFQVETImFxgfAykaGxwdEGFCPh8f/aAAwDAQACEQMRAD8A7jRRRQhFFFFCEUUUUIRRRRQhFFFFCEVGucStqxVmgjeZ6id6k1juJX/vbrHYFvkun7VkcWr3UUbXMAJJtny/4mKeESuIK1iYlG9llPuIp2uZcH8WLew9y6y5TaBLKDmMRII0G8Ee8VdcN4nzLSXELKHEgHQx6wayj/IJYriaHY2wee/T8p6Xhj476sWwtnRWaTiVwfiPx1/Wn04243yn4f5UxH/JKV3xBw9B+0oaR42V9RVQnHu6fI/6U+nG0O4YfCafj4zRP2kHrcfcKs08g5KwoqKnE7Z/F85FPJfU7MD7iKejqYZPgeD5EFVFjhuE5RRRV6iiiiihCKKKKEIooooQiiiihCKKKKEIooooQiiiihCKKKKEIooooQiiiihC8YwK51x2+Rhb7dSj/NgR+9b7iNzLac/2Wj3xpWVwlgsQFEmuS/kLz2sLGi53t1yFp0BDCXnlZc5x2GOHw1t0HlxOHCP/AD6OGPrlMfA1a3Xu82zhV5hW3h0ZltOLTuYAJzEjQdvfW5x/ApT71EuKNwQGA9YIqs4hwOzeIa4vmXRWUlGA10kEGNTp61kS1Lo3BtQwg5OfHY8ttt10LeJMkALh1zv5dNhhZ4cRxVuymcsIxK25cIzNZadGOoJB0kU8njBg+ILKvLtoz2dwXyvyxJmILT0q2xHhy02H5CgokhpX2swMySZk6bmoV/wejPZIchLSIjJE8wIxYSZjUnXSqmzUj76xbJ5csHxydvBetmpX31i2/Llv45O3grnA3me2jXFyMwBKzOWek1Iryisgm5JCyibm4Xs0TRRQvEtL7DYke4kU+vE7g/EfjBqLVRxvxVZwtwW7iu9whSVTL5Q3shiTuRrA6R3p+jbVyu0U5OOhsPuqZNDRd61Ccbcb5T8P9afTj3dfkf8ASqDh/ELd+0tyyzFSWUhlyspWNDqQdxsaz3iHxa9q6bdgJ5NHZhmlx7Sj8qrsTvIOsVsUknFXTOh12Ld72I8M2O6oe2HTqtuumYTiC3JgER3ipVY/h3EmVULrka4isV7SJ66j3HUVpsHfzCusoXzPgBn+LIPoSPwkZA0O7uylUUUU6q0UUUUIRRRRQhFFFFCEUUUUIRRRRQhFFR8VxC3bH3jqv8xA+Q61S4vxxYX2M1w+gyj5tH6VW+VjPiKg6RrdytFRWDxfjy83+7REHrLn9h9KpcXxi9c/3l1z6TC/9IgfSlH1zB8IulnVjBtlb7jnEbfLa2HUuY8oYFokE6dKi8EGlzL7WXy/X94rIcFt+cnsP1//ACtNgbFw62wdOo0rlause7iDXhpNhaw3yDt45WxSHtKbUcXPv7JxEuKrEBgDo2kfOp3IthM1xMnYBjJ+HSot7F3QwzkyCDBED6b17d4iWBzohMQDGopKKamh1NJJsLAPaCAc3xkjyFs7lNOa91j9inrfChlXNmlvyiQs96ZHDDLSQoUwWO39aj504vEVIXOGzKI8rQD768TFK1tkclZbMDq3wPU1e5nD3gBltsZIv3dnE2AufH6FRBlG69scM9sHUhQVynQzMfpUO9h2QwwipfMRbVwI0yRE6EjSf3o4o/sAGYQazP8AW1VVVPT9hdmHNAOCCDqecXtmwGD0UmOdqzsf0oFFe15WGmEq2kkDuQPnXD+J8Za9jr9+favXGUjTyBiqf9gWu5WbcmAQDDQSYAIBgk9BNcz4D9k+It37aYtIsIA9y4rK6OqR92p3lttVGknQxXZfxxgbDJKev2F/ykKs3cAtx4WwbWcFbyxzWRryC5MZrhJTmdZC5Z217VIfgFhbwvm0FvEZmthg9q28k5hpqesbA671Lu3MxJPX6elIrJl41IO0EQtqN9XO23ztby+quFOMX5KsxblsRvsBPvMn962PCl8orG4fzYhj/aj5aftW4wCwtdxQM0U0bfAfbKzpDd5UqiiinFWiiiihCKKKKEIorNcc8Yci41tbUssasYGoBkASTv6VnMX4uxNz8YQdkEfUyfrSklXGw23KWfUsabLot6+qCXYKO7EAfM1T4vxhhk2cueyCfroPrXNjxAXLjKbmd0jOCxZlzbTOomo93itpQ5NxTyhNwKcxUDuqyaVdWvOGtS7qt5w0Lb4vx+x/3VoDsXM/QR+tUuL8SYi57V1gOy+QfTU/E1ksb4rtoWCgsRZN9DoEcRmCg7zEnboat8PczIrEQWUGO0gGl5JJiLvJVEj5bXcU4d56nf1ooopZLo/rWqninjG7Yxl61hyEFgm2EFu2TeNtgGLs4kZgD1AhtBtVtWC+0CwVx7voefZtXhsAWycogydZuWW+daFDpLjfdPUdtRuutcPwuQuOmbT+WAVPyIrTYS8BaCXMyayGEiapRZyuQdxlU+9EVP8ADVpZx9xBlI06Bh09K5M1DIa2VzsDLdrje1jkHlyN10cUVoGtHn7+an8o85A7ZxBKHQba696jthBcZ2BIUHXSTPYAdNqaTiTczO2ukRsI9Kcs45YZTmUMcwKnUbf5Vf8A2aOfuuONRNnXv8IDbnpcHc32Gy90SNyPp55Tb8NOZQpkOCQTI27jpTd/AMokwQDBgzB9asMHfDXJBYqiHVjJ1iT9KjuypaZQ4YuenQdzVctFS9mZG4B1WN9rAWABybuuPypNkfex8PfyVfRRXtc8mkV5RNFCEMisrK4lXVkaNDDCCR61FwODt4Sy6i43LE3LjvoAFBOij2QBJ7k/AVKqi8d4W+/D3XDWrlwu6K/LEstsS7GBqZyKsD81a/DpJpiKNp7rjnrbnnxA95S8wa0GTmFTYT7UBdxVq0mHi1cuJbDljzTzCqq5XYAE6rrA61t65R9m3Anu8RDMpC4QG9dBBUq+Ui2pUwQWJza/8s11LEvFtj2U/pT3HKSGOSJkTbE4x6AfnxVFJI9zXFxUHggzPPck/M1usMPLWN8N2tRW1tDSu6AsLBIJdFFFeoRRRRQhFFFFCFh/HuGi6lwfiUqfepkfRvpXMfHVj7m3dzFeVdUlhMqraZh6gxXZfGmEzYcnqhDfsfoTXOcXhUuIUuKGUxIOxgg/qBWRP/in1ct/2syX/HNq9+KyOEv3Rj2t3vJcvWWtllHluOoJS6v90R6EU5wHhNxblkXLNwNaBRi3LS0FKkHJl810tp7U9a6Pb8MhUU3L1q0zLmRH3yxpJ/Dt615wvw8bwB5tpRBaC0uApgsVGw9SR0rwvee6G7j35b814XvOA3ce/LdYK34IXLdR7hKMUFqPbtKpueXMZnS4y+6tIihVA7AD5CtJwzglk2Ldy+2l0soOcIEykqMoIl2JG39GXg8E62MuFCM4uul8uoByyQpYOJC5YMfrrVZbJLYuPj9uSiWvky4+P2VLivDt5CfIXCqHLJJWCJ0Jiara1acbW3/Clrobli5ZvKpLAqPKrRpMwDNZa5GY5fZk5Z3idJ+FVytaPh97f8VUjWj4UmrbBcQuclbdq/bsMrmWe2G+7OU+UlWEg5/KYnNuKqaAJqMUpidqC8jkLHXC1di6bjZiILnNHbMZj61f37SXLpQzmA0PQQJiPjVDhDlII/DB+VWg4ruwQByIzenurm6SqgAf2xHecCbgm4F8DobnB+q7J8brDTyCBw6QmU6uSD6RM/oai3reViJmDE1aJc5VjWM2uTWd+v61QYy+y5SiF5aGjcLlYzv+YKOu9V10EUYY1gs8gE+GBjzJufkvY3ONydlLS6RMEidDHWkVV2uMtLC5Zdcqs0wcpCKCde5JIAE7b0J4jsx5iykFwQykEZJzfp+lImCYi1ibeqt1NVrTGOxqWbT3bhhLalm7wOg9ToB6kU5bcEAjYgEe41ivtW4llw9mwN7zm4//ALdqAoPvdp/+OmOH0v8AZqBGdtz5D3ZDjYYWZv8A2k8Qe6XW8EWZW1y7T20UbJ5kzHTcyCdTp06nwjHm/hrF5gqtds2nYLIUMyAtlBJgTOk1whtBXc+A4Q2sJh7b6MlmyGHY8tZFdHx9rRTtIAvcD6FQbGGFT6zvjezjDatPw97qvZa4WW0+UuHVYYrMXMpXYhva2rQ05Zsl2CqNT9PU1zVBUvp52vjFztbrfkiZgewgmyquEcexFvh5ucUZUcSXZlFtltCAguhdM7GTAA9oCJmsbZ8fXcXihasqLdg5pBVWuOoBgsTOQE5TC66akzFVf2ocfe5i2wwzJawzRBBBuXIE3XEbawg7ebXNpD8AWJxLN+VI/wCph8z5TXewUeqT+zUC7+Q3DR0HU9T8lkulsNDNvuuy+G7Vatdqz3h63oK0VaqgiiiihCKKKKEIooooQo3EMOHtsp2ZSp+IiuUXLZBKncSD7xoa6+w0rmfiXC8vFOOjHOP72/1ms6vZdockaxuA5WOM5GK5d1762iqqt1GBk5TPk7zJ79PdUXC8WsWkvItp3FxoEvlm2AIUsNRJzEwNiBNe+HODreW47KbhTLltBgmaepboP9asMPwxbWLTmYc27d1TbUFlujmH1JMaaDr9YXAe6z7AX558vJUAOdZ2M8/p5KmteILlvMLMIhOZVgOLZ7qWBM1FsYG7fYlEa4SSSYnXcyx0+daThOBRVvFbZL272UplW6/LGgC5yBBM+bsDShYVhjMOCLS+S8AsuEiC4gROyyBtMCo9k5wGo+nz9BsvOyJA1H37Cyd6yyMVcFWGhB0IpFWXiDHrevBkJICImYiC5WZaNxM9e1VhpVwAJAS7gASAmOI8YwuGcW8TiVV4VmRLd28yBwGGfKuUGCDGadRU+1Z+9CyD5hBGzDcEehGo9DXMvEqE8QxRbcXnU/3fIPoorefZ/dN3DWyf+Cz2CY/IqMnwyXEX+4aar4Gw07pG8h+FptpW6maeouugcIC8wZ4jpO09KtMaGyHOisPwsuke/rVTgbyrOdQwIj1Huqc2ORbZW2G82+Y7e7WuYo6iJlI5jnAb+d7YBBaQ4eosuhkaS8ED3+EYnABbalYLHeD7U7ZR13FMXcC6iWXT3gx74qb/ABSZrRzaKMpEbab/ADil4i5lVz935pAgmWn071dJRUsoc9psAB8JFsNBucHc45bHN8KAkeLA+8qp5Z7Hvsdu9NXLSt7QB94B/rc1oXVw9tV9kAZu2m8/CqXFxzGy7SYpCuoP6o1Ane2RbkDcdRyVscutNAQNK5N9peLzcSuL/wAlLVn5ILh/7rrV1qsF43+zXHPi7+ItW1vJdcuoRxnAgAAq0bR0JrV/jjAXSO5iw+d/0F691nDNvYWf8CeFTjcRLiMPZIa+x2I3Fod2aPgJ7ien+IvElrDKbt8kZj5VUSzeiiRtpqSB605wjhi4LBWsONMi8y+35rjDM5PoPoAB0ri3HONvi7zXrmgPsL0toNl/cnqZ9IfqIxxCcxX/AMcZz4u6ei8aScn3/wBXZuC8Zt4qyLtkkrOUgiGRhrlYSYMEHcg9JrJfazirqWsOqErbd3ZmUkfeW8htgkEGRmZgO6g/hFWX2dcFfDYZ2uZlbE5GyH8NtM2SR0ZsxY9YyjvWmvWbdxSl63buoYJS4odZGxg9R3rFY+moOIXFy0fQn7297ZjKx0kZaFhuBYQcdwzLi81vE4TIoxYUEXLbGSlwaKbgAPuzKw9plN+/BsPhRbsYRMqrmZmOr3WYgZnPXbQbDoBtV5bCqi27aJbtr7KW1CIvuUVVYjzYj3AD9/3roKTixravs4hZgBJvueXoMpJ9P2bLu3Wr4HbhRVxVfwpIUVYV0KWRRRRQhFFFFCEUUUUIRWL8eYTW3cHqh/Uf4q2lUvi3CZ8M/dRnH93U/SaoqGa4yFTO3VGQsFw3EW0ebqM6wR5XKEesjf3TUrH8azIluynLt22zr5i7Ft8xY+86VX4a9kdWicrK0bzBBitXjeGWXxF20tsqzWzfS7mJEnWMvs5NY+dY8Yc5pDSPz8/RZjA5zSAffms1iMfduMbjuxYDKWGkLOxyxAk0xavMs5SVkEGCRIO406VpsRdR8DevWwF5nJW4i6BHRoMDoCCprFs90+yFX+Yz1G0fH51F7bEZvfKi9pBGfFS68IqI3Ds053dgSdJgQemnYafPvUtFgADoI77VWQFWQFgvGjBeJYk/mdLnwuWbVz/FXQfs1wJt8MRm/wDUX7t4AiIVAlke+chaexFQPEPgS9xE2r+FNoMloWL/ADXKActibbCFYmVeD/JWu4Zw1sPhcNYdkZrVkKTabMhOd5ykgT8hTPF5rcPc4c7D6i66Sj77mlTEp0U2tN4fiNp7l20jTcshDcAGi8zPCzPtDLqI0zDrIHz6OF8gcWi4aLlbRKkV6DXlFVheKRiMazsTJE6EAmKjV6aBVssr5Xanm5XgaGiwRWd4d4XxVniT4r+LP8K1y5eyC44a4XLMLT2/ZUKT7UmQojfTRUi82nvp+gr5KTVoHxfS2x+qg9gduq/j1h8RYu2g+RroKlozQCfMIkaESvuJrJ+GPs7KXi+MKMlsgoiknmtuC8gQg3I6mBtMz+Jc5cRzBKm7mw9rUEIPKRcP/wBje4CrLA8et3IGqyAVL5RnBYKDAMiSVgECcwitCKaqpof8RDg7PiCefifnsmn0rg0Obny9+8q+JnU1kvFHjwYW8bNu2LjJAukuVCkgHIIUyYOp6HStLbvR6iuccQ8A4h8VJdXS/dm5cnIUDvmdmUztJIgnUCq+DwUkkjv7RHgDgHrnr6rNqnStaOzXQ+C8RGJwtq+qlOYGlSZKlHZDBgSJXQwKj4XzX2P9qPlp+1WcIihUAW3bUKg2CoggfQT86ruBLLz3M/OtbgjInVc8kIswWA9+l1VUFwjaHHK2+BWFqTTWGHlp2urSSKKKKEIooooQiiiihCKaxFvMpB2Ig07XhFCFyPE2Cjsh/CSvyMVc4N8Tfskc4JZQC2S7BF0GizEkxE96R4uwuTEk9HAb47H9J+NO+HcU5tvaAw7KDnC3zHmOkr32/wBdawms0yFmfRY4bpkLUrCcMu3Fu4fmplsjOMmUq7GSMz79/d8Ka4V4Z5qB2cgMzKpRc6jKYLs0gBZHxqXjOK2rN+w6C2XRWF/kCEbMAIXvGp+VV444qK1tbSvZDZ7a3dShjWY0ImTHrvUj2YPezbz9PyPNSPZg97l7H6U7CcPRLOZbK4i4l42rmpdcu4ZQNNionpNVPHcGtrE3ET2VIjrEgGPhMU7Z8Q3AL8klr+U5lYpkI6rHpA32FVhM6nrvVT3NLQGj3n74Kre5paAE1i8Fbv2bli+GNu5lJyEBlZGzKwzAgxqII1DGtFwbCW7Vi1asBuVbQImeM5A3LRpJYsdO9UNaTAJFtR6Csbi0zhTiK+LrX4OXF5HIBO47FcqzduASbdq7cA7lEZh9QKzH2YcPK4a7feSb9wKrHUutrNmefV3Yf3TWwt3GUHJlDFSFLqWQEiPMoIJHcA0viiXWwl5sKi81bZWwqwsHTMyKdJE5gO8CquGgSUrqdh77z8hYXJ+oHiVvPfbHLGVSca8XWMM3LIa9fJCrZtkAhm0UXHOiSSNNW12irtxqY2rEeCfBb23GKxalW1azbb28xn726DqCJJAOs6mIra0txOKCn0wRbjLjz8v9KwgXwboNApu/jFQObhChVR1MSWluWyKBq7ZuVA1JN0AdBTzLAUEQ8ecTOU/lnqQIBjSZilJqGSKMSm2kgEHrfkPEc1U2QE25pNeYRQ1yG1EGB+aBoKTeeB76esYVeXLKc0FjrBy9CnQx1BqyghL3g2GMm+2OWx3RI6wSWsG4YCBXAkiCoI6QDsd6o8TwFcoVS1vzq25aAhnKkmEHbLsY7VdXne2CpMhgCd9J9akfxqv5SOkgHQSBooM7fKn9DS4gOLH4wdieWBjHXnfbe/jJXx5bss3wXhhspDEdlVScirJOgO5JJJPrHSrGp9zCrkJgK0F+4AGkAz1Mkb1BpGsjka/VJuc4Vhl7Vxcd03etB1KmYO8EidZp7hQW22p0pNIvXlRWe42VEUu7H8KqCWPwAq2hrqincGwnc7ciffRUyRMdly2+GuBlBUgj01p2uU+E/GLYl3KW2tKBKkNJAmAtwRBYiToY8p99bfB+IiCFuiZIEjQiSBJH1Ndi3ibY5BDUDS7G2Rn7eo9Vn9jcamZCv6KSrg7UqtdUIooooQiiiihCKKKKELJePMJKJcH4Wg+5v9QPnWIuvA0Bb0EfvXUfEWE5mHuKN8pI941H1FcxrGrW2kv1WXVts+/VNW7V1yAoAJOgUF2PYAV4cH+csTpIkgSNNhEbbUnijMMNfZJBFptQYIDRbYg9wrk/XpUm3dzWbN66Yz4e3fvMB1C/esB3LKxjqWqkRuLNY62VQjJZqHWyQiAABRAGgA6DtSqZ4dxd8TZN11Crzri2lUABLapYhJ3aJksdyW22Flw82zKXFnNEESWH8o6nrH4ttyK8dEWyaLqLoyH6LqIokx30rU2hpUG5hRFpSw+7L7KZJLkqCSAFJQIxWcwzHSrLDWsxiQNzJ0AAEkk9BWBxmJ4lZCBc/tdDwqIxNeXeH2/2lrS3VC1pyn3tjPy3zN5eZGY5ZgnTrNJAESrKymQGRgymN9Qap+LeJxYvcrlhgApuNJDBmGYBekBSJncnpFZ9JHUxveI+6QM338vM8j63WyGdobDKu3ckyTJO9JivEaQCNQwDKe4IkEUm+jMjrbfluysqXMubluQQr5T7WUwY9KUawulDZDa5yTyzklROBhJtIt1iRH3RNq3cXIX52ZTeyMysAq5Et6bsH/KDT+HZh/xCwYQM5SDmGhUhVkkaim8NYWyiW7U5LQCpOpMfiY9WYyxPUk0OiAQGDGwz28oHsM6qyZp6pYcJp+czvp07Z2zMkbG8tjjxbGRY87bkj5FJlukgkZKSiZ7gH4RqT6DUmlXFdR5SShggSSCDJAI+BpWEw3lzh8pkjaQP5+wNLfGFUgznbWSAMogr5Y9JrPiiayHVJdt83HTkN/ofnhWlxLsZS7GPzaR5mYmOjEiNddAPjTWPsIo8sTIAgzmAGrEdNaqFx4Bi4DbOg83sknaG2NSgarkrHvj0StueRx+vsRy8byDADcFehzBE6GJ+G1M4nFJbQvddURdWZjCgepp4CuYeOeO/xGI5KGbdligABPMvTlY/2oPkUD+0dc1T4fROrJNJPdG5/A88/UqbjbbddJw2KS4ge2yujeyyEMp9xFRuPcM/iMO1k5gLpVWdCv3UEOGZSRzEJUAhSDA9aj+GOENhsKlp9HEs4HRmJYr6xIX4VX8T8R4heJW8JYsiPK11rivJt6F2twQAFGmY5gXOXSNWKSBzKtxgAIZfLtsXzj6KmVw0Wdz6K2wHALdjCtYw7G3mBm7E3C5EZzGhOgESIXYggGpPC8ALSBAzNlnzOczEkyfdvoOlPFqnYYoqebUzJ01+HSNT9KUkqZappikeANyTzP75AdF6WNZkBLwWNdD5ZI7f1tWgwePW4JG/UdRVNavg+yukx0E9R+jVFW6bbyNPQaiDrFadHWmgDA5+uMm2xs3oQem9x8h1XfH2l8WK1tFRMHjA4qXXZg3yEiiiiivUIooooQkXVkVyriWG5d64n5WMe7cfQiusGuf+NsJlvhujr9V0P0K0jXMuwO6JOsbdl+io8KyhxzFzWzK3F/MjAq4+Kk1YX8FZxOHu2dbNsWsLZTkrcvG3F5WUAQHdc2UNIGk++qqnsNjHtybbFZBUwdwelZ0MxjIvte/0SUUxZ5bovYNLCph7TZ1sgqX25lxiWuOBJgFjAEnRRXuCvBLiu3s25uH3WwXP/jSnwBzlEK3GWcyoSWBG4iATHWJ2qMD3AIIIIYBgQwIIYEEEEEgg968eXCTVIOa8eXB+p4Vu4HM5TzmCWURp8wK2kUqpJgEmT0BOhiQywPEuKa2HTPmW5PlUggqHOkjVVkQZMmCsDU0HFk3eY2+cMY02IOnypriqK7ArqAOojUsznTXqxqzXGQXFoJvi4zzTMdUWAlpsbqj4T4luYVbpCowKhtcw8yyqgEHqXHSq6/4tbE4jmNZym8U8qNmyyEWNQJgFfr2q8fh6lWUgEOIPcaggqehBApOG4JYthnTPzCMqAgZUzE5mBB1OXyjQdDVsEMDwTpz4X5bfcrQpuIzDvBxJ+a0KeO8KIQC4iIAiSubyroD5Sd9/jUyz4swrbX0H88p/5AViG4R2FI/2Gx6VnycBZM4vJIJ8R+vyrY6uo5ge/VdNwmNtsQVdXEg+Vg0/I1Gs2OWgQtnYFnuPBHMu3CWuPBJIBYwB0AUdKwnDPCxe6uceWZb3Dp8dvjW+rG4hT/0G/wBZr7h2Tixxtm+R+loRP7XvkbJ5ccQIgHTLMebL2n/OpnPtvJbXWADowWBAUTrrNVhoRyCCNxqKVhr5Gd1/eHjn36qx0YOQpGMwAVTrMEKwI0kidO9Q7NlUUKgCgbAbDrTXFeL8tVL5nLOtu2gOrO50AnQbEk9ADTPEuJm1dS1bs3LruucR5baLJAa5cIIXY6AE6dyAbDSvqDqgZZpvuem5yeV7e7KTbjB3Uu9fZFZ7ds3XRWZLYbKbjKCVQGDBJETWNIwnCRzslx794ZraXcvMsJAzIXBKgyTNwakaCYatpdP5QDqIDMVBEiZIUkGJjTeNtxSWvCFr+Ia/ed8RcLSpuAKiKCcgCDSQI1JiRMA07w6qjgge2Q4vyPedgY8B4+ig5t3Kz4di+bZt3MpTmIr5TusiYNUGN4zbwKYu1hi1y+obFmy7MURXZTcZW6Kubmm2DJBme2jxGIW2jPcYKqgszEwABuSag8LxOGxBGLsrbZ1zWxeNuLiwIKywDL5W+R7VXQytj1yPY7sjyG174BOOv7CjKNVmgi6zfgMY6/ffEYtrot5ItowNu25YzKppooXRoPtbnWt4qkmOtZtMZcZzcDNJM6k7dAR7okd5rUIGkED3ztqNQfnU+M0jzMyRw7rrDSBltrXH1KqgeNJA+fVP2rdxQQNNTO24nT6H5UnF2iCCTPSREae40+qOYJaBPT16juNe/Wm7yDLMny6KSwM6xAHTSqZ4LQFoDrAXGo4xk4Hrv91Jru9fCTgMVkeOhrTWbkisTirmUofU1quFXpUV1nCJDJRRuPS3yJH4SUws8qwooorUVSKKKKEIrMeOcJmsB/yMD8DofqRWnqFxfC8yy6fmUj4xpVcrNbC1QkbqaQuW2klgO5A+ZipdxLWe4mHa4z2MzEsqqpFtgrFdZkEjfeD6T6/DXtEFwJBBiZ21iotpCGvFf+OSW9AXz5Qe0x74rOgpSWO1DPJIQ05LTqGeSfsYeOKCDH3gve4FecVPumKhrsKl/wAIzsWbUsZJ6k+tTLHBWPSnJqcSkajsm5YRJbUdlVAUtbBNaTD+HT1FWmH8PAdK9ZTRN2C9bBG3YLH2uHMelTrHAielbOzwdR0qZbwajpTCuWSw/hruKsrHhte1aEWwKVQhU/8AsJANqpOJWTbPlEitkRULF8ODVRPTxTt0ytBHv5KTXubkFY61jVOmx7HT67UWsdbZGdXBRJzNBEZYmNPNuIjeRVnjvD3YVR43g7BSmuUkEgaAxrrWFJ/H4bksJ8j75+KcZVcn/RTbdwOqlYIPmQlROoiRIkGJGncilpdzAxsGPzk6/HQz1zaE61Dt4hQArAoBAAHswOk7x8vfqamK2bUEEHSRGgGXTcaSG2B26Rrkvo3sjeyQEdLmwABNhfYk329Vd2gLgW7fVUniniDoi27E828cq5dGA9D0JMCfftFWmBsuLSK5zuqDO35iN2P0k/51A4xxOxYdblxQ99VYW1BJIDbloMKuu8SZMbyM9wRr+Ixa3iW8jAu0QqqN7a9BIJGXsSTvNWx0jZKRurutFySRkn9ffCtzclXfingj4tLdhXa2rPnukWywZEI8isAVV8xVgGgHQicpFOcMv2hc/hsKg5dlfOV9lTIhZ/GzEkltdjOu0XjFjF4m5fwqLyUHLuW7/nW1eQAB7Vy6AQMxaQqifuyrSDUzwpwI4WxlYqzuxdypJWdgFJAJAA7Dc6VZWtbTcPa2QjVyaDzO7jzONuQPVJscXyktGOZ/CtbeGtqZCgH4/ptUm1fIn17+6P3puva5g1c5cHl5uNslN6G2tZSrdsMuZ336e6KcV7Q6fGD1BHX4fOoVDNAk0yytLbaIwT1NySf9+CgWdSq7iV3zqPjWp4EfKKxVu5zLpPrpW74NahRX0Ogp/wCvTsiO4GfPc/VZsjtTiVaUUUU4oIooooQikuJFKooQqDiXCc5qJY8ODtWpK0BaEKoscEUdKm28Ao6VLooQkLZApUV7RQhFFFFCEUUUUIRRRRQhJZAajXsAG6VLooQs7juAg7CqO/wl7ZlSRW9Ipm7hAai5jXjS4XHivQSMhcuxfB0uXuZfU6gBgpKhiBALEa7aaEVeWGXKAkBV0CqAAvuA2rRYrggPSqLGcCKmVke6smu4WKlgaxxbbly+SYZUub8WUkjp3p2qx3uoe8aajenE4qPxKR7tRXJ1PA6yPIbqHh+sFNCoY5WFFRBxS3+b5g/5U1c42g9mW+EfrSbOFVjzYRn1x91IysHNWE1TcT4jm8ibdT3pjEY57mmw7D96l8N4SWO1dZwvggpnCWbLuQ5D9n7JSWfVhuykcC4fJBrc4W1C1C4Zw4KKswK6RKr2iiihCKKKKEIooooQiiiihCKKKKEIooooQiiiihCKKKKEIooooQiiiihCKKKKEIpq5YBp2ihCrMRwhT0qsxPh4dBWmrwihCxF3w4e1Nr4dPatybQrzkjtQhZjCeHY3FXmE4cF6VOC17QheAV7RRQhFFFFCF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endParaRPr lang="en-GB" altLang="en-US" dirty="0"/>
          </a:p>
        </p:txBody>
      </p:sp>
      <p:pic>
        <p:nvPicPr>
          <p:cNvPr id="13" name="Picture 14"/>
          <p:cNvPicPr>
            <a:picLocks noChangeAspect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53975"/>
            <a:ext cx="417513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bdélník 1"/>
          <p:cNvSpPr/>
          <p:nvPr/>
        </p:nvSpPr>
        <p:spPr>
          <a:xfrm>
            <a:off x="1754659" y="1729956"/>
            <a:ext cx="5288692" cy="192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cs-CZ" altLang="en-US" sz="5400" b="1" dirty="0" smtClean="0">
                <a:solidFill>
                  <a:srgbClr val="F79646">
                    <a:lumMod val="75000"/>
                  </a:srgbClr>
                </a:solidFill>
                <a:latin typeface="Cambria" pitchFamily="18" charset="0"/>
              </a:rPr>
              <a:t>rozumět</a:t>
            </a:r>
            <a:endParaRPr lang="en-GB" altLang="en-US" sz="5400" b="1" dirty="0" smtClean="0">
              <a:solidFill>
                <a:srgbClr val="F79646">
                  <a:lumMod val="75000"/>
                </a:srgbClr>
              </a:solidFill>
              <a:latin typeface="Cambria" pitchFamily="18" charset="0"/>
            </a:endParaRPr>
          </a:p>
          <a:p>
            <a:pPr lvl="0" algn="ctr">
              <a:spcBef>
                <a:spcPct val="20000"/>
              </a:spcBef>
            </a:pPr>
            <a:r>
              <a:rPr lang="cs-CZ" altLang="en-US" sz="5400" b="1" dirty="0" smtClean="0">
                <a:latin typeface="Cambria" pitchFamily="18" charset="0"/>
              </a:rPr>
              <a:t>(já) rozumím</a:t>
            </a:r>
          </a:p>
        </p:txBody>
      </p:sp>
    </p:spTree>
    <p:extLst>
      <p:ext uri="{BB962C8B-B14F-4D97-AF65-F5344CB8AC3E}">
        <p14:creationId xmlns:p14="http://schemas.microsoft.com/office/powerpoint/2010/main" val="2595964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52863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0" y="6396038"/>
            <a:ext cx="9144000" cy="46196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17413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14" b="61259"/>
          <a:stretch>
            <a:fillRect/>
          </a:stretch>
        </p:blipFill>
        <p:spPr bwMode="auto">
          <a:xfrm>
            <a:off x="7243763" y="-17463"/>
            <a:ext cx="1214437" cy="54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9488" y="0"/>
            <a:ext cx="517525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7" name="TextovéPole 9"/>
          <p:cNvSpPr txBox="1">
            <a:spLocks noChangeArrowheads="1"/>
          </p:cNvSpPr>
          <p:nvPr/>
        </p:nvSpPr>
        <p:spPr bwMode="auto">
          <a:xfrm>
            <a:off x="4572000" y="6443663"/>
            <a:ext cx="45450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it-IT" altLang="en-US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Čeština pro cizince I</a:t>
            </a:r>
            <a:endParaRPr lang="it-IT" altLang="en-US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17419" name="AutoShape 2" descr="data:image/jpeg;base64,/9j/4AAQSkZJRgABAQAAAQABAAD/2wCEAAkGBhQSEBUUEBQWFRUUFxYVFBgWFhgVFxQXFxgVGBkXFhocHCYgFx0jHRcWHy8gJCgpLCwtGh8xNTAqNSYrLCkBCQoKDgwOGg8PGjAkHyQ1MjAvLCwyKTAsLDQwKi0vKSw0LC8sLCwrKi8wLCkuLDIqLC0sNDAyLCwvLDA1LywsLP/AABEIAM0A9gMBIgACEQEDEQH/xAAbAAABBQEBAAAAAAAAAAAAAAAAAgMEBQYHAf/EAEIQAAIBAgQEAwUGAwUHBQAAAAECEQADBBIhMQUTQVEGImEycYGRoQcjQlKxwRRy8GKCwtHhFTNDU5KiskRzg6Px/8QAGwEAAgMBAQEAAAAAAAAAAAAAAAQCAwUGAQf/xAAwEQABAwMCAwYGAgMAAAAAAAABAAIDBBEhEjEFQVETImFxgfAykaGxwdEGFCPh8f/aAAwDAQACEQMRAD8A7jRRRQhFFFFCEUUUUIRRRRQhFFFFCEVGucStqxVmgjeZ6id6k1juJX/vbrHYFvkun7VkcWr3UUbXMAJJtny/4mKeESuIK1iYlG9llPuIp2uZcH8WLew9y6y5TaBLKDmMRII0G8Ee8VdcN4nzLSXELKHEgHQx6wayj/IJYriaHY2wee/T8p6Xhj476sWwtnRWaTiVwfiPx1/Wn04243yn4f5UxH/JKV3xBw9B+0oaR42V9RVQnHu6fI/6U+nG0O4YfCafj4zRP2kHrcfcKs08g5KwoqKnE7Z/F85FPJfU7MD7iKejqYZPgeD5EFVFjhuE5RRRV6iiiiihCKKKKEIooooQiiiihCKKKKEIooooQiiiihCKKKKEIooooQiiiihC8YwK51x2+Rhb7dSj/NgR+9b7iNzLac/2Wj3xpWVwlgsQFEmuS/kLz2sLGi53t1yFp0BDCXnlZc5x2GOHw1t0HlxOHCP/AD6OGPrlMfA1a3Xu82zhV5hW3h0ZltOLTuYAJzEjQdvfW5x/ApT71EuKNwQGA9YIqs4hwOzeIa4vmXRWUlGA10kEGNTp61kS1Lo3BtQwg5OfHY8ttt10LeJMkALh1zv5dNhhZ4cRxVuymcsIxK25cIzNZadGOoJB0kU8njBg+ILKvLtoz2dwXyvyxJmILT0q2xHhy02H5CgokhpX2swMySZk6bmoV/wejPZIchLSIjJE8wIxYSZjUnXSqmzUj76xbJ5csHxydvBetmpX31i2/Llv45O3grnA3me2jXFyMwBKzOWek1Iryisgm5JCyibm4Xs0TRRQvEtL7DYke4kU+vE7g/EfjBqLVRxvxVZwtwW7iu9whSVTL5Q3shiTuRrA6R3p+jbVyu0U5OOhsPuqZNDRd61Ccbcb5T8P9afTj3dfkf8ASqDh/ELd+0tyyzFSWUhlyspWNDqQdxsaz3iHxa9q6bdgJ5NHZhmlx7Sj8qrsTvIOsVsUknFXTOh12Ld72I8M2O6oe2HTqtuumYTiC3JgER3ipVY/h3EmVULrka4isV7SJ66j3HUVpsHfzCusoXzPgBn+LIPoSPwkZA0O7uylUUUU6q0UUUUIRRRRQhFFFFCEUUUUIRRRRQhFFR8VxC3bH3jqv8xA+Q61S4vxxYX2M1w+gyj5tH6VW+VjPiKg6RrdytFRWDxfjy83+7REHrLn9h9KpcXxi9c/3l1z6TC/9IgfSlH1zB8IulnVjBtlb7jnEbfLa2HUuY8oYFokE6dKi8EGlzL7WXy/X94rIcFt+cnsP1//ACtNgbFw62wdOo0rlause7iDXhpNhaw3yDt45WxSHtKbUcXPv7JxEuKrEBgDo2kfOp3IthM1xMnYBjJ+HSot7F3QwzkyCDBED6b17d4iWBzohMQDGopKKamh1NJJsLAPaCAc3xkjyFs7lNOa91j9inrfChlXNmlvyiQs96ZHDDLSQoUwWO39aj504vEVIXOGzKI8rQD768TFK1tkclZbMDq3wPU1e5nD3gBltsZIv3dnE2AufH6FRBlG69scM9sHUhQVynQzMfpUO9h2QwwipfMRbVwI0yRE6EjSf3o4o/sAGYQazP8AW1VVVPT9hdmHNAOCCDqecXtmwGD0UmOdqzsf0oFFe15WGmEq2kkDuQPnXD+J8Za9jr9+favXGUjTyBiqf9gWu5WbcmAQDDQSYAIBgk9BNcz4D9k+It37aYtIsIA9y4rK6OqR92p3lttVGknQxXZfxxgbDJKev2F/ykKs3cAtx4WwbWcFbyxzWRryC5MZrhJTmdZC5Z217VIfgFhbwvm0FvEZmthg9q28k5hpqesbA671Lu3MxJPX6elIrJl41IO0EQtqN9XO23ztby+quFOMX5KsxblsRvsBPvMn962PCl8orG4fzYhj/aj5aftW4wCwtdxQM0U0bfAfbKzpDd5UqiiinFWiiiihCKKKKEIorNcc8Yci41tbUssasYGoBkASTv6VnMX4uxNz8YQdkEfUyfrSklXGw23KWfUsabLot6+qCXYKO7EAfM1T4vxhhk2cueyCfroPrXNjxAXLjKbmd0jOCxZlzbTOomo93itpQ5NxTyhNwKcxUDuqyaVdWvOGtS7qt5w0Lb4vx+x/3VoDsXM/QR+tUuL8SYi57V1gOy+QfTU/E1ksb4rtoWCgsRZN9DoEcRmCg7zEnboat8PczIrEQWUGO0gGl5JJiLvJVEj5bXcU4d56nf1ooopZLo/rWqninjG7Yxl61hyEFgm2EFu2TeNtgGLs4kZgD1AhtBtVtWC+0CwVx7voefZtXhsAWycogydZuWW+daFDpLjfdPUdtRuutcPwuQuOmbT+WAVPyIrTYS8BaCXMyayGEiapRZyuQdxlU+9EVP8ADVpZx9xBlI06Bh09K5M1DIa2VzsDLdrje1jkHlyN10cUVoGtHn7+an8o85A7ZxBKHQba696jthBcZ2BIUHXSTPYAdNqaTiTczO2ukRsI9Kcs45YZTmUMcwKnUbf5Vf8A2aOfuuONRNnXv8IDbnpcHc32Gy90SNyPp55Tb8NOZQpkOCQTI27jpTd/AMokwQDBgzB9asMHfDXJBYqiHVjJ1iT9KjuypaZQ4YuenQdzVctFS9mZG4B1WN9rAWABybuuPypNkfex8PfyVfRRXtc8mkV5RNFCEMisrK4lXVkaNDDCCR61FwODt4Sy6i43LE3LjvoAFBOij2QBJ7k/AVKqi8d4W+/D3XDWrlwu6K/LEstsS7GBqZyKsD81a/DpJpiKNp7rjnrbnnxA95S8wa0GTmFTYT7UBdxVq0mHi1cuJbDljzTzCqq5XYAE6rrA61t65R9m3Anu8RDMpC4QG9dBBUq+Ui2pUwQWJza/8s11LEvFtj2U/pT3HKSGOSJkTbE4x6AfnxVFJI9zXFxUHggzPPck/M1usMPLWN8N2tRW1tDSu6AsLBIJdFFFeoRRRRQhFFFFCFh/HuGi6lwfiUqfepkfRvpXMfHVj7m3dzFeVdUlhMqraZh6gxXZfGmEzYcnqhDfsfoTXOcXhUuIUuKGUxIOxgg/qBWRP/in1ct/2syX/HNq9+KyOEv3Rj2t3vJcvWWtllHluOoJS6v90R6EU5wHhNxblkXLNwNaBRi3LS0FKkHJl810tp7U9a6Pb8MhUU3L1q0zLmRH3yxpJ/Dt615wvw8bwB5tpRBaC0uApgsVGw9SR0rwvee6G7j35b814XvOA3ce/LdYK34IXLdR7hKMUFqPbtKpueXMZnS4y+6tIihVA7AD5CtJwzglk2Ldy+2l0soOcIEykqMoIl2JG39GXg8E62MuFCM4uul8uoByyQpYOJC5YMfrrVZbJLYuPj9uSiWvky4+P2VLivDt5CfIXCqHLJJWCJ0Jiara1acbW3/Clrobli5ZvKpLAqPKrRpMwDNZa5GY5fZk5Z3idJ+FVytaPh97f8VUjWj4UmrbBcQuclbdq/bsMrmWe2G+7OU+UlWEg5/KYnNuKqaAJqMUpidqC8jkLHXC1di6bjZiILnNHbMZj61f37SXLpQzmA0PQQJiPjVDhDlII/DB+VWg4ruwQByIzenurm6SqgAf2xHecCbgm4F8DobnB+q7J8brDTyCBw6QmU6uSD6RM/oai3reViJmDE1aJc5VjWM2uTWd+v61QYy+y5SiF5aGjcLlYzv+YKOu9V10EUYY1gs8gE+GBjzJufkvY3ONydlLS6RMEidDHWkVV2uMtLC5Zdcqs0wcpCKCde5JIAE7b0J4jsx5iykFwQykEZJzfp+lImCYi1ibeqt1NVrTGOxqWbT3bhhLalm7wOg9ToB6kU5bcEAjYgEe41ivtW4llw9mwN7zm4//ALdqAoPvdp/+OmOH0v8AZqBGdtz5D3ZDjYYWZv8A2k8Qe6XW8EWZW1y7T20UbJ5kzHTcyCdTp06nwjHm/hrF5gqtds2nYLIUMyAtlBJgTOk1whtBXc+A4Q2sJh7b6MlmyGHY8tZFdHx9rRTtIAvcD6FQbGGFT6zvjezjDatPw97qvZa4WW0+UuHVYYrMXMpXYhva2rQ05Zsl2CqNT9PU1zVBUvp52vjFztbrfkiZgewgmyquEcexFvh5ucUZUcSXZlFtltCAguhdM7GTAA9oCJmsbZ8fXcXihasqLdg5pBVWuOoBgsTOQE5TC66akzFVf2ocfe5i2wwzJawzRBBBuXIE3XEbawg7ebXNpD8AWJxLN+VI/wCph8z5TXewUeqT+zUC7+Q3DR0HU9T8lkulsNDNvuuy+G7Vatdqz3h63oK0VaqgiiiihCKKKKEIooooQo3EMOHtsp2ZSp+IiuUXLZBKncSD7xoa6+w0rmfiXC8vFOOjHOP72/1ms6vZdockaxuA5WOM5GK5d1762iqqt1GBk5TPk7zJ79PdUXC8WsWkvItp3FxoEvlm2AIUsNRJzEwNiBNe+HODreW47KbhTLltBgmaepboP9asMPwxbWLTmYc27d1TbUFlujmH1JMaaDr9YXAe6z7AX558vJUAOdZ2M8/p5KmteILlvMLMIhOZVgOLZ7qWBM1FsYG7fYlEa4SSSYnXcyx0+daThOBRVvFbZL272UplW6/LGgC5yBBM+bsDShYVhjMOCLS+S8AsuEiC4gROyyBtMCo9k5wGo+nz9BsvOyJA1H37Cyd6yyMVcFWGhB0IpFWXiDHrevBkJICImYiC5WZaNxM9e1VhpVwAJAS7gASAmOI8YwuGcW8TiVV4VmRLd28yBwGGfKuUGCDGadRU+1Z+9CyD5hBGzDcEehGo9DXMvEqE8QxRbcXnU/3fIPoorefZ/dN3DWyf+Cz2CY/IqMnwyXEX+4aar4Gw07pG8h+FptpW6maeouugcIC8wZ4jpO09KtMaGyHOisPwsuke/rVTgbyrOdQwIj1Huqc2ORbZW2G82+Y7e7WuYo6iJlI5jnAb+d7YBBaQ4eosuhkaS8ED3+EYnABbalYLHeD7U7ZR13FMXcC6iWXT3gx74qb/ABSZrRzaKMpEbab/ADil4i5lVz935pAgmWn071dJRUsoc9psAB8JFsNBucHc45bHN8KAkeLA+8qp5Z7Hvsdu9NXLSt7QB94B/rc1oXVw9tV9kAZu2m8/CqXFxzGy7SYpCuoP6o1Ane2RbkDcdRyVscutNAQNK5N9peLzcSuL/wAlLVn5ILh/7rrV1qsF43+zXHPi7+ItW1vJdcuoRxnAgAAq0bR0JrV/jjAXSO5iw+d/0F691nDNvYWf8CeFTjcRLiMPZIa+x2I3Fod2aPgJ7ien+IvElrDKbt8kZj5VUSzeiiRtpqSB605wjhi4LBWsONMi8y+35rjDM5PoPoAB0ri3HONvi7zXrmgPsL0toNl/cnqZ9IfqIxxCcxX/AMcZz4u6ei8aScn3/wBXZuC8Zt4qyLtkkrOUgiGRhrlYSYMEHcg9JrJfazirqWsOqErbd3ZmUkfeW8htgkEGRmZgO6g/hFWX2dcFfDYZ2uZlbE5GyH8NtM2SR0ZsxY9YyjvWmvWbdxSl63buoYJS4odZGxg9R3rFY+moOIXFy0fQn7297ZjKx0kZaFhuBYQcdwzLi81vE4TIoxYUEXLbGSlwaKbgAPuzKw9plN+/BsPhRbsYRMqrmZmOr3WYgZnPXbQbDoBtV5bCqi27aJbtr7KW1CIvuUVVYjzYj3AD9/3roKTixravs4hZgBJvueXoMpJ9P2bLu3Wr4HbhRVxVfwpIUVYV0KWRRRRQhFFFFCEUUUUIRWL8eYTW3cHqh/Uf4q2lUvi3CZ8M/dRnH93U/SaoqGa4yFTO3VGQsFw3EW0ebqM6wR5XKEesjf3TUrH8azIluynLt22zr5i7Ft8xY+86VX4a9kdWicrK0bzBBitXjeGWXxF20tsqzWzfS7mJEnWMvs5NY+dY8Yc5pDSPz8/RZjA5zSAffms1iMfduMbjuxYDKWGkLOxyxAk0xavMs5SVkEGCRIO406VpsRdR8DevWwF5nJW4i6BHRoMDoCCprFs90+yFX+Yz1G0fH51F7bEZvfKi9pBGfFS68IqI3Ds053dgSdJgQemnYafPvUtFgADoI77VWQFWQFgvGjBeJYk/mdLnwuWbVz/FXQfs1wJt8MRm/wDUX7t4AiIVAlke+chaexFQPEPgS9xE2r+FNoMloWL/ADXKActibbCFYmVeD/JWu4Zw1sPhcNYdkZrVkKTabMhOd5ykgT8hTPF5rcPc4c7D6i66Sj77mlTEp0U2tN4fiNp7l20jTcshDcAGi8zPCzPtDLqI0zDrIHz6OF8gcWi4aLlbRKkV6DXlFVheKRiMazsTJE6EAmKjV6aBVssr5Xanm5XgaGiwRWd4d4XxVniT4r+LP8K1y5eyC44a4XLMLT2/ZUKT7UmQojfTRUi82nvp+gr5KTVoHxfS2x+qg9gduq/j1h8RYu2g+RroKlozQCfMIkaESvuJrJ+GPs7KXi+MKMlsgoiknmtuC8gQg3I6mBtMz+Jc5cRzBKm7mw9rUEIPKRcP/wBje4CrLA8et3IGqyAVL5RnBYKDAMiSVgECcwitCKaqpof8RDg7PiCefifnsmn0rg0Obny9+8q+JnU1kvFHjwYW8bNu2LjJAukuVCkgHIIUyYOp6HStLbvR6iuccQ8A4h8VJdXS/dm5cnIUDvmdmUztJIgnUCq+DwUkkjv7RHgDgHrnr6rNqnStaOzXQ+C8RGJwtq+qlOYGlSZKlHZDBgSJXQwKj4XzX2P9qPlp+1WcIihUAW3bUKg2CoggfQT86ruBLLz3M/OtbgjInVc8kIswWA9+l1VUFwjaHHK2+BWFqTTWGHlp2urSSKKKKEIooooQiiiihCKaxFvMpB2Ig07XhFCFyPE2Cjsh/CSvyMVc4N8Tfskc4JZQC2S7BF0GizEkxE96R4uwuTEk9HAb47H9J+NO+HcU5tvaAw7KDnC3zHmOkr32/wBdawms0yFmfRY4bpkLUrCcMu3Fu4fmplsjOMmUq7GSMz79/d8Ka4V4Z5qB2cgMzKpRc6jKYLs0gBZHxqXjOK2rN+w6C2XRWF/kCEbMAIXvGp+VV444qK1tbSvZDZ7a3dShjWY0ImTHrvUj2YPezbz9PyPNSPZg97l7H6U7CcPRLOZbK4i4l42rmpdcu4ZQNNionpNVPHcGtrE3ET2VIjrEgGPhMU7Z8Q3AL8klr+U5lYpkI6rHpA32FVhM6nrvVT3NLQGj3n74Kre5paAE1i8Fbv2bli+GNu5lJyEBlZGzKwzAgxqII1DGtFwbCW7Vi1asBuVbQImeM5A3LRpJYsdO9UNaTAJFtR6Csbi0zhTiK+LrX4OXF5HIBO47FcqzduASbdq7cA7lEZh9QKzH2YcPK4a7feSb9wKrHUutrNmefV3Yf3TWwt3GUHJlDFSFLqWQEiPMoIJHcA0viiXWwl5sKi81bZWwqwsHTMyKdJE5gO8CquGgSUrqdh77z8hYXJ+oHiVvPfbHLGVSca8XWMM3LIa9fJCrZtkAhm0UXHOiSSNNW12irtxqY2rEeCfBb23GKxalW1azbb28xn726DqCJJAOs6mIra0txOKCn0wRbjLjz8v9KwgXwboNApu/jFQObhChVR1MSWluWyKBq7ZuVA1JN0AdBTzLAUEQ8ecTOU/lnqQIBjSZilJqGSKMSm2kgEHrfkPEc1U2QE25pNeYRQ1yG1EGB+aBoKTeeB76esYVeXLKc0FjrBy9CnQx1BqyghL3g2GMm+2OWx3RI6wSWsG4YCBXAkiCoI6QDsd6o8TwFcoVS1vzq25aAhnKkmEHbLsY7VdXne2CpMhgCd9J9akfxqv5SOkgHQSBooM7fKn9DS4gOLH4wdieWBjHXnfbe/jJXx5bss3wXhhspDEdlVScirJOgO5JJJPrHSrGp9zCrkJgK0F+4AGkAz1Mkb1BpGsjka/VJuc4Vhl7Vxcd03etB1KmYO8EidZp7hQW22p0pNIvXlRWe42VEUu7H8KqCWPwAq2hrqincGwnc7ciffRUyRMdly2+GuBlBUgj01p2uU+E/GLYl3KW2tKBKkNJAmAtwRBYiToY8p99bfB+IiCFuiZIEjQiSBJH1Ndi3ibY5BDUDS7G2Rn7eo9Vn9jcamZCv6KSrg7UqtdUIooooQiiiihCKKKKELJePMJKJcH4Wg+5v9QPnWIuvA0Bb0EfvXUfEWE5mHuKN8pI941H1FcxrGrW2kv1WXVts+/VNW7V1yAoAJOgUF2PYAV4cH+csTpIkgSNNhEbbUnijMMNfZJBFptQYIDRbYg9wrk/XpUm3dzWbN66Yz4e3fvMB1C/esB3LKxjqWqkRuLNY62VQjJZqHWyQiAABRAGgA6DtSqZ4dxd8TZN11Crzri2lUABLapYhJ3aJksdyW22Flw82zKXFnNEESWH8o6nrH4ttyK8dEWyaLqLoyH6LqIokx30rU2hpUG5hRFpSw+7L7KZJLkqCSAFJQIxWcwzHSrLDWsxiQNzJ0AAEkk9BWBxmJ4lZCBc/tdDwqIxNeXeH2/2lrS3VC1pyn3tjPy3zN5eZGY5ZgnTrNJAESrKymQGRgymN9Qap+LeJxYvcrlhgApuNJDBmGYBekBSJncnpFZ9JHUxveI+6QM338vM8j63WyGdobDKu3ckyTJO9JivEaQCNQwDKe4IkEUm+jMjrbfluysqXMubluQQr5T7WUwY9KUawulDZDa5yTyzklROBhJtIt1iRH3RNq3cXIX52ZTeyMysAq5Et6bsH/KDT+HZh/xCwYQM5SDmGhUhVkkaim8NYWyiW7U5LQCpOpMfiY9WYyxPUk0OiAQGDGwz28oHsM6qyZp6pYcJp+czvp07Z2zMkbG8tjjxbGRY87bkj5FJlukgkZKSiZ7gH4RqT6DUmlXFdR5SShggSSCDJAI+BpWEw3lzh8pkjaQP5+wNLfGFUgznbWSAMogr5Y9JrPiiayHVJdt83HTkN/ofnhWlxLsZS7GPzaR5mYmOjEiNddAPjTWPsIo8sTIAgzmAGrEdNaqFx4Bi4DbOg83sknaG2NSgarkrHvj0StueRx+vsRy8byDADcFehzBE6GJ+G1M4nFJbQvddURdWZjCgepp4CuYeOeO/xGI5KGbdligABPMvTlY/2oPkUD+0dc1T4fROrJNJPdG5/A88/UqbjbbddJw2KS4ge2yujeyyEMp9xFRuPcM/iMO1k5gLpVWdCv3UEOGZSRzEJUAhSDA9aj+GOENhsKlp9HEs4HRmJYr6xIX4VX8T8R4heJW8JYsiPK11rivJt6F2twQAFGmY5gXOXSNWKSBzKtxgAIZfLtsXzj6KmVw0Wdz6K2wHALdjCtYw7G3mBm7E3C5EZzGhOgESIXYggGpPC8ALSBAzNlnzOczEkyfdvoOlPFqnYYoqebUzJ01+HSNT9KUkqZappikeANyTzP75AdF6WNZkBLwWNdD5ZI7f1tWgwePW4JG/UdRVNavg+yukx0E9R+jVFW6bbyNPQaiDrFadHWmgDA5+uMm2xs3oQem9x8h1XfH2l8WK1tFRMHjA4qXXZg3yEiiiiivUIooooQkXVkVyriWG5d64n5WMe7cfQiusGuf+NsJlvhujr9V0P0K0jXMuwO6JOsbdl+io8KyhxzFzWzK3F/MjAq4+Kk1YX8FZxOHu2dbNsWsLZTkrcvG3F5WUAQHdc2UNIGk++qqnsNjHtybbFZBUwdwelZ0MxjIvte/0SUUxZ5bovYNLCph7TZ1sgqX25lxiWuOBJgFjAEnRRXuCvBLiu3s25uH3WwXP/jSnwBzlEK3GWcyoSWBG4iATHWJ2qMD3AIIIIYBgQwIIYEEEEEgg968eXCTVIOa8eXB+p4Vu4HM5TzmCWURp8wK2kUqpJgEmT0BOhiQywPEuKa2HTPmW5PlUggqHOkjVVkQZMmCsDU0HFk3eY2+cMY02IOnypriqK7ArqAOojUsznTXqxqzXGQXFoJvi4zzTMdUWAlpsbqj4T4luYVbpCowKhtcw8yyqgEHqXHSq6/4tbE4jmNZym8U8qNmyyEWNQJgFfr2q8fh6lWUgEOIPcaggqehBApOG4JYthnTPzCMqAgZUzE5mBB1OXyjQdDVsEMDwTpz4X5bfcrQpuIzDvBxJ+a0KeO8KIQC4iIAiSubyroD5Sd9/jUyz4swrbX0H88p/5AViG4R2FI/2Gx6VnycBZM4vJIJ8R+vyrY6uo5ge/VdNwmNtsQVdXEg+Vg0/I1Gs2OWgQtnYFnuPBHMu3CWuPBJIBYwB0AUdKwnDPCxe6uceWZb3Dp8dvjW+rG4hT/0G/wBZr7h2Tixxtm+R+loRP7XvkbJ5ccQIgHTLMebL2n/OpnPtvJbXWADowWBAUTrrNVhoRyCCNxqKVhr5Gd1/eHjn36qx0YOQpGMwAVTrMEKwI0kidO9Q7NlUUKgCgbAbDrTXFeL8tVL5nLOtu2gOrO50AnQbEk9ADTPEuJm1dS1bs3LruucR5baLJAa5cIIXY6AE6dyAbDSvqDqgZZpvuem5yeV7e7KTbjB3Uu9fZFZ7ds3XRWZLYbKbjKCVQGDBJETWNIwnCRzslx794ZraXcvMsJAzIXBKgyTNwakaCYatpdP5QDqIDMVBEiZIUkGJjTeNtxSWvCFr+Ia/ed8RcLSpuAKiKCcgCDSQI1JiRMA07w6qjgge2Q4vyPedgY8B4+ig5t3Kz4di+bZt3MpTmIr5TusiYNUGN4zbwKYu1hi1y+obFmy7MURXZTcZW6Kubmm2DJBme2jxGIW2jPcYKqgszEwABuSag8LxOGxBGLsrbZ1zWxeNuLiwIKywDL5W+R7VXQytj1yPY7sjyG174BOOv7CjKNVmgi6zfgMY6/ffEYtrot5ItowNu25YzKppooXRoPtbnWt4qkmOtZtMZcZzcDNJM6k7dAR7okd5rUIGkED3ztqNQfnU+M0jzMyRw7rrDSBltrXH1KqgeNJA+fVP2rdxQQNNTO24nT6H5UnF2iCCTPSREae40+qOYJaBPT16juNe/Wm7yDLMny6KSwM6xAHTSqZ4LQFoDrAXGo4xk4Hrv91Jru9fCTgMVkeOhrTWbkisTirmUofU1quFXpUV1nCJDJRRuPS3yJH4SUws8qwooorUVSKKKKEIrMeOcJmsB/yMD8DofqRWnqFxfC8yy6fmUj4xpVcrNbC1QkbqaQuW2klgO5A+ZipdxLWe4mHa4z2MzEsqqpFtgrFdZkEjfeD6T6/DXtEFwJBBiZ21iotpCGvFf+OSW9AXz5Qe0x74rOgpSWO1DPJIQ05LTqGeSfsYeOKCDH3gve4FecVPumKhrsKl/wAIzsWbUsZJ6k+tTLHBWPSnJqcSkajsm5YRJbUdlVAUtbBNaTD+HT1FWmH8PAdK9ZTRN2C9bBG3YLH2uHMelTrHAielbOzwdR0qZbwajpTCuWSw/hruKsrHhte1aEWwKVQhU/8AsJANqpOJWTbPlEitkRULF8ODVRPTxTt0ytBHv5KTXubkFY61jVOmx7HT67UWsdbZGdXBRJzNBEZYmNPNuIjeRVnjvD3YVR43g7BSmuUkEgaAxrrWFJ/H4bksJ8j75+KcZVcn/RTbdwOqlYIPmQlROoiRIkGJGncilpdzAxsGPzk6/HQz1zaE61Dt4hQArAoBAAHswOk7x8vfqamK2bUEEHSRGgGXTcaSG2B26Rrkvo3sjeyQEdLmwABNhfYk329Vd2gLgW7fVUniniDoi27E828cq5dGA9D0JMCfftFWmBsuLSK5zuqDO35iN2P0k/51A4xxOxYdblxQ99VYW1BJIDbloMKuu8SZMbyM9wRr+Ixa3iW8jAu0QqqN7a9BIJGXsSTvNWx0jZKRurutFySRkn9ffCtzclXfingj4tLdhXa2rPnukWywZEI8isAVV8xVgGgHQicpFOcMv2hc/hsKg5dlfOV9lTIhZ/GzEkltdjOu0XjFjF4m5fwqLyUHLuW7/nW1eQAB7Vy6AQMxaQqifuyrSDUzwpwI4WxlYqzuxdypJWdgFJAJAA7Dc6VZWtbTcPa2QjVyaDzO7jzONuQPVJscXyktGOZ/CtbeGtqZCgH4/ptUm1fIn17+6P3puva5g1c5cHl5uNslN6G2tZSrdsMuZ336e6KcV7Q6fGD1BHX4fOoVDNAk0yytLbaIwT1NySf9+CgWdSq7iV3zqPjWp4EfKKxVu5zLpPrpW74NahRX0Ogp/wCvTsiO4GfPc/VZsjtTiVaUUUU4oIooooQikuJFKooQqDiXCc5qJY8ODtWpK0BaEKoscEUdKm28Ao6VLooQkLZApUV7RQhFFFFCEUUUUIRRRRQhJZAajXsAG6VLooQs7juAg7CqO/wl7ZlSRW9Ipm7hAai5jXjS4XHivQSMhcuxfB0uXuZfU6gBgpKhiBALEa7aaEVeWGXKAkBV0CqAAvuA2rRYrggPSqLGcCKmVke6smu4WKlgaxxbbly+SYZUub8WUkjp3p2qx3uoe8aajenE4qPxKR7tRXJ1PA6yPIbqHh+sFNCoY5WFFRBxS3+b5g/5U1c42g9mW+EfrSbOFVjzYRn1x91IysHNWE1TcT4jm8ibdT3pjEY57mmw7D96l8N4SWO1dZwvggpnCWbLuQ5D9n7JSWfVhuykcC4fJBrc4W1C1C4Zw4KKswK6RKr2iiihCKKKKEIooooQiiiihCKKKKEIooooQiiiihCKKKKEIooooQiiiihCKKKKEIpq5YBp2ihCrMRwhT0qsxPh4dBWmrwihCxF3w4e1Nr4dPatybQrzkjtQhZjCeHY3FXmE4cF6VOC17QheAV7RRQhFFFFCF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endParaRPr lang="en-GB" altLang="en-US" dirty="0"/>
          </a:p>
        </p:txBody>
      </p:sp>
      <p:pic>
        <p:nvPicPr>
          <p:cNvPr id="13" name="Picture 14"/>
          <p:cNvPicPr>
            <a:picLocks noChangeAspect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53975"/>
            <a:ext cx="417513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6" name="Picture 2" descr="http://www.picgifs.com/clip-art/activities/playing-children/clip-art-playing-children-268140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266" y="1335563"/>
            <a:ext cx="7277468" cy="4249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0386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52863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0" y="6396038"/>
            <a:ext cx="9144000" cy="46196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17413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14" b="61259"/>
          <a:stretch>
            <a:fillRect/>
          </a:stretch>
        </p:blipFill>
        <p:spPr bwMode="auto">
          <a:xfrm>
            <a:off x="7243763" y="-17463"/>
            <a:ext cx="1214437" cy="54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9488" y="0"/>
            <a:ext cx="517525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7" name="TextovéPole 9"/>
          <p:cNvSpPr txBox="1">
            <a:spLocks noChangeArrowheads="1"/>
          </p:cNvSpPr>
          <p:nvPr/>
        </p:nvSpPr>
        <p:spPr bwMode="auto">
          <a:xfrm>
            <a:off x="4572000" y="6443663"/>
            <a:ext cx="45450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it-IT" altLang="en-US" b="1" dirty="0">
                <a:solidFill>
                  <a:schemeClr val="bg1"/>
                </a:solidFill>
                <a:latin typeface="Georgia" panose="02040502050405020303" pitchFamily="18" charset="0"/>
              </a:rPr>
              <a:t>Čeština pro cizince I</a:t>
            </a:r>
          </a:p>
        </p:txBody>
      </p:sp>
      <p:sp>
        <p:nvSpPr>
          <p:cNvPr id="17419" name="AutoShape 2" descr="data:image/jpeg;base64,/9j/4AAQSkZJRgABAQAAAQABAAD/2wCEAAkGBhQSEBUUEBQWFRUUFxYVFBgWFhgVFxQXFxgVGBkXFhocHCYgFx0jHRcWHy8gJCgpLCwtGh8xNTAqNSYrLCkBCQoKDgwOGg8PGjAkHyQ1MjAvLCwyKTAsLDQwKi0vKSw0LC8sLCwrKi8wLCkuLDIqLC0sNDAyLCwvLDA1LywsLP/AABEIAM0A9gMBIgACEQEDEQH/xAAbAAABBQEBAAAAAAAAAAAAAAAAAgMEBQYHAf/EAEIQAAIBAgQEAwUGAwUHBQAAAAECEQADBBIhMQUTQVEGImEycYGRoQcjQlKxwRRy8GKCwtHhFTNDU5KiskRzg6Px/8QAGwEAAgMBAQEAAAAAAAAAAAAAAAQCAwUGAQf/xAAwEQABAwMCAwYGAgMAAAAAAAABAAIDBBEhEjEFQVETImFxgfAykaGxwdEGFCPh8f/aAAwDAQACEQMRAD8A7jRRRQhFFFFCEUUUUIRRRRQhFFFFCEVGucStqxVmgjeZ6id6k1juJX/vbrHYFvkun7VkcWr3UUbXMAJJtny/4mKeESuIK1iYlG9llPuIp2uZcH8WLew9y6y5TaBLKDmMRII0G8Ee8VdcN4nzLSXELKHEgHQx6wayj/IJYriaHY2wee/T8p6Xhj476sWwtnRWaTiVwfiPx1/Wn04243yn4f5UxH/JKV3xBw9B+0oaR42V9RVQnHu6fI/6U+nG0O4YfCafj4zRP2kHrcfcKs08g5KwoqKnE7Z/F85FPJfU7MD7iKejqYZPgeD5EFVFjhuE5RRRV6iiiiihCKKKKEIooooQiiiihCKKKKEIooooQiiiihCKKKKEIooooQiiiihC8YwK51x2+Rhb7dSj/NgR+9b7iNzLac/2Wj3xpWVwlgsQFEmuS/kLz2sLGi53t1yFp0BDCXnlZc5x2GOHw1t0HlxOHCP/AD6OGPrlMfA1a3Xu82zhV5hW3h0ZltOLTuYAJzEjQdvfW5x/ApT71EuKNwQGA9YIqs4hwOzeIa4vmXRWUlGA10kEGNTp61kS1Lo3BtQwg5OfHY8ttt10LeJMkALh1zv5dNhhZ4cRxVuymcsIxK25cIzNZadGOoJB0kU8njBg+ILKvLtoz2dwXyvyxJmILT0q2xHhy02H5CgokhpX2swMySZk6bmoV/wejPZIchLSIjJE8wIxYSZjUnXSqmzUj76xbJ5csHxydvBetmpX31i2/Llv45O3grnA3me2jXFyMwBKzOWek1Iryisgm5JCyibm4Xs0TRRQvEtL7DYke4kU+vE7g/EfjBqLVRxvxVZwtwW7iu9whSVTL5Q3shiTuRrA6R3p+jbVyu0U5OOhsPuqZNDRd61Ccbcb5T8P9afTj3dfkf8ASqDh/ELd+0tyyzFSWUhlyspWNDqQdxsaz3iHxa9q6bdgJ5NHZhmlx7Sj8qrsTvIOsVsUknFXTOh12Ld72I8M2O6oe2HTqtuumYTiC3JgER3ipVY/h3EmVULrka4isV7SJ66j3HUVpsHfzCusoXzPgBn+LIPoSPwkZA0O7uylUUUU6q0UUUUIRRRRQhFFFFCEUUUUIRRRRQhFFR8VxC3bH3jqv8xA+Q61S4vxxYX2M1w+gyj5tH6VW+VjPiKg6RrdytFRWDxfjy83+7REHrLn9h9KpcXxi9c/3l1z6TC/9IgfSlH1zB8IulnVjBtlb7jnEbfLa2HUuY8oYFokE6dKi8EGlzL7WXy/X94rIcFt+cnsP1//ACtNgbFw62wdOo0rlause7iDXhpNhaw3yDt45WxSHtKbUcXPv7JxEuKrEBgDo2kfOp3IthM1xMnYBjJ+HSot7F3QwzkyCDBED6b17d4iWBzohMQDGopKKamh1NJJsLAPaCAc3xkjyFs7lNOa91j9inrfChlXNmlvyiQs96ZHDDLSQoUwWO39aj504vEVIXOGzKI8rQD768TFK1tkclZbMDq3wPU1e5nD3gBltsZIv3dnE2AufH6FRBlG69scM9sHUhQVynQzMfpUO9h2QwwipfMRbVwI0yRE6EjSf3o4o/sAGYQazP8AW1VVVPT9hdmHNAOCCDqecXtmwGD0UmOdqzsf0oFFe15WGmEq2kkDuQPnXD+J8Za9jr9+favXGUjTyBiqf9gWu5WbcmAQDDQSYAIBgk9BNcz4D9k+It37aYtIsIA9y4rK6OqR92p3lttVGknQxXZfxxgbDJKev2F/ykKs3cAtx4WwbWcFbyxzWRryC5MZrhJTmdZC5Z217VIfgFhbwvm0FvEZmthg9q28k5hpqesbA671Lu3MxJPX6elIrJl41IO0EQtqN9XO23ztby+quFOMX5KsxblsRvsBPvMn962PCl8orG4fzYhj/aj5aftW4wCwtdxQM0U0bfAfbKzpDd5UqiiinFWiiiihCKKKKEIorNcc8Yci41tbUssasYGoBkASTv6VnMX4uxNz8YQdkEfUyfrSklXGw23KWfUsabLot6+qCXYKO7EAfM1T4vxhhk2cueyCfroPrXNjxAXLjKbmd0jOCxZlzbTOomo93itpQ5NxTyhNwKcxUDuqyaVdWvOGtS7qt5w0Lb4vx+x/3VoDsXM/QR+tUuL8SYi57V1gOy+QfTU/E1ksb4rtoWCgsRZN9DoEcRmCg7zEnboat8PczIrEQWUGO0gGl5JJiLvJVEj5bXcU4d56nf1ooopZLo/rWqninjG7Yxl61hyEFgm2EFu2TeNtgGLs4kZgD1AhtBtVtWC+0CwVx7voefZtXhsAWycogydZuWW+daFDpLjfdPUdtRuutcPwuQuOmbT+WAVPyIrTYS8BaCXMyayGEiapRZyuQdxlU+9EVP8ADVpZx9xBlI06Bh09K5M1DIa2VzsDLdrje1jkHlyN10cUVoGtHn7+an8o85A7ZxBKHQba696jthBcZ2BIUHXSTPYAdNqaTiTczO2ukRsI9Kcs45YZTmUMcwKnUbf5Vf8A2aOfuuONRNnXv8IDbnpcHc32Gy90SNyPp55Tb8NOZQpkOCQTI27jpTd/AMokwQDBgzB9asMHfDXJBYqiHVjJ1iT9KjuypaZQ4YuenQdzVctFS9mZG4B1WN9rAWABybuuPypNkfex8PfyVfRRXtc8mkV5RNFCEMisrK4lXVkaNDDCCR61FwODt4Sy6i43LE3LjvoAFBOij2QBJ7k/AVKqi8d4W+/D3XDWrlwu6K/LEstsS7GBqZyKsD81a/DpJpiKNp7rjnrbnnxA95S8wa0GTmFTYT7UBdxVq0mHi1cuJbDljzTzCqq5XYAE6rrA61t65R9m3Anu8RDMpC4QG9dBBUq+Ui2pUwQWJza/8s11LEvFtj2U/pT3HKSGOSJkTbE4x6AfnxVFJI9zXFxUHggzPPck/M1usMPLWN8N2tRW1tDSu6AsLBIJdFFFeoRRRRQhFFFFCFh/HuGi6lwfiUqfepkfRvpXMfHVj7m3dzFeVdUlhMqraZh6gxXZfGmEzYcnqhDfsfoTXOcXhUuIUuKGUxIOxgg/qBWRP/in1ct/2syX/HNq9+KyOEv3Rj2t3vJcvWWtllHluOoJS6v90R6EU5wHhNxblkXLNwNaBRi3LS0FKkHJl810tp7U9a6Pb8MhUU3L1q0zLmRH3yxpJ/Dt615wvw8bwB5tpRBaC0uApgsVGw9SR0rwvee6G7j35b814XvOA3ce/LdYK34IXLdR7hKMUFqPbtKpueXMZnS4y+6tIihVA7AD5CtJwzglk2Ldy+2l0soOcIEykqMoIl2JG39GXg8E62MuFCM4uul8uoByyQpYOJC5YMfrrVZbJLYuPj9uSiWvky4+P2VLivDt5CfIXCqHLJJWCJ0Jiara1acbW3/Clrobli5ZvKpLAqPKrRpMwDNZa5GY5fZk5Z3idJ+FVytaPh97f8VUjWj4UmrbBcQuclbdq/bsMrmWe2G+7OU+UlWEg5/KYnNuKqaAJqMUpidqC8jkLHXC1di6bjZiILnNHbMZj61f37SXLpQzmA0PQQJiPjVDhDlII/DB+VWg4ruwQByIzenurm6SqgAf2xHecCbgm4F8DobnB+q7J8brDTyCBw6QmU6uSD6RM/oai3reViJmDE1aJc5VjWM2uTWd+v61QYy+y5SiF5aGjcLlYzv+YKOu9V10EUYY1gs8gE+GBjzJufkvY3ONydlLS6RMEidDHWkVV2uMtLC5Zdcqs0wcpCKCde5JIAE7b0J4jsx5iykFwQykEZJzfp+lImCYi1ibeqt1NVrTGOxqWbT3bhhLalm7wOg9ToB6kU5bcEAjYgEe41ivtW4llw9mwN7zm4//ALdqAoPvdp/+OmOH0v8AZqBGdtz5D3ZDjYYWZv8A2k8Qe6XW8EWZW1y7T20UbJ5kzHTcyCdTp06nwjHm/hrF5gqtds2nYLIUMyAtlBJgTOk1whtBXc+A4Q2sJh7b6MlmyGHY8tZFdHx9rRTtIAvcD6FQbGGFT6zvjezjDatPw97qvZa4WW0+UuHVYYrMXMpXYhva2rQ05Zsl2CqNT9PU1zVBUvp52vjFztbrfkiZgewgmyquEcexFvh5ucUZUcSXZlFtltCAguhdM7GTAA9oCJmsbZ8fXcXihasqLdg5pBVWuOoBgsTOQE5TC66akzFVf2ocfe5i2wwzJawzRBBBuXIE3XEbawg7ebXNpD8AWJxLN+VI/wCph8z5TXewUeqT+zUC7+Q3DR0HU9T8lkulsNDNvuuy+G7Vatdqz3h63oK0VaqgiiiihCKKKKEIooooQo3EMOHtsp2ZSp+IiuUXLZBKncSD7xoa6+w0rmfiXC8vFOOjHOP72/1ms6vZdockaxuA5WOM5GK5d1762iqqt1GBk5TPk7zJ79PdUXC8WsWkvItp3FxoEvlm2AIUsNRJzEwNiBNe+HODreW47KbhTLltBgmaepboP9asMPwxbWLTmYc27d1TbUFlujmH1JMaaDr9YXAe6z7AX558vJUAOdZ2M8/p5KmteILlvMLMIhOZVgOLZ7qWBM1FsYG7fYlEa4SSSYnXcyx0+daThOBRVvFbZL272UplW6/LGgC5yBBM+bsDShYVhjMOCLS+S8AsuEiC4gROyyBtMCo9k5wGo+nz9BsvOyJA1H37Cyd6yyMVcFWGhB0IpFWXiDHrevBkJICImYiC5WZaNxM9e1VhpVwAJAS7gASAmOI8YwuGcW8TiVV4VmRLd28yBwGGfKuUGCDGadRU+1Z+9CyD5hBGzDcEehGo9DXMvEqE8QxRbcXnU/3fIPoorefZ/dN3DWyf+Cz2CY/IqMnwyXEX+4aar4Gw07pG8h+FptpW6maeouugcIC8wZ4jpO09KtMaGyHOisPwsuke/rVTgbyrOdQwIj1Huqc2ORbZW2G82+Y7e7WuYo6iJlI5jnAb+d7YBBaQ4eosuhkaS8ED3+EYnABbalYLHeD7U7ZR13FMXcC6iWXT3gx74qb/ABSZrRzaKMpEbab/ADil4i5lVz935pAgmWn071dJRUsoc9psAB8JFsNBucHc45bHN8KAkeLA+8qp5Z7Hvsdu9NXLSt7QB94B/rc1oXVw9tV9kAZu2m8/CqXFxzGy7SYpCuoP6o1Ane2RbkDcdRyVscutNAQNK5N9peLzcSuL/wAlLVn5ILh/7rrV1qsF43+zXHPi7+ItW1vJdcuoRxnAgAAq0bR0JrV/jjAXSO5iw+d/0F691nDNvYWf8CeFTjcRLiMPZIa+x2I3Fod2aPgJ7ien+IvElrDKbt8kZj5VUSzeiiRtpqSB605wjhi4LBWsONMi8y+35rjDM5PoPoAB0ri3HONvi7zXrmgPsL0toNl/cnqZ9IfqIxxCcxX/AMcZz4u6ei8aScn3/wBXZuC8Zt4qyLtkkrOUgiGRhrlYSYMEHcg9JrJfazirqWsOqErbd3ZmUkfeW8htgkEGRmZgO6g/hFWX2dcFfDYZ2uZlbE5GyH8NtM2SR0ZsxY9YyjvWmvWbdxSl63buoYJS4odZGxg9R3rFY+moOIXFy0fQn7297ZjKx0kZaFhuBYQcdwzLi81vE4TIoxYUEXLbGSlwaKbgAPuzKw9plN+/BsPhRbsYRMqrmZmOr3WYgZnPXbQbDoBtV5bCqi27aJbtr7KW1CIvuUVVYjzYj3AD9/3roKTixravs4hZgBJvueXoMpJ9P2bLu3Wr4HbhRVxVfwpIUVYV0KWRRRRQhFFFFCEUUUUIRWL8eYTW3cHqh/Uf4q2lUvi3CZ8M/dRnH93U/SaoqGa4yFTO3VGQsFw3EW0ebqM6wR5XKEesjf3TUrH8azIluynLt22zr5i7Ft8xY+86VX4a9kdWicrK0bzBBitXjeGWXxF20tsqzWzfS7mJEnWMvs5NY+dY8Yc5pDSPz8/RZjA5zSAffms1iMfduMbjuxYDKWGkLOxyxAk0xavMs5SVkEGCRIO406VpsRdR8DevWwF5nJW4i6BHRoMDoCCprFs90+yFX+Yz1G0fH51F7bEZvfKi9pBGfFS68IqI3Ds053dgSdJgQemnYafPvUtFgADoI77VWQFWQFgvGjBeJYk/mdLnwuWbVz/FXQfs1wJt8MRm/wDUX7t4AiIVAlke+chaexFQPEPgS9xE2r+FNoMloWL/ADXKActibbCFYmVeD/JWu4Zw1sPhcNYdkZrVkKTabMhOd5ykgT8hTPF5rcPc4c7D6i66Sj77mlTEp0U2tN4fiNp7l20jTcshDcAGi8zPCzPtDLqI0zDrIHz6OF8gcWi4aLlbRKkV6DXlFVheKRiMazsTJE6EAmKjV6aBVssr5Xanm5XgaGiwRWd4d4XxVniT4r+LP8K1y5eyC44a4XLMLT2/ZUKT7UmQojfTRUi82nvp+gr5KTVoHxfS2x+qg9gduq/j1h8RYu2g+RroKlozQCfMIkaESvuJrJ+GPs7KXi+MKMlsgoiknmtuC8gQg3I6mBtMz+Jc5cRzBKm7mw9rUEIPKRcP/wBje4CrLA8et3IGqyAVL5RnBYKDAMiSVgECcwitCKaqpof8RDg7PiCefifnsmn0rg0Obny9+8q+JnU1kvFHjwYW8bNu2LjJAukuVCkgHIIUyYOp6HStLbvR6iuccQ8A4h8VJdXS/dm5cnIUDvmdmUztJIgnUCq+DwUkkjv7RHgDgHrnr6rNqnStaOzXQ+C8RGJwtq+qlOYGlSZKlHZDBgSJXQwKj4XzX2P9qPlp+1WcIihUAW3bUKg2CoggfQT86ruBLLz3M/OtbgjInVc8kIswWA9+l1VUFwjaHHK2+BWFqTTWGHlp2urSSKKKKEIooooQiiiihCKaxFvMpB2Ig07XhFCFyPE2Cjsh/CSvyMVc4N8Tfskc4JZQC2S7BF0GizEkxE96R4uwuTEk9HAb47H9J+NO+HcU5tvaAw7KDnC3zHmOkr32/wBdawms0yFmfRY4bpkLUrCcMu3Fu4fmplsjOMmUq7GSMz79/d8Ka4V4Z5qB2cgMzKpRc6jKYLs0gBZHxqXjOK2rN+w6C2XRWF/kCEbMAIXvGp+VV444qK1tbSvZDZ7a3dShjWY0ImTHrvUj2YPezbz9PyPNSPZg97l7H6U7CcPRLOZbK4i4l42rmpdcu4ZQNNionpNVPHcGtrE3ET2VIjrEgGPhMU7Z8Q3AL8klr+U5lYpkI6rHpA32FVhM6nrvVT3NLQGj3n74Kre5paAE1i8Fbv2bli+GNu5lJyEBlZGzKwzAgxqII1DGtFwbCW7Vi1asBuVbQImeM5A3LRpJYsdO9UNaTAJFtR6Csbi0zhTiK+LrX4OXF5HIBO47FcqzduASbdq7cA7lEZh9QKzH2YcPK4a7feSb9wKrHUutrNmefV3Yf3TWwt3GUHJlDFSFLqWQEiPMoIJHcA0viiXWwl5sKi81bZWwqwsHTMyKdJE5gO8CquGgSUrqdh77z8hYXJ+oHiVvPfbHLGVSca8XWMM3LIa9fJCrZtkAhm0UXHOiSSNNW12irtxqY2rEeCfBb23GKxalW1azbb28xn726DqCJJAOs6mIra0txOKCn0wRbjLjz8v9KwgXwboNApu/jFQObhChVR1MSWluWyKBq7ZuVA1JN0AdBTzLAUEQ8ecTOU/lnqQIBjSZilJqGSKMSm2kgEHrfkPEc1U2QE25pNeYRQ1yG1EGB+aBoKTeeB76esYVeXLKc0FjrBy9CnQx1BqyghL3g2GMm+2OWx3RI6wSWsG4YCBXAkiCoI6QDsd6o8TwFcoVS1vzq25aAhnKkmEHbLsY7VdXne2CpMhgCd9J9akfxqv5SOkgHQSBooM7fKn9DS4gOLH4wdieWBjHXnfbe/jJXx5bss3wXhhspDEdlVScirJOgO5JJJPrHSrGp9zCrkJgK0F+4AGkAz1Mkb1BpGsjka/VJuc4Vhl7Vxcd03etB1KmYO8EidZp7hQW22p0pNIvXlRWe42VEUu7H8KqCWPwAq2hrqincGwnc7ciffRUyRMdly2+GuBlBUgj01p2uU+E/GLYl3KW2tKBKkNJAmAtwRBYiToY8p99bfB+IiCFuiZIEjQiSBJH1Ndi3ibY5BDUDS7G2Rn7eo9Vn9jcamZCv6KSrg7UqtdUIooooQiiiihCKKKKELJePMJKJcH4Wg+5v9QPnWIuvA0Bb0EfvXUfEWE5mHuKN8pI941H1FcxrGrW2kv1WXVts+/VNW7V1yAoAJOgUF2PYAV4cH+csTpIkgSNNhEbbUnijMMNfZJBFptQYIDRbYg9wrk/XpUm3dzWbN66Yz4e3fvMB1C/esB3LKxjqWqkRuLNY62VQjJZqHWyQiAABRAGgA6DtSqZ4dxd8TZN11Crzri2lUABLapYhJ3aJksdyW22Flw82zKXFnNEESWH8o6nrH4ttyK8dEWyaLqLoyH6LqIokx30rU2hpUG5hRFpSw+7L7KZJLkqCSAFJQIxWcwzHSrLDWsxiQNzJ0AAEkk9BWBxmJ4lZCBc/tdDwqIxNeXeH2/2lrS3VC1pyn3tjPy3zN5eZGY5ZgnTrNJAESrKymQGRgymN9Qap+LeJxYvcrlhgApuNJDBmGYBekBSJncnpFZ9JHUxveI+6QM338vM8j63WyGdobDKu3ckyTJO9JivEaQCNQwDKe4IkEUm+jMjrbfluysqXMubluQQr5T7WUwY9KUawulDZDa5yTyzklROBhJtIt1iRH3RNq3cXIX52ZTeyMysAq5Et6bsH/KDT+HZh/xCwYQM5SDmGhUhVkkaim8NYWyiW7U5LQCpOpMfiY9WYyxPUk0OiAQGDGwz28oHsM6qyZp6pYcJp+czvp07Z2zMkbG8tjjxbGRY87bkj5FJlukgkZKSiZ7gH4RqT6DUmlXFdR5SShggSSCDJAI+BpWEw3lzh8pkjaQP5+wNLfGFUgznbWSAMogr5Y9JrPiiayHVJdt83HTkN/ofnhWlxLsZS7GPzaR5mYmOjEiNddAPjTWPsIo8sTIAgzmAGrEdNaqFx4Bi4DbOg83sknaG2NSgarkrHvj0StueRx+vsRy8byDADcFehzBE6GJ+G1M4nFJbQvddURdWZjCgepp4CuYeOeO/xGI5KGbdligABPMvTlY/2oPkUD+0dc1T4fROrJNJPdG5/A88/UqbjbbddJw2KS4ge2yujeyyEMp9xFRuPcM/iMO1k5gLpVWdCv3UEOGZSRzEJUAhSDA9aj+GOENhsKlp9HEs4HRmJYr6xIX4VX8T8R4heJW8JYsiPK11rivJt6F2twQAFGmY5gXOXSNWKSBzKtxgAIZfLtsXzj6KmVw0Wdz6K2wHALdjCtYw7G3mBm7E3C5EZzGhOgESIXYggGpPC8ALSBAzNlnzOczEkyfdvoOlPFqnYYoqebUzJ01+HSNT9KUkqZappikeANyTzP75AdF6WNZkBLwWNdD5ZI7f1tWgwePW4JG/UdRVNavg+yukx0E9R+jVFW6bbyNPQaiDrFadHWmgDA5+uMm2xs3oQem9x8h1XfH2l8WK1tFRMHjA4qXXZg3yEiiiiivUIooooQkXVkVyriWG5d64n5WMe7cfQiusGuf+NsJlvhujr9V0P0K0jXMuwO6JOsbdl+io8KyhxzFzWzK3F/MjAq4+Kk1YX8FZxOHu2dbNsWsLZTkrcvG3F5WUAQHdc2UNIGk++qqnsNjHtybbFZBUwdwelZ0MxjIvte/0SUUxZ5bovYNLCph7TZ1sgqX25lxiWuOBJgFjAEnRRXuCvBLiu3s25uH3WwXP/jSnwBzlEK3GWcyoSWBG4iATHWJ2qMD3AIIIIYBgQwIIYEEEEEgg968eXCTVIOa8eXB+p4Vu4HM5TzmCWURp8wK2kUqpJgEmT0BOhiQywPEuKa2HTPmW5PlUggqHOkjVVkQZMmCsDU0HFk3eY2+cMY02IOnypriqK7ArqAOojUsznTXqxqzXGQXFoJvi4zzTMdUWAlpsbqj4T4luYVbpCowKhtcw8yyqgEHqXHSq6/4tbE4jmNZym8U8qNmyyEWNQJgFfr2q8fh6lWUgEOIPcaggqehBApOG4JYthnTPzCMqAgZUzE5mBB1OXyjQdDVsEMDwTpz4X5bfcrQpuIzDvBxJ+a0KeO8KIQC4iIAiSubyroD5Sd9/jUyz4swrbX0H88p/5AViG4R2FI/2Gx6VnycBZM4vJIJ8R+vyrY6uo5ge/VdNwmNtsQVdXEg+Vg0/I1Gs2OWgQtnYFnuPBHMu3CWuPBJIBYwB0AUdKwnDPCxe6uceWZb3Dp8dvjW+rG4hT/0G/wBZr7h2Tixxtm+R+loRP7XvkbJ5ccQIgHTLMebL2n/OpnPtvJbXWADowWBAUTrrNVhoRyCCNxqKVhr5Gd1/eHjn36qx0YOQpGMwAVTrMEKwI0kidO9Q7NlUUKgCgbAbDrTXFeL8tVL5nLOtu2gOrO50AnQbEk9ADTPEuJm1dS1bs3LruucR5baLJAa5cIIXY6AE6dyAbDSvqDqgZZpvuem5yeV7e7KTbjB3Uu9fZFZ7ds3XRWZLYbKbjKCVQGDBJETWNIwnCRzslx794ZraXcvMsJAzIXBKgyTNwakaCYatpdP5QDqIDMVBEiZIUkGJjTeNtxSWvCFr+Ia/ed8RcLSpuAKiKCcgCDSQI1JiRMA07w6qjgge2Q4vyPedgY8B4+ig5t3Kz4di+bZt3MpTmIr5TusiYNUGN4zbwKYu1hi1y+obFmy7MURXZTcZW6Kubmm2DJBme2jxGIW2jPcYKqgszEwABuSag8LxOGxBGLsrbZ1zWxeNuLiwIKywDL5W+R7VXQytj1yPY7sjyG174BOOv7CjKNVmgi6zfgMY6/ffEYtrot5ItowNu25YzKppooXRoPtbnWt4qkmOtZtMZcZzcDNJM6k7dAR7okd5rUIGkED3ztqNQfnU+M0jzMyRw7rrDSBltrXH1KqgeNJA+fVP2rdxQQNNTO24nT6H5UnF2iCCTPSREae40+qOYJaBPT16juNe/Wm7yDLMny6KSwM6xAHTSqZ4LQFoDrAXGo4xk4Hrv91Jru9fCTgMVkeOhrTWbkisTirmUofU1quFXpUV1nCJDJRRuPS3yJH4SUws8qwooorUVSKKKKEIrMeOcJmsB/yMD8DofqRWnqFxfC8yy6fmUj4xpVcrNbC1QkbqaQuW2klgO5A+ZipdxLWe4mHa4z2MzEsqqpFtgrFdZkEjfeD6T6/DXtEFwJBBiZ21iotpCGvFf+OSW9AXz5Qe0x74rOgpSWO1DPJIQ05LTqGeSfsYeOKCDH3gve4FecVPumKhrsKl/wAIzsWbUsZJ6k+tTLHBWPSnJqcSkajsm5YRJbUdlVAUtbBNaTD+HT1FWmH8PAdK9ZTRN2C9bBG3YLH2uHMelTrHAielbOzwdR0qZbwajpTCuWSw/hruKsrHhte1aEWwKVQhU/8AsJANqpOJWTbPlEitkRULF8ODVRPTxTt0ytBHv5KTXubkFY61jVOmx7HT67UWsdbZGdXBRJzNBEZYmNPNuIjeRVnjvD3YVR43g7BSmuUkEgaAxrrWFJ/H4bksJ8j75+KcZVcn/RTbdwOqlYIPmQlROoiRIkGJGncilpdzAxsGPzk6/HQz1zaE61Dt4hQArAoBAAHswOk7x8vfqamK2bUEEHSRGgGXTcaSG2B26Rrkvo3sjeyQEdLmwABNhfYk329Vd2gLgW7fVUniniDoi27E828cq5dGA9D0JMCfftFWmBsuLSK5zuqDO35iN2P0k/51A4xxOxYdblxQ99VYW1BJIDbloMKuu8SZMbyM9wRr+Ixa3iW8jAu0QqqN7a9BIJGXsSTvNWx0jZKRurutFySRkn9ffCtzclXfingj4tLdhXa2rPnukWywZEI8isAVV8xVgGgHQicpFOcMv2hc/hsKg5dlfOV9lTIhZ/GzEkltdjOu0XjFjF4m5fwqLyUHLuW7/nW1eQAB7Vy6AQMxaQqifuyrSDUzwpwI4WxlYqzuxdypJWdgFJAJAA7Dc6VZWtbTcPa2QjVyaDzO7jzONuQPVJscXyktGOZ/CtbeGtqZCgH4/ptUm1fIn17+6P3puva5g1c5cHl5uNslN6G2tZSrdsMuZ336e6KcV7Q6fGD1BHX4fOoVDNAk0yytLbaIwT1NySf9+CgWdSq7iV3zqPjWp4EfKKxVu5zLpPrpW74NahRX0Ogp/wCvTsiO4GfPc/VZsjtTiVaUUUU4oIooooQikuJFKooQqDiXCc5qJY8ODtWpK0BaEKoscEUdKm28Ao6VLooQkLZApUV7RQhFFFFCEUUUUIRRRRQhJZAajXsAG6VLooQs7juAg7CqO/wl7ZlSRW9Ipm7hAai5jXjS4XHivQSMhcuxfB0uXuZfU6gBgpKhiBALEa7aaEVeWGXKAkBV0CqAAvuA2rRYrggPSqLGcCKmVke6smu4WKlgaxxbbly+SYZUub8WUkjp3p2qx3uoe8aajenE4qPxKR7tRXJ1PA6yPIbqHh+sFNCoY5WFFRBxS3+b5g/5U1c42g9mW+EfrSbOFVjzYRn1x91IysHNWE1TcT4jm8ibdT3pjEY57mmw7D96l8N4SWO1dZwvggpnCWbLuQ5D9n7JSWfVhuykcC4fJBrc4W1C1C4Zw4KKswK6RKr2iiihCKKKKEIooooQiiiihCKKKKEIooooQiiiihCKKKKEIooooQiiiihCKKKKEIpq5YBp2ihCrMRwhT0qsxPh4dBWmrwihCxF3w4e1Nr4dPatybQrzkjtQhZjCeHY3FXmE4cF6VOC17QheAV7RRQhFFFFCF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endParaRPr lang="en-GB" altLang="en-US" dirty="0"/>
          </a:p>
        </p:txBody>
      </p:sp>
      <p:pic>
        <p:nvPicPr>
          <p:cNvPr id="13" name="Picture 14"/>
          <p:cNvPicPr>
            <a:picLocks noChangeAspect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53975"/>
            <a:ext cx="417513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bdélník 1"/>
          <p:cNvSpPr/>
          <p:nvPr/>
        </p:nvSpPr>
        <p:spPr>
          <a:xfrm>
            <a:off x="1754659" y="1729956"/>
            <a:ext cx="5288692" cy="192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cs-CZ" altLang="en-US" sz="5400" b="1" dirty="0" smtClean="0">
                <a:solidFill>
                  <a:srgbClr val="F79646">
                    <a:lumMod val="75000"/>
                  </a:srgbClr>
                </a:solidFill>
                <a:latin typeface="Cambria" pitchFamily="18" charset="0"/>
              </a:rPr>
              <a:t>hrát</a:t>
            </a:r>
            <a:endParaRPr lang="en-GB" altLang="en-US" sz="5400" b="1" dirty="0" smtClean="0">
              <a:solidFill>
                <a:srgbClr val="F79646">
                  <a:lumMod val="75000"/>
                </a:srgbClr>
              </a:solidFill>
              <a:latin typeface="Cambria" pitchFamily="18" charset="0"/>
            </a:endParaRPr>
          </a:p>
          <a:p>
            <a:pPr lvl="0" algn="ctr">
              <a:spcBef>
                <a:spcPct val="20000"/>
              </a:spcBef>
            </a:pPr>
            <a:r>
              <a:rPr lang="cs-CZ" altLang="en-US" sz="5400" b="1" dirty="0" smtClean="0">
                <a:latin typeface="Cambria" pitchFamily="18" charset="0"/>
              </a:rPr>
              <a:t>(já) hraju</a:t>
            </a:r>
          </a:p>
        </p:txBody>
      </p:sp>
    </p:spTree>
    <p:extLst>
      <p:ext uri="{BB962C8B-B14F-4D97-AF65-F5344CB8AC3E}">
        <p14:creationId xmlns:p14="http://schemas.microsoft.com/office/powerpoint/2010/main" val="2115558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52863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0" y="6396038"/>
            <a:ext cx="9144000" cy="46196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17413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14" b="61259"/>
          <a:stretch>
            <a:fillRect/>
          </a:stretch>
        </p:blipFill>
        <p:spPr bwMode="auto">
          <a:xfrm>
            <a:off x="7243763" y="-17463"/>
            <a:ext cx="1214437" cy="54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9488" y="0"/>
            <a:ext cx="517525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7" name="TextovéPole 9"/>
          <p:cNvSpPr txBox="1">
            <a:spLocks noChangeArrowheads="1"/>
          </p:cNvSpPr>
          <p:nvPr/>
        </p:nvSpPr>
        <p:spPr bwMode="auto">
          <a:xfrm>
            <a:off x="4572000" y="6443663"/>
            <a:ext cx="45450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it-IT" altLang="en-US" b="1" dirty="0">
                <a:solidFill>
                  <a:schemeClr val="bg1"/>
                </a:solidFill>
                <a:latin typeface="Georgia" panose="02040502050405020303" pitchFamily="18" charset="0"/>
              </a:rPr>
              <a:t>Čeština pro cizince I</a:t>
            </a:r>
          </a:p>
        </p:txBody>
      </p:sp>
      <p:sp>
        <p:nvSpPr>
          <p:cNvPr id="17419" name="AutoShape 2" descr="data:image/jpeg;base64,/9j/4AAQSkZJRgABAQAAAQABAAD/2wCEAAkGBhQSEBUUEBQWFRUUFxYVFBgWFhgVFxQXFxgVGBkXFhocHCYgFx0jHRcWHy8gJCgpLCwtGh8xNTAqNSYrLCkBCQoKDgwOGg8PGjAkHyQ1MjAvLCwyKTAsLDQwKi0vKSw0LC8sLCwrKi8wLCkuLDIqLC0sNDAyLCwvLDA1LywsLP/AABEIAM0A9gMBIgACEQEDEQH/xAAbAAABBQEBAAAAAAAAAAAAAAAAAgMEBQYHAf/EAEIQAAIBAgQEAwUGAwUHBQAAAAECEQADBBIhMQUTQVEGImEycYGRoQcjQlKxwRRy8GKCwtHhFTNDU5KiskRzg6Px/8QAGwEAAgMBAQEAAAAAAAAAAAAAAAQCAwUGAQf/xAAwEQABAwMCAwYGAgMAAAAAAAABAAIDBBEhEjEFQVETImFxgfAykaGxwdEGFCPh8f/aAAwDAQACEQMRAD8A7jRRRQhFFFFCEUUUUIRRRRQhFFFFCEVGucStqxVmgjeZ6id6k1juJX/vbrHYFvkun7VkcWr3UUbXMAJJtny/4mKeESuIK1iYlG9llPuIp2uZcH8WLew9y6y5TaBLKDmMRII0G8Ee8VdcN4nzLSXELKHEgHQx6wayj/IJYriaHY2wee/T8p6Xhj476sWwtnRWaTiVwfiPx1/Wn04243yn4f5UxH/JKV3xBw9B+0oaR42V9RVQnHu6fI/6U+nG0O4YfCafj4zRP2kHrcfcKs08g5KwoqKnE7Z/F85FPJfU7MD7iKejqYZPgeD5EFVFjhuE5RRRV6iiiiihCKKKKEIooooQiiiihCKKKKEIooooQiiiihCKKKKEIooooQiiiihC8YwK51x2+Rhb7dSj/NgR+9b7iNzLac/2Wj3xpWVwlgsQFEmuS/kLz2sLGi53t1yFp0BDCXnlZc5x2GOHw1t0HlxOHCP/AD6OGPrlMfA1a3Xu82zhV5hW3h0ZltOLTuYAJzEjQdvfW5x/ApT71EuKNwQGA9YIqs4hwOzeIa4vmXRWUlGA10kEGNTp61kS1Lo3BtQwg5OfHY8ttt10LeJMkALh1zv5dNhhZ4cRxVuymcsIxK25cIzNZadGOoJB0kU8njBg+ILKvLtoz2dwXyvyxJmILT0q2xHhy02H5CgokhpX2swMySZk6bmoV/wejPZIchLSIjJE8wIxYSZjUnXSqmzUj76xbJ5csHxydvBetmpX31i2/Llv45O3grnA3me2jXFyMwBKzOWek1Iryisgm5JCyibm4Xs0TRRQvEtL7DYke4kU+vE7g/EfjBqLVRxvxVZwtwW7iu9whSVTL5Q3shiTuRrA6R3p+jbVyu0U5OOhsPuqZNDRd61Ccbcb5T8P9afTj3dfkf8ASqDh/ELd+0tyyzFSWUhlyspWNDqQdxsaz3iHxa9q6bdgJ5NHZhmlx7Sj8qrsTvIOsVsUknFXTOh12Ld72I8M2O6oe2HTqtuumYTiC3JgER3ipVY/h3EmVULrka4isV7SJ66j3HUVpsHfzCusoXzPgBn+LIPoSPwkZA0O7uylUUUU6q0UUUUIRRRRQhFFFFCEUUUUIRRRRQhFFR8VxC3bH3jqv8xA+Q61S4vxxYX2M1w+gyj5tH6VW+VjPiKg6RrdytFRWDxfjy83+7REHrLn9h9KpcXxi9c/3l1z6TC/9IgfSlH1zB8IulnVjBtlb7jnEbfLa2HUuY8oYFokE6dKi8EGlzL7WXy/X94rIcFt+cnsP1//ACtNgbFw62wdOo0rlause7iDXhpNhaw3yDt45WxSHtKbUcXPv7JxEuKrEBgDo2kfOp3IthM1xMnYBjJ+HSot7F3QwzkyCDBED6b17d4iWBzohMQDGopKKamh1NJJsLAPaCAc3xkjyFs7lNOa91j9inrfChlXNmlvyiQs96ZHDDLSQoUwWO39aj504vEVIXOGzKI8rQD768TFK1tkclZbMDq3wPU1e5nD3gBltsZIv3dnE2AufH6FRBlG69scM9sHUhQVynQzMfpUO9h2QwwipfMRbVwI0yRE6EjSf3o4o/sAGYQazP8AW1VVVPT9hdmHNAOCCDqecXtmwGD0UmOdqzsf0oFFe15WGmEq2kkDuQPnXD+J8Za9jr9+favXGUjTyBiqf9gWu5WbcmAQDDQSYAIBgk9BNcz4D9k+It37aYtIsIA9y4rK6OqR92p3lttVGknQxXZfxxgbDJKev2F/ykKs3cAtx4WwbWcFbyxzWRryC5MZrhJTmdZC5Z217VIfgFhbwvm0FvEZmthg9q28k5hpqesbA671Lu3MxJPX6elIrJl41IO0EQtqN9XO23ztby+quFOMX5KsxblsRvsBPvMn962PCl8orG4fzYhj/aj5aftW4wCwtdxQM0U0bfAfbKzpDd5UqiiinFWiiiihCKKKKEIorNcc8Yci41tbUssasYGoBkASTv6VnMX4uxNz8YQdkEfUyfrSklXGw23KWfUsabLot6+qCXYKO7EAfM1T4vxhhk2cueyCfroPrXNjxAXLjKbmd0jOCxZlzbTOomo93itpQ5NxTyhNwKcxUDuqyaVdWvOGtS7qt5w0Lb4vx+x/3VoDsXM/QR+tUuL8SYi57V1gOy+QfTU/E1ksb4rtoWCgsRZN9DoEcRmCg7zEnboat8PczIrEQWUGO0gGl5JJiLvJVEj5bXcU4d56nf1ooopZLo/rWqninjG7Yxl61hyEFgm2EFu2TeNtgGLs4kZgD1AhtBtVtWC+0CwVx7voefZtXhsAWycogydZuWW+daFDpLjfdPUdtRuutcPwuQuOmbT+WAVPyIrTYS8BaCXMyayGEiapRZyuQdxlU+9EVP8ADVpZx9xBlI06Bh09K5M1DIa2VzsDLdrje1jkHlyN10cUVoGtHn7+an8o85A7ZxBKHQba696jthBcZ2BIUHXSTPYAdNqaTiTczO2ukRsI9Kcs45YZTmUMcwKnUbf5Vf8A2aOfuuONRNnXv8IDbnpcHc32Gy90SNyPp55Tb8NOZQpkOCQTI27jpTd/AMokwQDBgzB9asMHfDXJBYqiHVjJ1iT9KjuypaZQ4YuenQdzVctFS9mZG4B1WN9rAWABybuuPypNkfex8PfyVfRRXtc8mkV5RNFCEMisrK4lXVkaNDDCCR61FwODt4Sy6i43LE3LjvoAFBOij2QBJ7k/AVKqi8d4W+/D3XDWrlwu6K/LEstsS7GBqZyKsD81a/DpJpiKNp7rjnrbnnxA95S8wa0GTmFTYT7UBdxVq0mHi1cuJbDljzTzCqq5XYAE6rrA61t65R9m3Anu8RDMpC4QG9dBBUq+Ui2pUwQWJza/8s11LEvFtj2U/pT3HKSGOSJkTbE4x6AfnxVFJI9zXFxUHggzPPck/M1usMPLWN8N2tRW1tDSu6AsLBIJdFFFeoRRRRQhFFFFCFh/HuGi6lwfiUqfepkfRvpXMfHVj7m3dzFeVdUlhMqraZh6gxXZfGmEzYcnqhDfsfoTXOcXhUuIUuKGUxIOxgg/qBWRP/in1ct/2syX/HNq9+KyOEv3Rj2t3vJcvWWtllHluOoJS6v90R6EU5wHhNxblkXLNwNaBRi3LS0FKkHJl810tp7U9a6Pb8MhUU3L1q0zLmRH3yxpJ/Dt615wvw8bwB5tpRBaC0uApgsVGw9SR0rwvee6G7j35b814XvOA3ce/LdYK34IXLdR7hKMUFqPbtKpueXMZnS4y+6tIihVA7AD5CtJwzglk2Ldy+2l0soOcIEykqMoIl2JG39GXg8E62MuFCM4uul8uoByyQpYOJC5YMfrrVZbJLYuPj9uSiWvky4+P2VLivDt5CfIXCqHLJJWCJ0Jiara1acbW3/Clrobli5ZvKpLAqPKrRpMwDNZa5GY5fZk5Z3idJ+FVytaPh97f8VUjWj4UmrbBcQuclbdq/bsMrmWe2G+7OU+UlWEg5/KYnNuKqaAJqMUpidqC8jkLHXC1di6bjZiILnNHbMZj61f37SXLpQzmA0PQQJiPjVDhDlII/DB+VWg4ruwQByIzenurm6SqgAf2xHecCbgm4F8DobnB+q7J8brDTyCBw6QmU6uSD6RM/oai3reViJmDE1aJc5VjWM2uTWd+v61QYy+y5SiF5aGjcLlYzv+YKOu9V10EUYY1gs8gE+GBjzJufkvY3ONydlLS6RMEidDHWkVV2uMtLC5Zdcqs0wcpCKCde5JIAE7b0J4jsx5iykFwQykEZJzfp+lImCYi1ibeqt1NVrTGOxqWbT3bhhLalm7wOg9ToB6kU5bcEAjYgEe41ivtW4llw9mwN7zm4//ALdqAoPvdp/+OmOH0v8AZqBGdtz5D3ZDjYYWZv8A2k8Qe6XW8EWZW1y7T20UbJ5kzHTcyCdTp06nwjHm/hrF5gqtds2nYLIUMyAtlBJgTOk1whtBXc+A4Q2sJh7b6MlmyGHY8tZFdHx9rRTtIAvcD6FQbGGFT6zvjezjDatPw97qvZa4WW0+UuHVYYrMXMpXYhva2rQ05Zsl2CqNT9PU1zVBUvp52vjFztbrfkiZgewgmyquEcexFvh5ucUZUcSXZlFtltCAguhdM7GTAA9oCJmsbZ8fXcXihasqLdg5pBVWuOoBgsTOQE5TC66akzFVf2ocfe5i2wwzJawzRBBBuXIE3XEbawg7ebXNpD8AWJxLN+VI/wCph8z5TXewUeqT+zUC7+Q3DR0HU9T8lkulsNDNvuuy+G7Vatdqz3h63oK0VaqgiiiihCKKKKEIooooQo3EMOHtsp2ZSp+IiuUXLZBKncSD7xoa6+w0rmfiXC8vFOOjHOP72/1ms6vZdockaxuA5WOM5GK5d1762iqqt1GBk5TPk7zJ79PdUXC8WsWkvItp3FxoEvlm2AIUsNRJzEwNiBNe+HODreW47KbhTLltBgmaepboP9asMPwxbWLTmYc27d1TbUFlujmH1JMaaDr9YXAe6z7AX558vJUAOdZ2M8/p5KmteILlvMLMIhOZVgOLZ7qWBM1FsYG7fYlEa4SSSYnXcyx0+daThOBRVvFbZL272UplW6/LGgC5yBBM+bsDShYVhjMOCLS+S8AsuEiC4gROyyBtMCo9k5wGo+nz9BsvOyJA1H37Cyd6yyMVcFWGhB0IpFWXiDHrevBkJICImYiC5WZaNxM9e1VhpVwAJAS7gASAmOI8YwuGcW8TiVV4VmRLd28yBwGGfKuUGCDGadRU+1Z+9CyD5hBGzDcEehGo9DXMvEqE8QxRbcXnU/3fIPoorefZ/dN3DWyf+Cz2CY/IqMnwyXEX+4aar4Gw07pG8h+FptpW6maeouugcIC8wZ4jpO09KtMaGyHOisPwsuke/rVTgbyrOdQwIj1Huqc2ORbZW2G82+Y7e7WuYo6iJlI5jnAb+d7YBBaQ4eosuhkaS8ED3+EYnABbalYLHeD7U7ZR13FMXcC6iWXT3gx74qb/ABSZrRzaKMpEbab/ADil4i5lVz935pAgmWn071dJRUsoc9psAB8JFsNBucHc45bHN8KAkeLA+8qp5Z7Hvsdu9NXLSt7QB94B/rc1oXVw9tV9kAZu2m8/CqXFxzGy7SYpCuoP6o1Ane2RbkDcdRyVscutNAQNK5N9peLzcSuL/wAlLVn5ILh/7rrV1qsF43+zXHPi7+ItW1vJdcuoRxnAgAAq0bR0JrV/jjAXSO5iw+d/0F691nDNvYWf8CeFTjcRLiMPZIa+x2I3Fod2aPgJ7ien+IvElrDKbt8kZj5VUSzeiiRtpqSB605wjhi4LBWsONMi8y+35rjDM5PoPoAB0ri3HONvi7zXrmgPsL0toNl/cnqZ9IfqIxxCcxX/AMcZz4u6ei8aScn3/wBXZuC8Zt4qyLtkkrOUgiGRhrlYSYMEHcg9JrJfazirqWsOqErbd3ZmUkfeW8htgkEGRmZgO6g/hFWX2dcFfDYZ2uZlbE5GyH8NtM2SR0ZsxY9YyjvWmvWbdxSl63buoYJS4odZGxg9R3rFY+moOIXFy0fQn7297ZjKx0kZaFhuBYQcdwzLi81vE4TIoxYUEXLbGSlwaKbgAPuzKw9plN+/BsPhRbsYRMqrmZmOr3WYgZnPXbQbDoBtV5bCqi27aJbtr7KW1CIvuUVVYjzYj3AD9/3roKTixravs4hZgBJvueXoMpJ9P2bLu3Wr4HbhRVxVfwpIUVYV0KWRRRRQhFFFFCEUUUUIRWL8eYTW3cHqh/Uf4q2lUvi3CZ8M/dRnH93U/SaoqGa4yFTO3VGQsFw3EW0ebqM6wR5XKEesjf3TUrH8azIluynLt22zr5i7Ft8xY+86VX4a9kdWicrK0bzBBitXjeGWXxF20tsqzWzfS7mJEnWMvs5NY+dY8Yc5pDSPz8/RZjA5zSAffms1iMfduMbjuxYDKWGkLOxyxAk0xavMs5SVkEGCRIO406VpsRdR8DevWwF5nJW4i6BHRoMDoCCprFs90+yFX+Yz1G0fH51F7bEZvfKi9pBGfFS68IqI3Ds053dgSdJgQemnYafPvUtFgADoI77VWQFWQFgvGjBeJYk/mdLnwuWbVz/FXQfs1wJt8MRm/wDUX7t4AiIVAlke+chaexFQPEPgS9xE2r+FNoMloWL/ADXKActibbCFYmVeD/JWu4Zw1sPhcNYdkZrVkKTabMhOd5ykgT8hTPF5rcPc4c7D6i66Sj77mlTEp0U2tN4fiNp7l20jTcshDcAGi8zPCzPtDLqI0zDrIHz6OF8gcWi4aLlbRKkV6DXlFVheKRiMazsTJE6EAmKjV6aBVssr5Xanm5XgaGiwRWd4d4XxVniT4r+LP8K1y5eyC44a4XLMLT2/ZUKT7UmQojfTRUi82nvp+gr5KTVoHxfS2x+qg9gduq/j1h8RYu2g+RroKlozQCfMIkaESvuJrJ+GPs7KXi+MKMlsgoiknmtuC8gQg3I6mBtMz+Jc5cRzBKm7mw9rUEIPKRcP/wBje4CrLA8et3IGqyAVL5RnBYKDAMiSVgECcwitCKaqpof8RDg7PiCefifnsmn0rg0Obny9+8q+JnU1kvFHjwYW8bNu2LjJAukuVCkgHIIUyYOp6HStLbvR6iuccQ8A4h8VJdXS/dm5cnIUDvmdmUztJIgnUCq+DwUkkjv7RHgDgHrnr6rNqnStaOzXQ+C8RGJwtq+qlOYGlSZKlHZDBgSJXQwKj4XzX2P9qPlp+1WcIihUAW3bUKg2CoggfQT86ruBLLz3M/OtbgjInVc8kIswWA9+l1VUFwjaHHK2+BWFqTTWGHlp2urSSKKKKEIooooQiiiihCKaxFvMpB2Ig07XhFCFyPE2Cjsh/CSvyMVc4N8Tfskc4JZQC2S7BF0GizEkxE96R4uwuTEk9HAb47H9J+NO+HcU5tvaAw7KDnC3zHmOkr32/wBdawms0yFmfRY4bpkLUrCcMu3Fu4fmplsjOMmUq7GSMz79/d8Ka4V4Z5qB2cgMzKpRc6jKYLs0gBZHxqXjOK2rN+w6C2XRWF/kCEbMAIXvGp+VV444qK1tbSvZDZ7a3dShjWY0ImTHrvUj2YPezbz9PyPNSPZg97l7H6U7CcPRLOZbK4i4l42rmpdcu4ZQNNionpNVPHcGtrE3ET2VIjrEgGPhMU7Z8Q3AL8klr+U5lYpkI6rHpA32FVhM6nrvVT3NLQGj3n74Kre5paAE1i8Fbv2bli+GNu5lJyEBlZGzKwzAgxqII1DGtFwbCW7Vi1asBuVbQImeM5A3LRpJYsdO9UNaTAJFtR6Csbi0zhTiK+LrX4OXF5HIBO47FcqzduASbdq7cA7lEZh9QKzH2YcPK4a7feSb9wKrHUutrNmefV3Yf3TWwt3GUHJlDFSFLqWQEiPMoIJHcA0viiXWwl5sKi81bZWwqwsHTMyKdJE5gO8CquGgSUrqdh77z8hYXJ+oHiVvPfbHLGVSca8XWMM3LIa9fJCrZtkAhm0UXHOiSSNNW12irtxqY2rEeCfBb23GKxalW1azbb28xn726DqCJJAOs6mIra0txOKCn0wRbjLjz8v9KwgXwboNApu/jFQObhChVR1MSWluWyKBq7ZuVA1JN0AdBTzLAUEQ8ecTOU/lnqQIBjSZilJqGSKMSm2kgEHrfkPEc1U2QE25pNeYRQ1yG1EGB+aBoKTeeB76esYVeXLKc0FjrBy9CnQx1BqyghL3g2GMm+2OWx3RI6wSWsG4YCBXAkiCoI6QDsd6o8TwFcoVS1vzq25aAhnKkmEHbLsY7VdXne2CpMhgCd9J9akfxqv5SOkgHQSBooM7fKn9DS4gOLH4wdieWBjHXnfbe/jJXx5bss3wXhhspDEdlVScirJOgO5JJJPrHSrGp9zCrkJgK0F+4AGkAz1Mkb1BpGsjka/VJuc4Vhl7Vxcd03etB1KmYO8EidZp7hQW22p0pNIvXlRWe42VEUu7H8KqCWPwAq2hrqincGwnc7ciffRUyRMdly2+GuBlBUgj01p2uU+E/GLYl3KW2tKBKkNJAmAtwRBYiToY8p99bfB+IiCFuiZIEjQiSBJH1Ndi3ibY5BDUDS7G2Rn7eo9Vn9jcamZCv6KSrg7UqtdUIooooQiiiihCKKKKELJePMJKJcH4Wg+5v9QPnWIuvA0Bb0EfvXUfEWE5mHuKN8pI941H1FcxrGrW2kv1WXVts+/VNW7V1yAoAJOgUF2PYAV4cH+csTpIkgSNNhEbbUnijMMNfZJBFptQYIDRbYg9wrk/XpUm3dzWbN66Yz4e3fvMB1C/esB3LKxjqWqkRuLNY62VQjJZqHWyQiAABRAGgA6DtSqZ4dxd8TZN11Crzri2lUABLapYhJ3aJksdyW22Flw82zKXFnNEESWH8o6nrH4ttyK8dEWyaLqLoyH6LqIokx30rU2hpUG5hRFpSw+7L7KZJLkqCSAFJQIxWcwzHSrLDWsxiQNzJ0AAEkk9BWBxmJ4lZCBc/tdDwqIxNeXeH2/2lrS3VC1pyn3tjPy3zN5eZGY5ZgnTrNJAESrKymQGRgymN9Qap+LeJxYvcrlhgApuNJDBmGYBekBSJncnpFZ9JHUxveI+6QM338vM8j63WyGdobDKu3ckyTJO9JivEaQCNQwDKe4IkEUm+jMjrbfluysqXMubluQQr5T7WUwY9KUawulDZDa5yTyzklROBhJtIt1iRH3RNq3cXIX52ZTeyMysAq5Et6bsH/KDT+HZh/xCwYQM5SDmGhUhVkkaim8NYWyiW7U5LQCpOpMfiY9WYyxPUk0OiAQGDGwz28oHsM6qyZp6pYcJp+czvp07Z2zMkbG8tjjxbGRY87bkj5FJlukgkZKSiZ7gH4RqT6DUmlXFdR5SShggSSCDJAI+BpWEw3lzh8pkjaQP5+wNLfGFUgznbWSAMogr5Y9JrPiiayHVJdt83HTkN/ofnhWlxLsZS7GPzaR5mYmOjEiNddAPjTWPsIo8sTIAgzmAGrEdNaqFx4Bi4DbOg83sknaG2NSgarkrHvj0StueRx+vsRy8byDADcFehzBE6GJ+G1M4nFJbQvddURdWZjCgepp4CuYeOeO/xGI5KGbdligABPMvTlY/2oPkUD+0dc1T4fROrJNJPdG5/A88/UqbjbbddJw2KS4ge2yujeyyEMp9xFRuPcM/iMO1k5gLpVWdCv3UEOGZSRzEJUAhSDA9aj+GOENhsKlp9HEs4HRmJYr6xIX4VX8T8R4heJW8JYsiPK11rivJt6F2twQAFGmY5gXOXSNWKSBzKtxgAIZfLtsXzj6KmVw0Wdz6K2wHALdjCtYw7G3mBm7E3C5EZzGhOgESIXYggGpPC8ALSBAzNlnzOczEkyfdvoOlPFqnYYoqebUzJ01+HSNT9KUkqZappikeANyTzP75AdF6WNZkBLwWNdD5ZI7f1tWgwePW4JG/UdRVNavg+yukx0E9R+jVFW6bbyNPQaiDrFadHWmgDA5+uMm2xs3oQem9x8h1XfH2l8WK1tFRMHjA4qXXZg3yEiiiiivUIooooQkXVkVyriWG5d64n5WMe7cfQiusGuf+NsJlvhujr9V0P0K0jXMuwO6JOsbdl+io8KyhxzFzWzK3F/MjAq4+Kk1YX8FZxOHu2dbNsWsLZTkrcvG3F5WUAQHdc2UNIGk++qqnsNjHtybbFZBUwdwelZ0MxjIvte/0SUUxZ5bovYNLCph7TZ1sgqX25lxiWuOBJgFjAEnRRXuCvBLiu3s25uH3WwXP/jSnwBzlEK3GWcyoSWBG4iATHWJ2qMD3AIIIIYBgQwIIYEEEEEgg968eXCTVIOa8eXB+p4Vu4HM5TzmCWURp8wK2kUqpJgEmT0BOhiQywPEuKa2HTPmW5PlUggqHOkjVVkQZMmCsDU0HFk3eY2+cMY02IOnypriqK7ArqAOojUsznTXqxqzXGQXFoJvi4zzTMdUWAlpsbqj4T4luYVbpCowKhtcw8yyqgEHqXHSq6/4tbE4jmNZym8U8qNmyyEWNQJgFfr2q8fh6lWUgEOIPcaggqehBApOG4JYthnTPzCMqAgZUzE5mBB1OXyjQdDVsEMDwTpz4X5bfcrQpuIzDvBxJ+a0KeO8KIQC4iIAiSubyroD5Sd9/jUyz4swrbX0H88p/5AViG4R2FI/2Gx6VnycBZM4vJIJ8R+vyrY6uo5ge/VdNwmNtsQVdXEg+Vg0/I1Gs2OWgQtnYFnuPBHMu3CWuPBJIBYwB0AUdKwnDPCxe6uceWZb3Dp8dvjW+rG4hT/0G/wBZr7h2Tixxtm+R+loRP7XvkbJ5ccQIgHTLMebL2n/OpnPtvJbXWADowWBAUTrrNVhoRyCCNxqKVhr5Gd1/eHjn36qx0YOQpGMwAVTrMEKwI0kidO9Q7NlUUKgCgbAbDrTXFeL8tVL5nLOtu2gOrO50AnQbEk9ADTPEuJm1dS1bs3LruucR5baLJAa5cIIXY6AE6dyAbDSvqDqgZZpvuem5yeV7e7KTbjB3Uu9fZFZ7ds3XRWZLYbKbjKCVQGDBJETWNIwnCRzslx794ZraXcvMsJAzIXBKgyTNwakaCYatpdP5QDqIDMVBEiZIUkGJjTeNtxSWvCFr+Ia/ed8RcLSpuAKiKCcgCDSQI1JiRMA07w6qjgge2Q4vyPedgY8B4+ig5t3Kz4di+bZt3MpTmIr5TusiYNUGN4zbwKYu1hi1y+obFmy7MURXZTcZW6Kubmm2DJBme2jxGIW2jPcYKqgszEwABuSag8LxOGxBGLsrbZ1zWxeNuLiwIKywDL5W+R7VXQytj1yPY7sjyG174BOOv7CjKNVmgi6zfgMY6/ffEYtrot5ItowNu25YzKppooXRoPtbnWt4qkmOtZtMZcZzcDNJM6k7dAR7okd5rUIGkED3ztqNQfnU+M0jzMyRw7rrDSBltrXH1KqgeNJA+fVP2rdxQQNNTO24nT6H5UnF2iCCTPSREae40+qOYJaBPT16juNe/Wm7yDLMny6KSwM6xAHTSqZ4LQFoDrAXGo4xk4Hrv91Jru9fCTgMVkeOhrTWbkisTirmUofU1quFXpUV1nCJDJRRuPS3yJH4SUws8qwooorUVSKKKKEIrMeOcJmsB/yMD8DofqRWnqFxfC8yy6fmUj4xpVcrNbC1QkbqaQuW2klgO5A+ZipdxLWe4mHa4z2MzEsqqpFtgrFdZkEjfeD6T6/DXtEFwJBBiZ21iotpCGvFf+OSW9AXz5Qe0x74rOgpSWO1DPJIQ05LTqGeSfsYeOKCDH3gve4FecVPumKhrsKl/wAIzsWbUsZJ6k+tTLHBWPSnJqcSkajsm5YRJbUdlVAUtbBNaTD+HT1FWmH8PAdK9ZTRN2C9bBG3YLH2uHMelTrHAielbOzwdR0qZbwajpTCuWSw/hruKsrHhte1aEWwKVQhU/8AsJANqpOJWTbPlEitkRULF8ODVRPTxTt0ytBHv5KTXubkFY61jVOmx7HT67UWsdbZGdXBRJzNBEZYmNPNuIjeRVnjvD3YVR43g7BSmuUkEgaAxrrWFJ/H4bksJ8j75+KcZVcn/RTbdwOqlYIPmQlROoiRIkGJGncilpdzAxsGPzk6/HQz1zaE61Dt4hQArAoBAAHswOk7x8vfqamK2bUEEHSRGgGXTcaSG2B26Rrkvo3sjeyQEdLmwABNhfYk329Vd2gLgW7fVUniniDoi27E828cq5dGA9D0JMCfftFWmBsuLSK5zuqDO35iN2P0k/51A4xxOxYdblxQ99VYW1BJIDbloMKuu8SZMbyM9wRr+Ixa3iW8jAu0QqqN7a9BIJGXsSTvNWx0jZKRurutFySRkn9ffCtzclXfingj4tLdhXa2rPnukWywZEI8isAVV8xVgGgHQicpFOcMv2hc/hsKg5dlfOV9lTIhZ/GzEkltdjOu0XjFjF4m5fwqLyUHLuW7/nW1eQAB7Vy6AQMxaQqifuyrSDUzwpwI4WxlYqzuxdypJWdgFJAJAA7Dc6VZWtbTcPa2QjVyaDzO7jzONuQPVJscXyktGOZ/CtbeGtqZCgH4/ptUm1fIn17+6P3puva5g1c5cHl5uNslN6G2tZSrdsMuZ336e6KcV7Q6fGD1BHX4fOoVDNAk0yytLbaIwT1NySf9+CgWdSq7iV3zqPjWp4EfKKxVu5zLpPrpW74NahRX0Ogp/wCvTsiO4GfPc/VZsjtTiVaUUUU4oIooooQikuJFKooQqDiXCc5qJY8ODtWpK0BaEKoscEUdKm28Ao6VLooQkLZApUV7RQhFFFFCEUUUUIRRRRQhJZAajXsAG6VLooQs7juAg7CqO/wl7ZlSRW9Ipm7hAai5jXjS4XHivQSMhcuxfB0uXuZfU6gBgpKhiBALEa7aaEVeWGXKAkBV0CqAAvuA2rRYrggPSqLGcCKmVke6smu4WKlgaxxbbly+SYZUub8WUkjp3p2qx3uoe8aajenE4qPxKR7tRXJ1PA6yPIbqHh+sFNCoY5WFFRBxS3+b5g/5U1c42g9mW+EfrSbOFVjzYRn1x91IysHNWE1TcT4jm8ibdT3pjEY57mmw7D96l8N4SWO1dZwvggpnCWbLuQ5D9n7JSWfVhuykcC4fJBrc4W1C1C4Zw4KKswK6RKr2iiihCKKKKEIooooQiiiihCKKKKEIooooQiiiihCKKKKEIooooQiiiihCKKKKEIpq5YBp2ihCrMRwhT0qsxPh4dBWmrwihCxF3w4e1Nr4dPatybQrzkjtQhZjCeHY3FXmE4cF6VOC17QheAV7RRQhFFFFCF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endParaRPr lang="en-GB" altLang="en-US" dirty="0"/>
          </a:p>
        </p:txBody>
      </p:sp>
      <p:pic>
        <p:nvPicPr>
          <p:cNvPr id="13" name="Picture 14"/>
          <p:cNvPicPr>
            <a:picLocks noChangeAspect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53975"/>
            <a:ext cx="417513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bdélník 1"/>
          <p:cNvSpPr/>
          <p:nvPr/>
        </p:nvSpPr>
        <p:spPr>
          <a:xfrm>
            <a:off x="4670911" y="3311652"/>
            <a:ext cx="4374252" cy="29177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cs-CZ" altLang="en-US" sz="5400" b="1" dirty="0" smtClean="0">
                <a:solidFill>
                  <a:srgbClr val="008000"/>
                </a:solidFill>
                <a:latin typeface="Cambria" pitchFamily="18" charset="0"/>
              </a:rPr>
              <a:t>Ano, dobře.</a:t>
            </a:r>
          </a:p>
          <a:p>
            <a:pPr lvl="0">
              <a:spcBef>
                <a:spcPct val="20000"/>
              </a:spcBef>
            </a:pPr>
            <a:endParaRPr lang="en-GB" altLang="en-US" sz="5400" b="1" dirty="0" smtClean="0">
              <a:solidFill>
                <a:srgbClr val="008000"/>
              </a:solidFill>
              <a:latin typeface="Cambria" pitchFamily="18" charset="0"/>
            </a:endParaRPr>
          </a:p>
          <a:p>
            <a:pPr lvl="0">
              <a:spcBef>
                <a:spcPct val="20000"/>
              </a:spcBef>
            </a:pPr>
            <a:r>
              <a:rPr lang="cs-CZ" altLang="en-US" sz="5400" b="1" dirty="0" smtClean="0">
                <a:solidFill>
                  <a:srgbClr val="C00000"/>
                </a:solidFill>
                <a:latin typeface="Cambria" pitchFamily="18" charset="0"/>
              </a:rPr>
              <a:t>Ne, špatně.</a:t>
            </a:r>
          </a:p>
        </p:txBody>
      </p:sp>
      <p:pic>
        <p:nvPicPr>
          <p:cNvPr id="9218" name="Picture 2" descr="http://www.clipartbest.com/cliparts/ncB/759/ncB759aji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11" y="5093093"/>
            <a:ext cx="1174941" cy="1174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http://www.clipartbest.com/cliparts/pi5/7LM/pi57LMXiB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7762" y="2821186"/>
            <a:ext cx="1477071" cy="1692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Obdélník 13"/>
          <p:cNvSpPr/>
          <p:nvPr/>
        </p:nvSpPr>
        <p:spPr>
          <a:xfrm>
            <a:off x="123825" y="752379"/>
            <a:ext cx="5288692" cy="1920526"/>
          </a:xfrm>
          <a:prstGeom prst="rect">
            <a:avLst/>
          </a:prstGeom>
          <a:ln w="19050"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cs-CZ" altLang="en-US" sz="5400" b="1" dirty="0" smtClean="0">
                <a:solidFill>
                  <a:srgbClr val="F79646">
                    <a:lumMod val="75000"/>
                  </a:srgbClr>
                </a:solidFill>
                <a:latin typeface="Cambria" pitchFamily="18" charset="0"/>
              </a:rPr>
              <a:t>infinitiv</a:t>
            </a:r>
            <a:endParaRPr lang="en-GB" altLang="en-US" sz="5400" b="1" dirty="0" smtClean="0">
              <a:solidFill>
                <a:srgbClr val="F79646">
                  <a:lumMod val="75000"/>
                </a:srgbClr>
              </a:solidFill>
              <a:latin typeface="Cambria" pitchFamily="18" charset="0"/>
            </a:endParaRPr>
          </a:p>
          <a:p>
            <a:pPr lvl="0" algn="ctr">
              <a:spcBef>
                <a:spcPct val="20000"/>
              </a:spcBef>
            </a:pPr>
            <a:r>
              <a:rPr lang="cs-CZ" altLang="en-US" sz="5400" b="1" dirty="0" smtClean="0">
                <a:latin typeface="Cambria" pitchFamily="18" charset="0"/>
              </a:rPr>
              <a:t>(já) …</a:t>
            </a:r>
          </a:p>
        </p:txBody>
      </p:sp>
    </p:spTree>
    <p:extLst>
      <p:ext uri="{BB962C8B-B14F-4D97-AF65-F5344CB8AC3E}">
        <p14:creationId xmlns:p14="http://schemas.microsoft.com/office/powerpoint/2010/main" val="2195900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F ESF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LF ESF.potx</Template>
  <TotalTime>2053</TotalTime>
  <Words>234</Words>
  <Application>Microsoft Office PowerPoint</Application>
  <PresentationFormat>Předvádění na obrazovce (4:3)</PresentationFormat>
  <Paragraphs>89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1" baseType="lpstr">
      <vt:lpstr>ＭＳ Ｐゴシック</vt:lpstr>
      <vt:lpstr>Arial</vt:lpstr>
      <vt:lpstr>Calibri</vt:lpstr>
      <vt:lpstr>Cambria</vt:lpstr>
      <vt:lpstr>Georgia</vt:lpstr>
      <vt:lpstr>Wingdings</vt:lpstr>
      <vt:lpstr>LF ESF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locative singular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p. w.</dc:creator>
  <cp:lastModifiedBy>LF Lektor</cp:lastModifiedBy>
  <cp:revision>123</cp:revision>
  <cp:lastPrinted>2014-06-25T12:52:21Z</cp:lastPrinted>
  <dcterms:created xsi:type="dcterms:W3CDTF">2014-05-26T17:50:24Z</dcterms:created>
  <dcterms:modified xsi:type="dcterms:W3CDTF">2014-11-03T17:10:01Z</dcterms:modified>
</cp:coreProperties>
</file>