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88" r:id="rId2"/>
  </p:sldIdLst>
  <p:sldSz cx="9144000" cy="6858000" type="screen4x3"/>
  <p:notesSz cx="9926638" cy="67976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8" autoAdjust="0"/>
  </p:normalViewPr>
  <p:slideViewPr>
    <p:cSldViewPr snapToGrid="0" snapToObjects="1">
      <p:cViewPr varScale="1">
        <p:scale>
          <a:sx n="69" d="100"/>
          <a:sy n="69" d="100"/>
        </p:scale>
        <p:origin x="-11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BD11EEA7-506E-43D6-81BE-615D5A3B8A85}" type="datetimeFigureOut">
              <a:rPr lang="en-GB"/>
              <a:pPr>
                <a:defRPr/>
              </a:pPr>
              <a:t>11/11/2014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674DA917-E64F-4E99-8BD6-1C599000FA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83749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6667C-2C6E-4BEE-BB15-239C81BD1D3F}" type="datetimeFigureOut">
              <a:rPr lang="en-US"/>
              <a:pPr>
                <a:defRPr/>
              </a:pPr>
              <a:t>11/11/2014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38FDC-C8F2-472D-B8EE-EAFC96C235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448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39012-6E55-4BAD-AF61-B2F77AA3E68C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67C1F-2ED9-490A-949D-EA5C2DE73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0031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C6BFE-28EF-485D-9808-353637660EE2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85D1B-3E54-4019-97CB-C0C298BC9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3179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2700C-C785-4555-ACB8-75E500F060BF}" type="datetimeFigureOut">
              <a:rPr lang="en-US"/>
              <a:pPr>
                <a:defRPr/>
              </a:pPr>
              <a:t>11/11/2014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44F0F-4F0D-4C8D-95F4-53DF6A8D94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196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1EFC-34F7-49EB-B2FF-3885A44105C0}" type="datetimeFigureOut">
              <a:rPr lang="en-US"/>
              <a:pPr>
                <a:defRPr/>
              </a:pPr>
              <a:t>11/11/2014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58987-FB99-4C87-94D1-F24D2907D5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9595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D0C92-9A22-44D7-839F-E45889F3B696}" type="datetimeFigureOut">
              <a:rPr lang="en-US"/>
              <a:pPr>
                <a:defRPr/>
              </a:pPr>
              <a:t>11/11/2014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B6A6B-3EF3-4E2D-9B91-B8EE49C807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5134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6D118-0A50-4CAA-9C30-5A4C858FD21E}" type="datetimeFigureOut">
              <a:rPr lang="en-US"/>
              <a:pPr>
                <a:defRPr/>
              </a:pPr>
              <a:t>11/11/2014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8084-681F-40C4-BBD8-BAE860BC3F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7198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234A3-F646-4CC9-9843-20DFF62E3347}" type="datetimeFigureOut">
              <a:rPr lang="en-US"/>
              <a:pPr>
                <a:defRPr/>
              </a:pPr>
              <a:t>11/11/2014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12868-5F8B-4638-964C-B396689519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575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14166-8969-4EE9-9474-93B9CFB4EDF5}" type="datetimeFigureOut">
              <a:rPr lang="en-US"/>
              <a:pPr>
                <a:defRPr/>
              </a:pPr>
              <a:t>11/11/2014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04910-17AF-4C67-8BC0-1356B9B097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7627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E1FEC-E045-4C15-98CE-EDF4716800CB}" type="datetimeFigureOut">
              <a:rPr lang="en-US"/>
              <a:pPr>
                <a:defRPr/>
              </a:pPr>
              <a:t>11/11/2014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C47D9-76F7-43F8-A89A-EF9328FB0B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4987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err="1" smtClean="0"/>
              <a:t>Drag</a:t>
            </a:r>
            <a:r>
              <a:rPr lang="cs-CZ" noProof="0" dirty="0" smtClean="0"/>
              <a:t> </a:t>
            </a:r>
            <a:r>
              <a:rPr lang="cs-CZ" noProof="0" dirty="0" err="1" smtClean="0"/>
              <a:t>picture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placeholder</a:t>
            </a:r>
            <a:r>
              <a:rPr lang="cs-CZ" noProof="0" dirty="0" smtClean="0"/>
              <a:t> </a:t>
            </a:r>
            <a:r>
              <a:rPr lang="cs-CZ" noProof="0" dirty="0" err="1" smtClean="0"/>
              <a:t>or</a:t>
            </a:r>
            <a:r>
              <a:rPr lang="cs-CZ" noProof="0" dirty="0" smtClean="0"/>
              <a:t> </a:t>
            </a:r>
            <a:r>
              <a:rPr lang="cs-CZ" noProof="0" dirty="0" err="1" smtClean="0"/>
              <a:t>click</a:t>
            </a:r>
            <a:r>
              <a:rPr lang="cs-CZ" noProof="0" dirty="0" smtClean="0"/>
              <a:t> </a:t>
            </a:r>
            <a:r>
              <a:rPr lang="cs-CZ" noProof="0" dirty="0" err="1" smtClean="0"/>
              <a:t>icon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E4799-BBAB-495B-99F1-2F3E61C4FB9F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1DD25-FFE0-4D11-95A3-54E1C3997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3040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Click to edit Master text styles</a:t>
            </a:r>
          </a:p>
          <a:p>
            <a:pPr lvl="1"/>
            <a:r>
              <a:rPr lang="cs-CZ" altLang="en-US" smtClean="0"/>
              <a:t>Second level</a:t>
            </a:r>
          </a:p>
          <a:p>
            <a:pPr lvl="2"/>
            <a:r>
              <a:rPr lang="cs-CZ" altLang="en-US" smtClean="0"/>
              <a:t>Third level</a:t>
            </a:r>
          </a:p>
          <a:p>
            <a:pPr lvl="3"/>
            <a:r>
              <a:rPr lang="cs-CZ" altLang="en-US" smtClean="0"/>
              <a:t>Fourth level</a:t>
            </a:r>
          </a:p>
          <a:p>
            <a:pPr lvl="4"/>
            <a:r>
              <a:rPr lang="cs-CZ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804E843-C4AC-481E-B18E-A4897F1E034B}" type="datetimeFigureOut">
              <a:rPr lang="en-US"/>
              <a:pPr>
                <a:defRPr/>
              </a:pPr>
              <a:t>11/11/2014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D2AACE1-71A2-4A92-9114-CF576C0BF0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locative singular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5365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it-IT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Čeština pro cizince I</a:t>
            </a:r>
          </a:p>
        </p:txBody>
      </p:sp>
      <p:sp>
        <p:nvSpPr>
          <p:cNvPr id="15368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GB" altLang="en-US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09699759"/>
              </p:ext>
            </p:extLst>
          </p:nvPr>
        </p:nvGraphicFramePr>
        <p:xfrm>
          <a:off x="457200" y="1487488"/>
          <a:ext cx="8229600" cy="359655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25036"/>
                <a:gridCol w="1979112"/>
                <a:gridCol w="3225452"/>
              </a:tblGrid>
              <a:tr h="487615"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nominative singular</a:t>
                      </a:r>
                      <a:endParaRPr lang="en-GB" sz="2400" noProof="0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600" noProof="0" dirty="0" smtClean="0">
                          <a:sym typeface="Wingdings"/>
                        </a:rPr>
                        <a:t> </a:t>
                      </a:r>
                      <a:endParaRPr lang="en-GB" sz="2600" noProof="0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r>
                        <a:rPr lang="en-GB" sz="2600" noProof="0" dirty="0" smtClean="0"/>
                        <a:t>locative singular</a:t>
                      </a:r>
                      <a:endParaRPr lang="en-GB" sz="2600" noProof="0" dirty="0"/>
                    </a:p>
                  </a:txBody>
                  <a:tcPr marT="45714" marB="45714" anchor="ctr"/>
                </a:tc>
              </a:tr>
              <a:tr h="487615">
                <a:tc>
                  <a:txBody>
                    <a:bodyPr/>
                    <a:lstStyle/>
                    <a:p>
                      <a:r>
                        <a:rPr lang="cs-CZ" sz="2400" noProof="0" dirty="0" smtClean="0"/>
                        <a:t>hote</a:t>
                      </a:r>
                      <a:r>
                        <a:rPr lang="cs-CZ" sz="2400" b="1" noProof="0" dirty="0" smtClean="0"/>
                        <a:t>l</a:t>
                      </a:r>
                      <a:endParaRPr lang="cs-CZ" sz="2400" b="1" noProof="0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noProof="0" dirty="0" smtClean="0"/>
                        <a:t>+ </a:t>
                      </a:r>
                      <a:r>
                        <a:rPr lang="cs-CZ" sz="26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-U</a:t>
                      </a:r>
                      <a:endParaRPr lang="cs-CZ" sz="2600" b="1" noProof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r>
                        <a:rPr lang="cs-CZ" sz="2800" baseline="0" noProof="0" dirty="0" smtClean="0"/>
                        <a:t>hotel</a:t>
                      </a:r>
                      <a:r>
                        <a:rPr lang="cs-CZ" sz="2800" b="1" baseline="0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u</a:t>
                      </a:r>
                      <a:endParaRPr lang="cs-CZ" sz="2800" b="1" noProof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 anchor="ctr"/>
                </a:tc>
              </a:tr>
              <a:tr h="487615">
                <a:tc>
                  <a:txBody>
                    <a:bodyPr/>
                    <a:lstStyle/>
                    <a:p>
                      <a:r>
                        <a:rPr lang="cs-CZ" sz="2400" noProof="0" dirty="0" smtClean="0"/>
                        <a:t>aut</a:t>
                      </a:r>
                      <a:r>
                        <a:rPr lang="cs-CZ" sz="2400" b="1" noProof="0" dirty="0" smtClean="0"/>
                        <a:t>o</a:t>
                      </a:r>
                      <a:r>
                        <a:rPr lang="cs-CZ" sz="2400" noProof="0" dirty="0" smtClean="0"/>
                        <a:t>, kin</a:t>
                      </a:r>
                      <a:r>
                        <a:rPr lang="cs-CZ" sz="2400" b="1" noProof="0" dirty="0" smtClean="0"/>
                        <a:t>o</a:t>
                      </a:r>
                      <a:endParaRPr lang="cs-CZ" sz="2400" b="1" noProof="0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noProof="0" dirty="0" smtClean="0"/>
                        <a:t>-O </a:t>
                      </a:r>
                      <a:r>
                        <a:rPr lang="cs-CZ" sz="2600" noProof="0" dirty="0" smtClean="0">
                          <a:sym typeface="Wingdings"/>
                        </a:rPr>
                        <a:t> </a:t>
                      </a:r>
                      <a:r>
                        <a:rPr lang="cs-CZ" sz="26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sym typeface="Wingdings"/>
                        </a:rPr>
                        <a:t>-U/-Ě</a:t>
                      </a:r>
                      <a:endParaRPr lang="cs-CZ" sz="2600" b="1" noProof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r>
                        <a:rPr lang="cs-CZ" sz="2800" noProof="0" dirty="0" smtClean="0"/>
                        <a:t>aut</a:t>
                      </a:r>
                      <a:r>
                        <a:rPr lang="cs-CZ" sz="28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u</a:t>
                      </a:r>
                      <a:r>
                        <a:rPr lang="cs-CZ" sz="2800" b="0" noProof="0" dirty="0" smtClean="0">
                          <a:solidFill>
                            <a:schemeClr val="tx1"/>
                          </a:solidFill>
                        </a:rPr>
                        <a:t>/aut</a:t>
                      </a:r>
                      <a:r>
                        <a:rPr lang="cs-CZ" sz="28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ě</a:t>
                      </a:r>
                      <a:r>
                        <a:rPr lang="cs-CZ" sz="2800" noProof="0" dirty="0" smtClean="0"/>
                        <a:t>, kin</a:t>
                      </a:r>
                      <a:r>
                        <a:rPr lang="cs-CZ" sz="28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u</a:t>
                      </a:r>
                      <a:r>
                        <a:rPr lang="cs-CZ" sz="2800" b="0" noProof="0" dirty="0" smtClean="0">
                          <a:solidFill>
                            <a:schemeClr val="tx1"/>
                          </a:solidFill>
                        </a:rPr>
                        <a:t>/kin</a:t>
                      </a:r>
                      <a:r>
                        <a:rPr lang="cs-CZ" sz="28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ě</a:t>
                      </a:r>
                      <a:endParaRPr lang="cs-CZ" sz="2800" b="1" noProof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 anchor="ctr"/>
                </a:tc>
              </a:tr>
              <a:tr h="487615">
                <a:tc>
                  <a:txBody>
                    <a:bodyPr/>
                    <a:lstStyle/>
                    <a:p>
                      <a:r>
                        <a:rPr lang="cs-CZ" sz="2400" noProof="0" dirty="0" smtClean="0"/>
                        <a:t>škol</a:t>
                      </a:r>
                      <a:r>
                        <a:rPr lang="cs-CZ" sz="2400" b="1" noProof="0" dirty="0" smtClean="0"/>
                        <a:t>a</a:t>
                      </a:r>
                      <a:r>
                        <a:rPr lang="cs-CZ" sz="2400" noProof="0" dirty="0" smtClean="0"/>
                        <a:t>, hospod</a:t>
                      </a:r>
                      <a:r>
                        <a:rPr lang="cs-CZ" sz="2400" b="1" noProof="0" dirty="0" smtClean="0"/>
                        <a:t>a</a:t>
                      </a:r>
                      <a:endParaRPr lang="cs-CZ" sz="2400" b="1" noProof="0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noProof="0" dirty="0" smtClean="0"/>
                        <a:t>-A </a:t>
                      </a:r>
                      <a:r>
                        <a:rPr lang="cs-CZ" sz="2600" noProof="0" dirty="0" smtClean="0">
                          <a:sym typeface="Wingdings"/>
                        </a:rPr>
                        <a:t> </a:t>
                      </a:r>
                      <a:r>
                        <a:rPr lang="cs-CZ" sz="26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sym typeface="Wingdings"/>
                        </a:rPr>
                        <a:t>-E/-Ě</a:t>
                      </a:r>
                      <a:endParaRPr lang="cs-CZ" sz="2600" b="1" noProof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r>
                        <a:rPr lang="cs-CZ" sz="2800" noProof="0" dirty="0" smtClean="0"/>
                        <a:t>škol</a:t>
                      </a:r>
                      <a:r>
                        <a:rPr lang="cs-CZ" sz="2800" b="1" noProof="0" dirty="0" smtClean="0">
                          <a:solidFill>
                            <a:schemeClr val="accent6"/>
                          </a:solidFill>
                        </a:rPr>
                        <a:t>e</a:t>
                      </a:r>
                      <a:r>
                        <a:rPr lang="cs-CZ" sz="2800" noProof="0" dirty="0" smtClean="0"/>
                        <a:t>, hospod</a:t>
                      </a:r>
                      <a:r>
                        <a:rPr lang="cs-CZ" sz="28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ě</a:t>
                      </a:r>
                      <a:endParaRPr lang="cs-CZ" sz="2800" b="1" noProof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 anchor="ctr"/>
                </a:tc>
              </a:tr>
              <a:tr h="487615">
                <a:tc>
                  <a:txBody>
                    <a:bodyPr/>
                    <a:lstStyle/>
                    <a:p>
                      <a:r>
                        <a:rPr lang="cs-CZ" sz="2400" noProof="0" dirty="0" smtClean="0"/>
                        <a:t>kancelá</a:t>
                      </a:r>
                      <a:r>
                        <a:rPr lang="cs-CZ" sz="2400" b="1" noProof="0" dirty="0" smtClean="0"/>
                        <a:t>ř</a:t>
                      </a:r>
                      <a:r>
                        <a:rPr lang="cs-CZ" sz="2400" b="0" noProof="0" dirty="0" smtClean="0"/>
                        <a:t>, tramva</a:t>
                      </a:r>
                      <a:r>
                        <a:rPr lang="cs-CZ" sz="2400" b="1" noProof="0" dirty="0" smtClean="0"/>
                        <a:t>j</a:t>
                      </a:r>
                      <a:endParaRPr lang="cs-CZ" sz="2400" noProof="0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noProof="0" dirty="0" smtClean="0"/>
                        <a:t>+</a:t>
                      </a:r>
                      <a:r>
                        <a:rPr lang="cs-CZ" sz="2600" baseline="0" noProof="0" dirty="0" smtClean="0"/>
                        <a:t> </a:t>
                      </a:r>
                      <a:r>
                        <a:rPr lang="cs-CZ" sz="2600" b="1" baseline="0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-I</a:t>
                      </a:r>
                      <a:endParaRPr lang="cs-CZ" sz="2600" b="1" noProof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r>
                        <a:rPr lang="cs-CZ" sz="2800" noProof="0" dirty="0" smtClean="0"/>
                        <a:t>kancelář</a:t>
                      </a:r>
                      <a:r>
                        <a:rPr lang="cs-CZ" sz="28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</a:t>
                      </a:r>
                      <a:r>
                        <a:rPr lang="cs-CZ" sz="2800" noProof="0" dirty="0" smtClean="0"/>
                        <a:t>, tramvaj</a:t>
                      </a:r>
                      <a:r>
                        <a:rPr lang="cs-CZ" sz="28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</a:t>
                      </a:r>
                      <a:endParaRPr lang="cs-CZ" sz="2800" b="1" noProof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 anchor="ctr"/>
                </a:tc>
              </a:tr>
              <a:tr h="487615">
                <a:tc>
                  <a:txBody>
                    <a:bodyPr/>
                    <a:lstStyle/>
                    <a:p>
                      <a:r>
                        <a:rPr lang="cs-CZ" sz="2400" noProof="0" dirty="0" smtClean="0"/>
                        <a:t>restaurac</a:t>
                      </a:r>
                      <a:r>
                        <a:rPr lang="cs-CZ" sz="2400" b="1" noProof="0" dirty="0" smtClean="0"/>
                        <a:t>e</a:t>
                      </a:r>
                      <a:endParaRPr lang="cs-CZ" sz="2400" noProof="0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noProof="0" dirty="0" smtClean="0"/>
                        <a:t>-E </a:t>
                      </a:r>
                      <a:r>
                        <a:rPr lang="cs-CZ" sz="2600" noProof="0" dirty="0" smtClean="0">
                          <a:sym typeface="Wingdings"/>
                        </a:rPr>
                        <a:t> </a:t>
                      </a:r>
                      <a:r>
                        <a:rPr lang="cs-CZ" sz="26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sym typeface="Wingdings"/>
                        </a:rPr>
                        <a:t>-I</a:t>
                      </a:r>
                      <a:endParaRPr lang="cs-CZ" sz="2600" b="1" noProof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r>
                        <a:rPr lang="cs-CZ" sz="2800" noProof="0" dirty="0" smtClean="0"/>
                        <a:t>restaurac</a:t>
                      </a:r>
                      <a:r>
                        <a:rPr lang="cs-CZ" sz="2800" b="1" noProof="0" dirty="0" smtClean="0">
                          <a:solidFill>
                            <a:schemeClr val="accent6"/>
                          </a:solidFill>
                        </a:rPr>
                        <a:t>i</a:t>
                      </a:r>
                      <a:endParaRPr lang="cs-CZ" sz="28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T="45714" marB="45714" anchor="ctr"/>
                </a:tc>
              </a:tr>
              <a:tr h="487615">
                <a:tc>
                  <a:txBody>
                    <a:bodyPr/>
                    <a:lstStyle/>
                    <a:p>
                      <a:r>
                        <a:rPr lang="cs-CZ" sz="2400" noProof="0" dirty="0" smtClean="0"/>
                        <a:t>nádraží, náměstí</a:t>
                      </a:r>
                      <a:endParaRPr lang="cs-CZ" sz="2400" noProof="0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600" noProof="0" dirty="0" smtClean="0"/>
                        <a:t>= -Í</a:t>
                      </a:r>
                      <a:endParaRPr lang="cs-CZ" sz="2600" noProof="0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r>
                        <a:rPr lang="cs-CZ" sz="2800" noProof="0" dirty="0" smtClean="0"/>
                        <a:t>nádraží, náměstí</a:t>
                      </a:r>
                      <a:endParaRPr lang="cs-CZ" sz="2800" noProof="0" dirty="0"/>
                    </a:p>
                  </a:txBody>
                  <a:tcPr marT="45714" marB="45714" anchor="ctr"/>
                </a:tc>
              </a:tr>
            </a:tbl>
          </a:graphicData>
        </a:graphic>
      </p:graphicFrame>
      <p:pic>
        <p:nvPicPr>
          <p:cNvPr id="11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3460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F ES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LF ESF.potx</Template>
  <TotalTime>2054</TotalTime>
  <Words>67</Words>
  <Application>Microsoft Office PowerPoint</Application>
  <PresentationFormat>Předvádění na obrazovce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LF ESF</vt:lpstr>
      <vt:lpstr>locative singular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p. w.</dc:creator>
  <cp:lastModifiedBy>lektor</cp:lastModifiedBy>
  <cp:revision>124</cp:revision>
  <cp:lastPrinted>2014-06-25T12:52:21Z</cp:lastPrinted>
  <dcterms:created xsi:type="dcterms:W3CDTF">2014-05-26T17:50:24Z</dcterms:created>
  <dcterms:modified xsi:type="dcterms:W3CDTF">2014-11-11T15:03:58Z</dcterms:modified>
</cp:coreProperties>
</file>