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88" r:id="rId2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11/11/2014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locative singular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5365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5368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en-US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9699759"/>
              </p:ext>
            </p:extLst>
          </p:nvPr>
        </p:nvGraphicFramePr>
        <p:xfrm>
          <a:off x="457200" y="1487488"/>
          <a:ext cx="8229600" cy="35965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25036"/>
                <a:gridCol w="1979112"/>
                <a:gridCol w="3225452"/>
              </a:tblGrid>
              <a:tr h="487615">
                <a:tc>
                  <a:txBody>
                    <a:bodyPr/>
                    <a:lstStyle/>
                    <a:p>
                      <a:r>
                        <a:rPr lang="en-GB" sz="2400" noProof="0" dirty="0" smtClean="0"/>
                        <a:t>nominative singular</a:t>
                      </a:r>
                      <a:endParaRPr lang="en-GB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noProof="0" dirty="0" smtClean="0">
                          <a:sym typeface="Wingdings"/>
                        </a:rPr>
                        <a:t> 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en-GB" sz="2600" noProof="0" dirty="0" smtClean="0"/>
                        <a:t>locative singular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hote</a:t>
                      </a:r>
                      <a:r>
                        <a:rPr lang="cs-CZ" sz="2400" b="1" noProof="0" dirty="0" smtClean="0"/>
                        <a:t>l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+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-U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baseline="0" noProof="0" dirty="0" smtClean="0"/>
                        <a:t>hotel</a:t>
                      </a:r>
                      <a:r>
                        <a:rPr lang="cs-CZ" sz="2800" b="1" baseline="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aut</a:t>
                      </a:r>
                      <a:r>
                        <a:rPr lang="cs-CZ" sz="2400" b="1" noProof="0" dirty="0" smtClean="0"/>
                        <a:t>o</a:t>
                      </a:r>
                      <a:r>
                        <a:rPr lang="cs-CZ" sz="2400" noProof="0" dirty="0" smtClean="0"/>
                        <a:t>, kin</a:t>
                      </a:r>
                      <a:r>
                        <a:rPr lang="cs-CZ" sz="2400" b="1" noProof="0" dirty="0" smtClean="0"/>
                        <a:t>o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-O </a:t>
                      </a:r>
                      <a:r>
                        <a:rPr lang="cs-CZ" sz="2600" noProof="0" dirty="0" smtClean="0">
                          <a:sym typeface="Wingdings"/>
                        </a:rPr>
                        <a:t>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-U/-Ě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aut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</a:t>
                      </a:r>
                      <a:r>
                        <a:rPr lang="cs-CZ" sz="2800" b="0" noProof="0" dirty="0" smtClean="0">
                          <a:solidFill>
                            <a:schemeClr val="tx1"/>
                          </a:solidFill>
                        </a:rPr>
                        <a:t>/aut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ě</a:t>
                      </a:r>
                      <a:r>
                        <a:rPr lang="cs-CZ" sz="2800" noProof="0" dirty="0" smtClean="0"/>
                        <a:t>, kin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</a:t>
                      </a:r>
                      <a:r>
                        <a:rPr lang="cs-CZ" sz="2800" b="0" noProof="0" dirty="0" smtClean="0">
                          <a:solidFill>
                            <a:schemeClr val="tx1"/>
                          </a:solidFill>
                        </a:rPr>
                        <a:t>/kin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ě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škol</a:t>
                      </a:r>
                      <a:r>
                        <a:rPr lang="cs-CZ" sz="2400" b="1" noProof="0" dirty="0" smtClean="0"/>
                        <a:t>a</a:t>
                      </a:r>
                      <a:r>
                        <a:rPr lang="cs-CZ" sz="2400" noProof="0" dirty="0" smtClean="0"/>
                        <a:t>, hospod</a:t>
                      </a:r>
                      <a:r>
                        <a:rPr lang="cs-CZ" sz="2400" b="1" noProof="0" dirty="0" smtClean="0"/>
                        <a:t>a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-A </a:t>
                      </a:r>
                      <a:r>
                        <a:rPr lang="cs-CZ" sz="2600" noProof="0" dirty="0" smtClean="0">
                          <a:sym typeface="Wingdings"/>
                        </a:rPr>
                        <a:t>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-E/-Ě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škol</a:t>
                      </a:r>
                      <a:r>
                        <a:rPr lang="cs-CZ" sz="2800" b="1" noProof="0" dirty="0" smtClean="0">
                          <a:solidFill>
                            <a:schemeClr val="accent6"/>
                          </a:solidFill>
                        </a:rPr>
                        <a:t>e</a:t>
                      </a:r>
                      <a:r>
                        <a:rPr lang="cs-CZ" sz="2800" noProof="0" dirty="0" smtClean="0"/>
                        <a:t>, hospod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ě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kancelá</a:t>
                      </a:r>
                      <a:r>
                        <a:rPr lang="cs-CZ" sz="2400" b="1" noProof="0" dirty="0" smtClean="0"/>
                        <a:t>ř</a:t>
                      </a:r>
                      <a:r>
                        <a:rPr lang="cs-CZ" sz="2400" b="0" noProof="0" dirty="0" smtClean="0"/>
                        <a:t>, tramva</a:t>
                      </a:r>
                      <a:r>
                        <a:rPr lang="cs-CZ" sz="2400" b="1" noProof="0" dirty="0" smtClean="0"/>
                        <a:t>j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+</a:t>
                      </a:r>
                      <a:r>
                        <a:rPr lang="cs-CZ" sz="2600" baseline="0" noProof="0" dirty="0" smtClean="0"/>
                        <a:t> </a:t>
                      </a:r>
                      <a:r>
                        <a:rPr lang="cs-CZ" sz="2600" b="1" baseline="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-I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kancelář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2800" noProof="0" dirty="0" smtClean="0"/>
                        <a:t>, tramvaj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restaurac</a:t>
                      </a:r>
                      <a:r>
                        <a:rPr lang="cs-CZ" sz="2400" b="1" noProof="0" dirty="0" smtClean="0"/>
                        <a:t>e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-E </a:t>
                      </a:r>
                      <a:r>
                        <a:rPr lang="cs-CZ" sz="2600" noProof="0" dirty="0" smtClean="0">
                          <a:sym typeface="Wingdings"/>
                        </a:rPr>
                        <a:t>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-I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restaurac</a:t>
                      </a:r>
                      <a:r>
                        <a:rPr lang="cs-CZ" sz="2800" b="1" noProof="0" dirty="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cs-CZ" sz="28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nádraží, náměstí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= -Í</a:t>
                      </a:r>
                      <a:endParaRPr lang="cs-CZ" sz="26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nádraží, náměstí</a:t>
                      </a:r>
                      <a:endParaRPr lang="cs-CZ" sz="2800" noProof="0" dirty="0"/>
                    </a:p>
                  </a:txBody>
                  <a:tcPr marT="45714" marB="45714" anchor="ctr"/>
                </a:tc>
              </a:tr>
            </a:tbl>
          </a:graphicData>
        </a:graphic>
      </p:graphicFrame>
      <p:pic>
        <p:nvPicPr>
          <p:cNvPr id="11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346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2054</TotalTime>
  <Words>67</Words>
  <Application>Microsoft Office PowerPoint</Application>
  <PresentationFormat>Předvádění na obrazovce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LF ESF</vt:lpstr>
      <vt:lpstr>locative singular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lektor</cp:lastModifiedBy>
  <cp:revision>124</cp:revision>
  <cp:lastPrinted>2014-06-25T12:52:21Z</cp:lastPrinted>
  <dcterms:created xsi:type="dcterms:W3CDTF">2014-05-26T17:50:24Z</dcterms:created>
  <dcterms:modified xsi:type="dcterms:W3CDTF">2014-11-11T15:03:58Z</dcterms:modified>
</cp:coreProperties>
</file>