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6" r:id="rId2"/>
    <p:sldId id="263" r:id="rId3"/>
    <p:sldId id="264" r:id="rId4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97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7C5C9-5CD6-494E-B1CA-8D08C0F299F6}" type="datetimeFigureOut">
              <a:rPr lang="en-GB" smtClean="0"/>
              <a:pPr/>
              <a:t>06/10/2014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94A8D-0993-4016-B3D8-22AAE9B6CA8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4683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4EFBF-2A80-9140-9193-1775E92D59F5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21A77-20C4-114F-B055-619043921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775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D5CFB-9A59-3944-8672-9804F4061E80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F6EC7-DD8A-024D-A5E8-670499042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32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D2162-DA0F-9545-AB6C-8289D219FE56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A5BCB-D4B0-0D42-8D83-CCE58F7CF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70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40671-49C5-3149-825E-C9C45F2FD7CD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47E92-C9D1-D34D-8C01-CEB9F451E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336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00A4C-A4BA-2643-B3F1-0CFB607052BD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06E3B-8173-5141-9597-8C8922D2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29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65B8-ABDF-094F-AA90-573A83CA18F3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CE9B4-563E-F94B-8A06-FE85B3C0C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507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CBAD3-8C5E-7B4B-AD9F-8DDE95240C50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0B605-5450-BE4D-BE92-BE91C8093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879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A46C-1766-214B-AD34-951DCF481DE8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C1551-B64A-5141-A172-8ED1482CB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751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A300D-91AF-384E-9805-B4D6461B5D1F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0051C-31B7-CD47-8F74-E97E7329A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51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3D33C-A3AB-3841-B1B5-6623B1ADFFA8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BF17-DD59-534D-AEE6-D6C74600E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976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D4FD-909F-8B49-B232-66C9E3DA332C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39AE-7DA0-3E40-A557-1406FD300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836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92BECAD-15A2-1349-9F67-39CB6017AB11}" type="datetimeFigureOut">
              <a:rPr lang="en-US"/>
              <a:pPr>
                <a:defRPr/>
              </a:pPr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F7BAD2D-FCE2-E445-8222-25307A3D3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949863" y="6457890"/>
            <a:ext cx="314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ZLCJ0383 Čeština pro cizince III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6271" y="823832"/>
            <a:ext cx="2737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cap="small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cs typeface="Georgia"/>
              </a:rPr>
              <a:t>Ústní dutina</a:t>
            </a:r>
            <a:endParaRPr lang="en-GB" sz="3600" cap="small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417" y="544513"/>
            <a:ext cx="5552497" cy="5851821"/>
          </a:xfrm>
        </p:spPr>
      </p:pic>
    </p:spTree>
    <p:extLst>
      <p:ext uri="{BB962C8B-B14F-4D97-AF65-F5344CB8AC3E}">
        <p14:creationId xmlns="" xmlns:p14="http://schemas.microsoft.com/office/powerpoint/2010/main" val="12082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949863" y="6457890"/>
            <a:ext cx="314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ZLCJ0383 Čeština pro cizince III</a:t>
            </a:r>
            <a:endParaRPr lang="cs-CZ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b="1" dirty="0" smtClean="0"/>
              <a:t>1. Napište rod </a:t>
            </a:r>
            <a:r>
              <a:rPr lang="cs-CZ" sz="2800" b="1" i="1" dirty="0" smtClean="0"/>
              <a:t>(ten, ta, to) </a:t>
            </a:r>
            <a:r>
              <a:rPr lang="cs-CZ" sz="2800" b="1" dirty="0" smtClean="0"/>
              <a:t>a formu plurálu.</a:t>
            </a:r>
            <a:endParaRPr lang="cs-CZ" sz="28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___ čelist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čípek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dáseň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hltan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jazyk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kloub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kost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mandle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___ patro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předsíň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dirty="0"/>
              <a:t>___</a:t>
            </a:r>
            <a:r>
              <a:rPr lang="cs-CZ" dirty="0" smtClean="0"/>
              <a:t> ret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šev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uzdička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___ </a:t>
            </a:r>
            <a:r>
              <a:rPr lang="cs-CZ" dirty="0" smtClean="0"/>
              <a:t>žláza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1704" y="1594753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ta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652070" y="1594752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čelisti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978302" y="2179527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ten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093309" y="2775239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ta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78302" y="3360014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ten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978302" y="3944789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ten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978302" y="4529792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ten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071704" y="5114567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ta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677122" y="2188366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čípky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804470" y="2772538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dásně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629832" y="3360014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hltany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613132" y="3936207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jazyky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704262" y="4529564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klouby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512924" y="5114339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kosti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077126" y="1606235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ta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090827" y="2181157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to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096732" y="2757809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ta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096732" y="3360242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ten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015856" y="3945017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ten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078302" y="4520984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ta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078302" y="5114338"/>
            <a:ext cx="7964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</a:rPr>
              <a:t>ta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7037549" y="1596382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mandle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6726922" y="2191010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patra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7037549" y="2754472"/>
            <a:ext cx="1906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předsíně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407486" y="3360580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rty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394515" y="3936208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švy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001734" y="4520983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uzdičky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622001" y="5114567"/>
            <a:ext cx="1494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žlázy</a:t>
            </a:r>
            <a:endParaRPr lang="en-GB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137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054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949863" y="6457890"/>
            <a:ext cx="314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ZLCJ0383 Čeština pro cizince III</a:t>
            </a:r>
            <a:endParaRPr lang="cs-CZ" sz="1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b="1" dirty="0" smtClean="0"/>
              <a:t>2. Adjektiva</a:t>
            </a:r>
            <a:endParaRPr lang="cs-CZ" sz="28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398300"/>
            <a:ext cx="8229600" cy="4751979"/>
          </a:xfrm>
        </p:spPr>
        <p:txBody>
          <a:bodyPr numCol="2"/>
          <a:lstStyle/>
          <a:p>
            <a:pPr marL="0" indent="0">
              <a:buNone/>
            </a:pPr>
            <a:r>
              <a:rPr lang="cs-CZ" sz="4000" dirty="0" smtClean="0"/>
              <a:t>dolní</a:t>
            </a:r>
          </a:p>
          <a:p>
            <a:pPr marL="0" indent="0">
              <a:buNone/>
            </a:pPr>
            <a:r>
              <a:rPr lang="cs-CZ" sz="4000" dirty="0" smtClean="0"/>
              <a:t>horní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4000" dirty="0" smtClean="0"/>
              <a:t>měkký</a:t>
            </a:r>
          </a:p>
          <a:p>
            <a:pPr marL="0" indent="0">
              <a:buNone/>
            </a:pPr>
            <a:r>
              <a:rPr lang="cs-CZ" sz="4000" dirty="0" smtClean="0"/>
              <a:t>tvrdý</a:t>
            </a:r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dirty="0" smtClean="0"/>
              <a:t> </a:t>
            </a:r>
          </a:p>
          <a:p>
            <a:pPr marL="0" indent="0">
              <a:buNone/>
            </a:pPr>
            <a:r>
              <a:rPr lang="cs-CZ" sz="4000" dirty="0" smtClean="0"/>
              <a:t>čelistní</a:t>
            </a:r>
          </a:p>
          <a:p>
            <a:pPr marL="0" indent="0">
              <a:buNone/>
            </a:pPr>
            <a:r>
              <a:rPr lang="cs-CZ" sz="4000" dirty="0" smtClean="0"/>
              <a:t>lícní</a:t>
            </a:r>
          </a:p>
          <a:p>
            <a:pPr marL="0" indent="0">
              <a:buNone/>
            </a:pPr>
            <a:r>
              <a:rPr lang="cs-CZ" sz="4000" dirty="0" smtClean="0"/>
              <a:t>retní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4000" dirty="0" smtClean="0"/>
              <a:t>jazykový</a:t>
            </a:r>
          </a:p>
          <a:p>
            <a:pPr marL="0" indent="0">
              <a:buNone/>
            </a:pPr>
            <a:r>
              <a:rPr lang="cs-CZ" sz="4000" dirty="0" smtClean="0"/>
              <a:t>patrový</a:t>
            </a:r>
          </a:p>
          <a:p>
            <a:pPr marL="0" indent="0">
              <a:buNone/>
            </a:pPr>
            <a:r>
              <a:rPr lang="cs-CZ" sz="4000" dirty="0" smtClean="0"/>
              <a:t>slinný</a:t>
            </a:r>
            <a:endParaRPr lang="cs-CZ" sz="4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50280" y="1412310"/>
            <a:ext cx="2029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ym typeface="Wingdings"/>
              </a:rPr>
              <a:t> </a:t>
            </a:r>
            <a:r>
              <a:rPr lang="cs-CZ" sz="4000" dirty="0" smtClean="0">
                <a:solidFill>
                  <a:srgbClr val="C00000"/>
                </a:solidFill>
              </a:rPr>
              <a:t>čelist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488488" y="2132722"/>
            <a:ext cx="2796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ym typeface="Wingdings"/>
              </a:rPr>
              <a:t> </a:t>
            </a:r>
            <a:r>
              <a:rPr lang="cs-CZ" sz="4000" dirty="0" smtClean="0">
                <a:solidFill>
                  <a:srgbClr val="C00000"/>
                </a:solidFill>
              </a:rPr>
              <a:t>líce = tvář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567566" y="2865660"/>
            <a:ext cx="2029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ym typeface="Wingdings"/>
              </a:rPr>
              <a:t> </a:t>
            </a:r>
            <a:r>
              <a:rPr lang="cs-CZ" sz="4000" dirty="0" smtClean="0">
                <a:solidFill>
                  <a:srgbClr val="C00000"/>
                </a:solidFill>
              </a:rPr>
              <a:t>ret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378879" y="4118976"/>
            <a:ext cx="2029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ym typeface="Wingdings"/>
              </a:rPr>
              <a:t> </a:t>
            </a:r>
            <a:r>
              <a:rPr lang="cs-CZ" sz="4000" dirty="0" smtClean="0">
                <a:solidFill>
                  <a:srgbClr val="C00000"/>
                </a:solidFill>
              </a:rPr>
              <a:t>jazyk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05350" y="4843729"/>
            <a:ext cx="2029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ym typeface="Wingdings"/>
              </a:rPr>
              <a:t> </a:t>
            </a:r>
            <a:r>
              <a:rPr lang="cs-CZ" sz="4000" dirty="0" smtClean="0">
                <a:solidFill>
                  <a:srgbClr val="C00000"/>
                </a:solidFill>
              </a:rPr>
              <a:t>patro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812077" y="5562385"/>
            <a:ext cx="2029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ym typeface="Wingdings"/>
              </a:rPr>
              <a:t> </a:t>
            </a:r>
            <a:r>
              <a:rPr lang="cs-CZ" sz="4000" dirty="0" smtClean="0">
                <a:solidFill>
                  <a:srgbClr val="C00000"/>
                </a:solidFill>
              </a:rPr>
              <a:t>slina</a:t>
            </a:r>
            <a:endParaRPr lang="cs-CZ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125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1343</TotalTime>
  <Words>110</Words>
  <Application>Microsoft Office PowerPoint</Application>
  <PresentationFormat>Předvádění na obrazovce (4:3)</PresentationFormat>
  <Paragraphs>68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LF ESF</vt:lpstr>
      <vt:lpstr>Snímek 1</vt:lpstr>
      <vt:lpstr>1. Napište rod (ten, ta, to) a formu plurálu.</vt:lpstr>
      <vt:lpstr>2. Adjektiva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lektor</cp:lastModifiedBy>
  <cp:revision>83</cp:revision>
  <cp:lastPrinted>2014-06-25T12:52:21Z</cp:lastPrinted>
  <dcterms:created xsi:type="dcterms:W3CDTF">2014-05-26T17:50:24Z</dcterms:created>
  <dcterms:modified xsi:type="dcterms:W3CDTF">2014-10-06T08:10:13Z</dcterms:modified>
</cp:coreProperties>
</file>