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5" r:id="rId2"/>
    <p:sldId id="267" r:id="rId3"/>
    <p:sldId id="266" r:id="rId4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8" autoAdjust="0"/>
  </p:normalViewPr>
  <p:slideViewPr>
    <p:cSldViewPr snapToGrid="0" snapToObjects="1">
      <p:cViewPr varScale="1">
        <p:scale>
          <a:sx n="61" d="100"/>
          <a:sy n="61" d="100"/>
        </p:scale>
        <p:origin x="7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67103"/>
            <a:ext cx="8401050" cy="551306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je ten pacient. </a:t>
            </a:r>
            <a:r>
              <a:rPr lang="cs-CZ" dirty="0" smtClean="0">
                <a:latin typeface="Cambria" panose="02040503050406030204" pitchFamily="18" charset="0"/>
              </a:rPr>
              <a:t>(</a:t>
            </a:r>
            <a:r>
              <a:rPr lang="cs-CZ" u="heavy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On</a:t>
            </a:r>
            <a:r>
              <a:rPr lang="cs-CZ" dirty="0" smtClean="0">
                <a:latin typeface="Cambria" panose="02040503050406030204" pitchFamily="18" charset="0"/>
              </a:rPr>
              <a:t>) Chodí </a:t>
            </a:r>
            <a:r>
              <a:rPr lang="cs-CZ" dirty="0">
                <a:latin typeface="Cambria" panose="02040503050406030204" pitchFamily="18" charset="0"/>
              </a:rPr>
              <a:t>na prohlídky pravidelně.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je </a:t>
            </a:r>
            <a:r>
              <a:rPr lang="cs-CZ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ten </a:t>
            </a:r>
            <a:r>
              <a:rPr lang="cs-CZ" dirty="0" smtClean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pacient</a:t>
            </a:r>
            <a:r>
              <a:rPr lang="cs-CZ" b="1" dirty="0" smtClean="0">
                <a:latin typeface="Cambria" panose="02040503050406030204" pitchFamily="18" charset="0"/>
              </a:rPr>
              <a:t>,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který </a:t>
            </a:r>
            <a:r>
              <a:rPr lang="cs-CZ" dirty="0" smtClean="0">
                <a:latin typeface="Cambria" panose="02040503050406030204" pitchFamily="18" charset="0"/>
              </a:rPr>
              <a:t>chodí </a:t>
            </a:r>
            <a:r>
              <a:rPr lang="cs-CZ" dirty="0">
                <a:latin typeface="Cambria" panose="02040503050406030204" pitchFamily="18" charset="0"/>
              </a:rPr>
              <a:t>na </a:t>
            </a:r>
            <a:r>
              <a:rPr lang="cs-CZ" dirty="0" smtClean="0">
                <a:latin typeface="Cambria" panose="02040503050406030204" pitchFamily="18" charset="0"/>
              </a:rPr>
              <a:t>prohlídky ...</a:t>
            </a:r>
          </a:p>
          <a:p>
            <a:pPr marL="0" indent="0">
              <a:buNone/>
            </a:pPr>
            <a:endParaRPr lang="cs-CZ" sz="1600" u="heavy" dirty="0">
              <a:uFill>
                <a:solidFill>
                  <a:schemeClr val="accent6">
                    <a:lumMod val="50000"/>
                  </a:schemeClr>
                </a:solidFill>
              </a:u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Cambria" panose="02040503050406030204" pitchFamily="18" charset="0"/>
              </a:rPr>
              <a:t>To </a:t>
            </a:r>
            <a:r>
              <a:rPr lang="cs-CZ" dirty="0">
                <a:latin typeface="Cambria" panose="02040503050406030204" pitchFamily="18" charset="0"/>
              </a:rPr>
              <a:t>je </a:t>
            </a:r>
            <a:r>
              <a:rPr lang="cs-CZ" dirty="0" smtClean="0">
                <a:latin typeface="Cambria" panose="02040503050406030204" pitchFamily="18" charset="0"/>
              </a:rPr>
              <a:t>ta pacientka. (</a:t>
            </a:r>
            <a:r>
              <a:rPr lang="cs-CZ" u="heavy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Ona</a:t>
            </a:r>
            <a:r>
              <a:rPr lang="cs-CZ" dirty="0" smtClean="0">
                <a:latin typeface="Cambria" panose="02040503050406030204" pitchFamily="18" charset="0"/>
              </a:rPr>
              <a:t>) Chodí </a:t>
            </a:r>
            <a:r>
              <a:rPr lang="cs-CZ" dirty="0">
                <a:latin typeface="Cambria" panose="02040503050406030204" pitchFamily="18" charset="0"/>
              </a:rPr>
              <a:t>na prohlídky pravidelně.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je ta </a:t>
            </a:r>
            <a:r>
              <a:rPr lang="cs-CZ" dirty="0">
                <a:latin typeface="Cambria" panose="02040503050406030204" pitchFamily="18" charset="0"/>
              </a:rPr>
              <a:t>pacientka</a:t>
            </a:r>
            <a:r>
              <a:rPr lang="cs-CZ" dirty="0" smtClean="0">
                <a:latin typeface="Cambria" panose="02040503050406030204" pitchFamily="18" charset="0"/>
              </a:rPr>
              <a:t>,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která</a:t>
            </a:r>
            <a:r>
              <a:rPr lang="cs-CZ" dirty="0" smtClean="0">
                <a:latin typeface="Cambria" panose="02040503050406030204" pitchFamily="18" charset="0"/>
              </a:rPr>
              <a:t> chodí </a:t>
            </a:r>
            <a:r>
              <a:rPr lang="cs-CZ" dirty="0">
                <a:latin typeface="Cambria" panose="02040503050406030204" pitchFamily="18" charset="0"/>
              </a:rPr>
              <a:t>na prohlídky </a:t>
            </a:r>
            <a:r>
              <a:rPr lang="cs-CZ" dirty="0" smtClean="0">
                <a:latin typeface="Cambria" panose="02040503050406030204" pitchFamily="18" charset="0"/>
              </a:rPr>
              <a:t>…</a:t>
            </a:r>
          </a:p>
          <a:p>
            <a:pPr marL="0" indent="0">
              <a:buNone/>
            </a:pPr>
            <a:endParaRPr lang="cs-CZ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Cambria" panose="02040503050406030204" pitchFamily="18" charset="0"/>
              </a:rPr>
              <a:t>To </a:t>
            </a:r>
            <a:r>
              <a:rPr lang="cs-CZ" dirty="0">
                <a:latin typeface="Cambria" panose="02040503050406030204" pitchFamily="18" charset="0"/>
              </a:rPr>
              <a:t>je </a:t>
            </a:r>
            <a:r>
              <a:rPr lang="cs-CZ" dirty="0" smtClean="0">
                <a:latin typeface="Cambria" panose="02040503050406030204" pitchFamily="18" charset="0"/>
              </a:rPr>
              <a:t>to dítě. (</a:t>
            </a:r>
            <a:r>
              <a:rPr lang="cs-CZ" u="heavy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Ono</a:t>
            </a:r>
            <a:r>
              <a:rPr lang="cs-CZ" dirty="0" smtClean="0">
                <a:latin typeface="Cambria" panose="02040503050406030204" pitchFamily="18" charset="0"/>
              </a:rPr>
              <a:t>) Chodí </a:t>
            </a:r>
            <a:r>
              <a:rPr lang="cs-CZ" dirty="0">
                <a:latin typeface="Cambria" panose="02040503050406030204" pitchFamily="18" charset="0"/>
              </a:rPr>
              <a:t>na prohlídky pravidelně.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</a:t>
            </a:r>
            <a:r>
              <a:rPr lang="cs-CZ" dirty="0">
                <a:latin typeface="Cambria" panose="02040503050406030204" pitchFamily="18" charset="0"/>
              </a:rPr>
              <a:t>je to </a:t>
            </a:r>
            <a:r>
              <a:rPr lang="cs-CZ" dirty="0">
                <a:latin typeface="Cambria" panose="02040503050406030204" pitchFamily="18" charset="0"/>
              </a:rPr>
              <a:t>dítě</a:t>
            </a:r>
            <a:r>
              <a:rPr lang="cs-CZ" dirty="0" smtClean="0">
                <a:latin typeface="Cambria" panose="02040503050406030204" pitchFamily="18" charset="0"/>
              </a:rPr>
              <a:t>,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které</a:t>
            </a:r>
            <a:r>
              <a:rPr lang="cs-CZ" dirty="0" smtClean="0">
                <a:latin typeface="Cambria" panose="02040503050406030204" pitchFamily="18" charset="0"/>
              </a:rPr>
              <a:t> chodí </a:t>
            </a:r>
            <a:r>
              <a:rPr lang="cs-CZ" dirty="0">
                <a:latin typeface="Cambria" panose="02040503050406030204" pitchFamily="18" charset="0"/>
              </a:rPr>
              <a:t>na prohlídky </a:t>
            </a:r>
            <a:r>
              <a:rPr lang="cs-CZ" dirty="0" smtClean="0">
                <a:latin typeface="Cambria" panose="02040503050406030204" pitchFamily="18" charset="0"/>
              </a:rPr>
              <a:t>...</a:t>
            </a:r>
            <a:endParaRPr lang="cs-CZ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GB" altLang="en-US" sz="2800" i="1" dirty="0" smtClean="0">
              <a:latin typeface="Cambria" panose="02040503050406030204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ZLCJ0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585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70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Pacient je člověk. Léčíme ho.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Pacient je člověk,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kterého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léčíme.</a:t>
            </a:r>
          </a:p>
          <a:p>
            <a:pPr marL="0" indent="0">
              <a:buNone/>
            </a:pPr>
            <a:endParaRPr lang="cs-CZ" altLang="en-US" sz="2000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Zubní kartáček je nástroj. Zubním kartáčkem si čistíme zuby.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Zubní kartáček je nástroj,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kterým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si čistíme zuby.</a:t>
            </a:r>
            <a:endParaRPr lang="en-GB" altLang="en-US" sz="2800" i="1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ZLCJ0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585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732870" y="1609595"/>
            <a:ext cx="158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akuzativ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183693" y="1622121"/>
            <a:ext cx="513568" cy="523220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296427" y="2029216"/>
            <a:ext cx="601251" cy="2630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4296427" y="2981195"/>
            <a:ext cx="2947336" cy="576198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ovéPole 21"/>
          <p:cNvSpPr txBox="1"/>
          <p:nvPr/>
        </p:nvSpPr>
        <p:spPr>
          <a:xfrm>
            <a:off x="6375270" y="3427957"/>
            <a:ext cx="214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instrumentál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5525641" y="3819653"/>
            <a:ext cx="936833" cy="2630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4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1" grpId="0"/>
      <p:bldP spid="3" grpId="0" animBg="1"/>
      <p:bldP spid="17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67103"/>
            <a:ext cx="8401050" cy="538357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je ten </a:t>
            </a:r>
            <a:r>
              <a:rPr lang="cs-CZ" dirty="0" smtClean="0">
                <a:latin typeface="Cambria" panose="02040503050406030204" pitchFamily="18" charset="0"/>
              </a:rPr>
              <a:t>pán. Bydlím </a:t>
            </a:r>
            <a:r>
              <a:rPr lang="cs-CZ" u="heavy" dirty="0" smtClean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u něho</a:t>
            </a:r>
            <a:r>
              <a:rPr lang="cs-CZ" dirty="0" smtClean="0">
                <a:latin typeface="Cambria" panose="02040503050406030204" pitchFamily="18" charset="0"/>
              </a:rPr>
              <a:t>.</a:t>
            </a:r>
            <a:endParaRPr lang="cs-CZ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</a:t>
            </a:r>
            <a:r>
              <a:rPr lang="cs-CZ" dirty="0" smtClean="0">
                <a:latin typeface="Cambria" panose="02040503050406030204" pitchFamily="18" charset="0"/>
              </a:rPr>
              <a:t>je ten pán,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u kterého </a:t>
            </a:r>
            <a:r>
              <a:rPr lang="cs-CZ" dirty="0" smtClean="0">
                <a:latin typeface="Cambria" panose="02040503050406030204" pitchFamily="18" charset="0"/>
              </a:rPr>
              <a:t>bydlím.</a:t>
            </a:r>
          </a:p>
          <a:p>
            <a:pPr marL="0" indent="0">
              <a:buNone/>
            </a:pPr>
            <a:endParaRPr lang="cs-CZ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Cambria" panose="02040503050406030204" pitchFamily="18" charset="0"/>
              </a:rPr>
              <a:t>To </a:t>
            </a:r>
            <a:r>
              <a:rPr lang="cs-CZ" dirty="0">
                <a:latin typeface="Cambria" panose="02040503050406030204" pitchFamily="18" charset="0"/>
              </a:rPr>
              <a:t>je </a:t>
            </a:r>
            <a:r>
              <a:rPr lang="cs-CZ" dirty="0" smtClean="0">
                <a:latin typeface="Cambria" panose="02040503050406030204" pitchFamily="18" charset="0"/>
              </a:rPr>
              <a:t>ta paní. Bydlím </a:t>
            </a:r>
            <a:r>
              <a:rPr lang="cs-CZ" u="heavy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u ní</a:t>
            </a:r>
            <a:r>
              <a:rPr lang="cs-CZ" dirty="0" smtClean="0">
                <a:latin typeface="Cambria" panose="02040503050406030204" pitchFamily="18" charset="0"/>
              </a:rPr>
              <a:t>.</a:t>
            </a:r>
            <a:endParaRPr lang="cs-CZ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je </a:t>
            </a:r>
            <a:r>
              <a:rPr lang="cs-CZ" u="heavy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ta </a:t>
            </a:r>
            <a:r>
              <a:rPr lang="cs-CZ" u="heavy" dirty="0" smtClean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paní</a:t>
            </a:r>
            <a:r>
              <a:rPr lang="cs-CZ" dirty="0" smtClean="0">
                <a:latin typeface="Cambria" panose="02040503050406030204" pitchFamily="18" charset="0"/>
              </a:rPr>
              <a:t>,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u které </a:t>
            </a:r>
            <a:r>
              <a:rPr lang="cs-CZ" dirty="0" smtClean="0">
                <a:latin typeface="Cambria" panose="02040503050406030204" pitchFamily="18" charset="0"/>
              </a:rPr>
              <a:t>bydlím.</a:t>
            </a:r>
          </a:p>
          <a:p>
            <a:pPr marL="0" indent="0">
              <a:buNone/>
            </a:pPr>
            <a:endParaRPr lang="cs-CZ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Cambria" panose="02040503050406030204" pitchFamily="18" charset="0"/>
              </a:rPr>
              <a:t>To </a:t>
            </a:r>
            <a:r>
              <a:rPr lang="cs-CZ" dirty="0">
                <a:latin typeface="Cambria" panose="02040503050406030204" pitchFamily="18" charset="0"/>
              </a:rPr>
              <a:t>je </a:t>
            </a:r>
            <a:r>
              <a:rPr lang="cs-CZ" dirty="0" smtClean="0">
                <a:latin typeface="Cambria" panose="02040503050406030204" pitchFamily="18" charset="0"/>
              </a:rPr>
              <a:t>to kino. Bydlím </a:t>
            </a:r>
            <a:r>
              <a:rPr lang="cs-CZ" u="heavy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u něho</a:t>
            </a:r>
            <a:r>
              <a:rPr lang="cs-CZ" dirty="0" smtClean="0">
                <a:latin typeface="Cambria" panose="02040503050406030204" pitchFamily="18" charset="0"/>
              </a:rPr>
              <a:t>.</a:t>
            </a:r>
            <a:endParaRPr lang="cs-CZ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</a:rPr>
              <a:t>To je </a:t>
            </a:r>
            <a:r>
              <a:rPr lang="cs-CZ" u="heavy" dirty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to </a:t>
            </a:r>
            <a:r>
              <a:rPr lang="cs-CZ" u="heavy" dirty="0" smtClean="0"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Cambria" panose="02040503050406030204" pitchFamily="18" charset="0"/>
              </a:rPr>
              <a:t>kino</a:t>
            </a:r>
            <a:r>
              <a:rPr lang="cs-CZ" dirty="0" smtClean="0">
                <a:latin typeface="Cambria" panose="02040503050406030204" pitchFamily="18" charset="0"/>
              </a:rPr>
              <a:t>,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u kterého </a:t>
            </a:r>
            <a:r>
              <a:rPr lang="cs-CZ" dirty="0">
                <a:latin typeface="Cambria" panose="02040503050406030204" pitchFamily="18" charset="0"/>
              </a:rPr>
              <a:t>bydlím</a:t>
            </a:r>
            <a:r>
              <a:rPr lang="cs-CZ" dirty="0" smtClean="0">
                <a:latin typeface="Cambria" panose="02040503050406030204" pitchFamily="18" charset="0"/>
              </a:rPr>
              <a:t>.</a:t>
            </a:r>
            <a:endParaRPr lang="cs-CZ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GB" altLang="en-US" sz="2800" i="1" dirty="0" smtClean="0">
              <a:latin typeface="Cambria" panose="02040503050406030204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ZLCJ0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585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4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1792</TotalTime>
  <Words>180</Words>
  <Application>Microsoft Office PowerPoint</Application>
  <PresentationFormat>Předvádění na obrazovce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Cambria</vt:lpstr>
      <vt:lpstr>Georgia</vt:lpstr>
      <vt:lpstr>LF ESF</vt:lpstr>
      <vt:lpstr>Prezentace aplikace PowerPoint</vt:lpstr>
      <vt:lpstr>Vztažné věty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131</cp:revision>
  <cp:lastPrinted>2014-06-25T12:52:21Z</cp:lastPrinted>
  <dcterms:created xsi:type="dcterms:W3CDTF">2014-05-26T17:50:24Z</dcterms:created>
  <dcterms:modified xsi:type="dcterms:W3CDTF">2014-12-11T14:46:58Z</dcterms:modified>
</cp:coreProperties>
</file>