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7" r:id="rId2"/>
    <p:sldId id="268" r:id="rId3"/>
    <p:sldId id="269" r:id="rId4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7C5C9-5CD6-494E-B1CA-8D08C0F299F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94A8D-0993-4016-B3D8-22AAE9B6C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3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4EFBF-2A80-9140-9193-1775E92D59F5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1A77-20C4-114F-B055-619043921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5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D5CFB-9A59-3944-8672-9804F4061E80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F6EC7-DD8A-024D-A5E8-670499042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2162-DA0F-9545-AB6C-8289D219FE56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5BCB-D4B0-0D42-8D83-CCE58F7CF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0671-49C5-3149-825E-C9C45F2FD7CD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7E92-C9D1-D34D-8C01-CEB9F451E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6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00A4C-A4BA-2643-B3F1-0CFB607052BD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06E3B-8173-5141-9597-8C8922D29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65B8-ABDF-094F-AA90-573A83CA18F3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E9B4-563E-F94B-8A06-FE85B3C0C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BAD3-8C5E-7B4B-AD9F-8DDE95240C50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0B605-5450-BE4D-BE92-BE91C809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9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A46C-1766-214B-AD34-951DCF481DE8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1551-B64A-5141-A172-8ED1482CB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300D-91AF-384E-9805-B4D6461B5D1F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0051C-31B7-CD47-8F74-E97E7329A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D33C-A3AB-3841-B1B5-6623B1ADFFA8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0BF17-DD59-534D-AEE6-D6C74600E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D4FD-909F-8B49-B232-66C9E3DA332C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39AE-7DA0-3E40-A557-1406FD300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92BECAD-15A2-1349-9F67-39CB6017AB11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F7BAD2D-FCE2-E445-8222-25307A3D3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ZLCJ0</a:t>
            </a:r>
            <a:r>
              <a:rPr lang="cs-CZ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it-IT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r>
            <a:r>
              <a:rPr lang="cs-CZ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it-IT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Čeština pro cizince </a:t>
            </a:r>
            <a:r>
              <a:rPr lang="cs-CZ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V</a:t>
            </a:r>
            <a:endParaRPr lang="it-IT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3726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Imperativ</a:t>
            </a:r>
            <a:endParaRPr lang="en-GB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83789"/>
              </p:ext>
            </p:extLst>
          </p:nvPr>
        </p:nvGraphicFramePr>
        <p:xfrm>
          <a:off x="332580" y="1703536"/>
          <a:ext cx="8525672" cy="371731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4839"/>
                <a:gridCol w="2267211"/>
                <a:gridCol w="2204581"/>
                <a:gridCol w="2019041"/>
              </a:tblGrid>
              <a:tr h="683112">
                <a:tc>
                  <a:txBody>
                    <a:bodyPr/>
                    <a:lstStyle/>
                    <a:p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1 konsonant před koncovkou</a:t>
                      </a:r>
                      <a:endParaRPr lang="cs-CZ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2 konsonanty před koncovkou</a:t>
                      </a:r>
                      <a:endParaRPr lang="cs-CZ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koncovka </a:t>
                      </a:r>
                      <a:r>
                        <a:rPr lang="cs-CZ" sz="2400" i="1" noProof="0" dirty="0" smtClean="0"/>
                        <a:t>-</a:t>
                      </a:r>
                      <a:r>
                        <a:rPr lang="cs-CZ" sz="2400" i="1" noProof="0" dirty="0" err="1" smtClean="0"/>
                        <a:t>ají</a:t>
                      </a:r>
                      <a:endParaRPr lang="cs-CZ" sz="2400" i="0" noProof="0" dirty="0" smtClean="0"/>
                    </a:p>
                    <a:p>
                      <a:r>
                        <a:rPr lang="cs-CZ" sz="2400" i="1" noProof="0" dirty="0" smtClean="0"/>
                        <a:t>a &gt; e</a:t>
                      </a:r>
                      <a:endParaRPr lang="cs-CZ" sz="2400" i="1" noProof="0" dirty="0"/>
                    </a:p>
                  </a:txBody>
                  <a:tcPr/>
                </a:tc>
              </a:tr>
              <a:tr h="692601">
                <a:tc>
                  <a:txBody>
                    <a:bodyPr/>
                    <a:lstStyle/>
                    <a:p>
                      <a:endParaRPr lang="cs-CZ" noProof="0" dirty="0"/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oni </a:t>
                      </a:r>
                      <a:r>
                        <a:rPr lang="cs-CZ" sz="2400" u="sng" noProof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pracu</a:t>
                      </a:r>
                      <a:r>
                        <a:rPr lang="cs-CZ" sz="2400" b="1" u="sng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cs-CZ" sz="2400" b="1" noProof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  <a:endParaRPr lang="cs-CZ" sz="2400" b="1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(pracovat)</a:t>
                      </a:r>
                      <a:endParaRPr lang="cs-CZ" sz="2400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oni </a:t>
                      </a:r>
                      <a:r>
                        <a:rPr lang="cs-CZ" sz="2400" b="1" u="sng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čt</a:t>
                      </a:r>
                      <a:r>
                        <a:rPr lang="cs-CZ" sz="2400" b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(číst)</a:t>
                      </a:r>
                      <a:endParaRPr lang="cs-CZ" sz="2400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oni </a:t>
                      </a:r>
                      <a:r>
                        <a:rPr lang="cs-CZ" sz="2400" u="sng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děl</a:t>
                      </a:r>
                      <a:r>
                        <a:rPr lang="cs-CZ" sz="2400" b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ají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(dělat)</a:t>
                      </a:r>
                      <a:endParaRPr lang="cs-CZ" sz="2400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2601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2. os. </a:t>
                      </a:r>
                      <a:r>
                        <a:rPr lang="cs-CZ" sz="2400" noProof="0" dirty="0" err="1" smtClean="0"/>
                        <a:t>sg</a:t>
                      </a:r>
                      <a:r>
                        <a:rPr lang="cs-CZ" sz="2400" noProof="0" dirty="0" smtClean="0"/>
                        <a:t>. </a:t>
                      </a:r>
                      <a:r>
                        <a:rPr lang="cs-CZ" sz="2400" i="1" noProof="0" dirty="0" smtClean="0"/>
                        <a:t>(ty)</a:t>
                      </a:r>
                      <a:endParaRPr lang="cs-CZ" sz="2400" i="1" noProof="0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pracuj</a:t>
                      </a:r>
                      <a:endParaRPr lang="cs-CZ" sz="3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čt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děl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2601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1. os. </a:t>
                      </a:r>
                      <a:r>
                        <a:rPr lang="cs-CZ" sz="2400" noProof="0" dirty="0" err="1" smtClean="0"/>
                        <a:t>pl</a:t>
                      </a:r>
                      <a:r>
                        <a:rPr lang="cs-CZ" sz="2400" noProof="0" dirty="0" smtClean="0"/>
                        <a:t>. </a:t>
                      </a:r>
                      <a:r>
                        <a:rPr lang="cs-CZ" sz="2400" i="1" noProof="0" dirty="0" smtClean="0"/>
                        <a:t>(my)</a:t>
                      </a:r>
                      <a:endParaRPr lang="cs-CZ" sz="2400" noProof="0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pracuj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čt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ěme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děl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ejme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692601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2. os.</a:t>
                      </a:r>
                      <a:r>
                        <a:rPr lang="cs-CZ" sz="2400" baseline="0" noProof="0" dirty="0" smtClean="0"/>
                        <a:t> </a:t>
                      </a:r>
                      <a:r>
                        <a:rPr lang="cs-CZ" sz="2400" baseline="0" noProof="0" dirty="0" err="1" smtClean="0"/>
                        <a:t>pl</a:t>
                      </a:r>
                      <a:r>
                        <a:rPr lang="cs-CZ" sz="2400" baseline="0" noProof="0" dirty="0" smtClean="0"/>
                        <a:t>. </a:t>
                      </a:r>
                      <a:r>
                        <a:rPr lang="cs-CZ" sz="2400" i="1" baseline="0" noProof="0" dirty="0" smtClean="0"/>
                        <a:t>(vy)</a:t>
                      </a:r>
                      <a:endParaRPr lang="cs-CZ" sz="2400" noProof="0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pracuj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čt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ěte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děl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ejte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0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ZLCJ0</a:t>
            </a:r>
            <a:r>
              <a:rPr lang="cs-CZ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r>
            <a:r>
              <a:rPr lang="cs-CZ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 Čeština pro cizince </a:t>
            </a:r>
            <a:r>
              <a:rPr lang="cs-CZ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V</a:t>
            </a:r>
            <a:endParaRPr lang="it-IT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3726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Imperativ – nepravidelné formy</a:t>
            </a:r>
            <a:endParaRPr lang="en-GB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2311048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být </a:t>
            </a:r>
          </a:p>
          <a:p>
            <a:pPr marL="0" indent="0">
              <a:buNone/>
            </a:pPr>
            <a:r>
              <a:rPr lang="cs-CZ" dirty="0" smtClean="0"/>
              <a:t>jíst</a:t>
            </a:r>
          </a:p>
          <a:p>
            <a:pPr marL="0" indent="0">
              <a:buNone/>
            </a:pPr>
            <a:r>
              <a:rPr lang="cs-CZ" dirty="0" smtClean="0"/>
              <a:t>jít</a:t>
            </a:r>
          </a:p>
          <a:p>
            <a:pPr marL="0" indent="0">
              <a:buNone/>
            </a:pPr>
            <a:r>
              <a:rPr lang="cs-CZ" dirty="0" smtClean="0"/>
              <a:t>koupit</a:t>
            </a:r>
          </a:p>
          <a:p>
            <a:pPr marL="0" indent="0">
              <a:buNone/>
            </a:pPr>
            <a:r>
              <a:rPr lang="cs-CZ" dirty="0" smtClean="0"/>
              <a:t>mít</a:t>
            </a:r>
          </a:p>
          <a:p>
            <a:pPr marL="0" indent="0">
              <a:buNone/>
            </a:pPr>
            <a:r>
              <a:rPr lang="cs-CZ" dirty="0" smtClean="0"/>
              <a:t>přijít</a:t>
            </a:r>
          </a:p>
          <a:p>
            <a:pPr marL="0" indent="0">
              <a:buNone/>
            </a:pPr>
            <a:r>
              <a:rPr lang="cs-CZ" dirty="0" smtClean="0"/>
              <a:t>sníst</a:t>
            </a:r>
          </a:p>
          <a:p>
            <a:pPr marL="0" indent="0">
              <a:buNone/>
            </a:pPr>
            <a:r>
              <a:rPr lang="cs-CZ" dirty="0" smtClean="0"/>
              <a:t>vrátit 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846536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buď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jez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jdi/běž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kup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měj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přijď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sněz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vrať se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7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ZLCJ0</a:t>
            </a:r>
            <a:r>
              <a:rPr lang="cs-CZ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r>
            <a:r>
              <a:rPr lang="cs-CZ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 Čeština pro cizince </a:t>
            </a:r>
            <a:r>
              <a:rPr lang="cs-CZ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V</a:t>
            </a:r>
            <a:endParaRPr lang="it-IT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3726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Imperativ –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negativní formy</a:t>
            </a:r>
            <a:endParaRPr lang="en-GB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/>
              <a:t>dát</a:t>
            </a:r>
          </a:p>
          <a:p>
            <a:pPr marL="0" indent="0">
              <a:buNone/>
            </a:pPr>
            <a:r>
              <a:rPr lang="cs-CZ" b="1" i="1" dirty="0" smtClean="0"/>
              <a:t>dávat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smtClean="0">
                <a:solidFill>
                  <a:schemeClr val="accent6">
                    <a:lumMod val="75000"/>
                  </a:schemeClr>
                </a:solidFill>
              </a:rPr>
              <a:t>Dej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smtClean="0"/>
              <a:t>mi to!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chemeClr val="accent6">
                    <a:lumMod val="50000"/>
                  </a:schemeClr>
                </a:solidFill>
              </a:rPr>
              <a:t>Nedávej</a:t>
            </a:r>
            <a:r>
              <a:rPr lang="cs-CZ" b="1" i="1" dirty="0" smtClean="0"/>
              <a:t> </a:t>
            </a:r>
            <a:r>
              <a:rPr lang="cs-CZ" i="1" dirty="0" smtClean="0"/>
              <a:t>mi to!</a:t>
            </a:r>
            <a:endParaRPr lang="cs-CZ" b="1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422786" y="3346646"/>
            <a:ext cx="256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ym typeface="Wingdings"/>
              </a:rPr>
              <a:t> </a:t>
            </a:r>
            <a:r>
              <a:rPr lang="cs-CZ" sz="3200" i="1" dirty="0" smtClean="0"/>
              <a:t>dát</a:t>
            </a:r>
            <a:endParaRPr lang="en-GB" sz="3200" i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01487" y="3918894"/>
            <a:ext cx="256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ym typeface="Wingdings"/>
              </a:rPr>
              <a:t> </a:t>
            </a:r>
            <a:r>
              <a:rPr lang="cs-CZ" sz="3200" i="1" dirty="0" smtClean="0"/>
              <a:t>dávat</a:t>
            </a:r>
            <a:endParaRPr lang="en-GB" sz="3200" i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961340" y="4666507"/>
            <a:ext cx="5684750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Negativní formy imperativu jsou často imperfektivní.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53729" y="1629536"/>
            <a:ext cx="2154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cap="small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imperfektivní</a:t>
            </a:r>
            <a:endParaRPr lang="en-GB" sz="2400" b="1" i="1" cap="sm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748011" y="2195295"/>
            <a:ext cx="183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cap="small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perfektivní</a:t>
            </a:r>
            <a:endParaRPr lang="en-GB" sz="2800" b="1" i="1" cap="smal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4" grpId="0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1387</TotalTime>
  <Words>139</Words>
  <Application>Microsoft Office PowerPoint</Application>
  <PresentationFormat>Předvádění na obrazovce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LF ESF</vt:lpstr>
      <vt:lpstr>Imperativ</vt:lpstr>
      <vt:lpstr>Imperativ – nepravidelné formy</vt:lpstr>
      <vt:lpstr>Imperativ – negativní formy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Wachsmuthova</cp:lastModifiedBy>
  <cp:revision>87</cp:revision>
  <cp:lastPrinted>2014-06-25T12:52:21Z</cp:lastPrinted>
  <dcterms:created xsi:type="dcterms:W3CDTF">2014-05-26T17:50:24Z</dcterms:created>
  <dcterms:modified xsi:type="dcterms:W3CDTF">2014-10-22T21:55:49Z</dcterms:modified>
</cp:coreProperties>
</file>