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64" r:id="rId2"/>
    <p:sldId id="265" r:id="rId3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8" autoAdjust="0"/>
  </p:normalViewPr>
  <p:slideViewPr>
    <p:cSldViewPr snapToGrid="0" snapToObjects="1"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28/10/2014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Pasivum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60560"/>
            <a:ext cx="8401050" cy="4635477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Georgia" panose="02040502050405020303" pitchFamily="18" charset="0"/>
                <a:ea typeface="ＭＳ Ｐゴシック" pitchFamily="34" charset="-128"/>
              </a:rPr>
              <a:t>Studenti studují zubní lékařství na lékařské fakultě.</a:t>
            </a:r>
          </a:p>
          <a:p>
            <a:pPr marL="0" indent="0">
              <a:buNone/>
            </a:pPr>
            <a:endParaRPr lang="cs-CZ" altLang="en-US" sz="2400" i="1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cs-CZ" altLang="en-US" sz="2400" i="1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cs-CZ" altLang="en-US" sz="2400" i="1" dirty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cs-CZ" altLang="en-US" sz="2400" i="1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cs-CZ" altLang="en-US" sz="2400" i="1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Georgia" panose="02040502050405020303" pitchFamily="18" charset="0"/>
                <a:ea typeface="ＭＳ Ｐゴシック" pitchFamily="34" charset="-128"/>
              </a:rPr>
              <a:t>Zubní lékařství </a:t>
            </a:r>
            <a:r>
              <a:rPr lang="cs-CZ" altLang="en-US" sz="28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ea typeface="ＭＳ Ｐゴシック" pitchFamily="34" charset="-128"/>
              </a:rPr>
              <a:t>se studuje</a:t>
            </a:r>
            <a:r>
              <a:rPr lang="cs-CZ" altLang="en-US" sz="2800" i="1" dirty="0" smtClean="0">
                <a:latin typeface="Georgia" panose="02040502050405020303" pitchFamily="18" charset="0"/>
                <a:ea typeface="ＭＳ Ｐゴシック" pitchFamily="34" charset="-128"/>
              </a:rPr>
              <a:t> na lékařské fakultě.</a:t>
            </a:r>
          </a:p>
          <a:p>
            <a:pPr marL="0" indent="0">
              <a:buNone/>
            </a:pPr>
            <a:endParaRPr lang="cs-CZ" altLang="en-US" sz="2400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endParaRPr lang="en-GB" altLang="en-US" sz="2400" i="1" dirty="0" smtClean="0">
              <a:latin typeface="Georgia" panose="02040502050405020303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ZLCJ0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787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sz="1600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/>
        </p:nvCxnSpPr>
        <p:spPr>
          <a:xfrm>
            <a:off x="514042" y="2224585"/>
            <a:ext cx="1382996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96676" y="2210937"/>
            <a:ext cx="112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cap="small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subjekt</a:t>
            </a:r>
            <a:endParaRPr lang="en-GB" b="1" cap="small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3098045" y="1705971"/>
            <a:ext cx="2442946" cy="655092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798123" y="2361063"/>
            <a:ext cx="1009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cap="small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objekt</a:t>
            </a:r>
            <a:endParaRPr lang="en-GB" b="1" cap="small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48167" y="3020480"/>
            <a:ext cx="5526887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Když subjekt NENÍ pro větu důležitý, objekt se změní na subjekt pasivní věty.</a:t>
            </a:r>
            <a:endParaRPr lang="en-GB" sz="2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cxnSp>
        <p:nvCxnSpPr>
          <p:cNvPr id="22" name="Přímá spojnice 21"/>
          <p:cNvCxnSpPr/>
          <p:nvPr/>
        </p:nvCxnSpPr>
        <p:spPr>
          <a:xfrm>
            <a:off x="502666" y="4942809"/>
            <a:ext cx="2458898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140935" y="4956457"/>
            <a:ext cx="112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cap="small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subjekt</a:t>
            </a:r>
            <a:endParaRPr lang="en-GB" b="1" cap="small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1924334" y="2410992"/>
            <a:ext cx="1617717" cy="196993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357261" y="5427133"/>
            <a:ext cx="7582036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Verbum má formu </a:t>
            </a:r>
            <a:r>
              <a:rPr lang="cs-CZ" sz="2400" i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se + </a:t>
            </a:r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3</a:t>
            </a:r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. </a:t>
            </a:r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os. </a:t>
            </a:r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(singuláru nebo plurálu</a:t>
            </a:r>
            <a:r>
              <a:rPr lang="cs-CZ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).</a:t>
            </a:r>
            <a:endParaRPr lang="en-GB" sz="2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8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/>
      <p:bldP spid="10" grpId="0" animBg="1"/>
      <p:bldP spid="20" grpId="0"/>
      <p:bldP spid="12" grpId="0" animBg="1"/>
      <p:bldP spid="23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Pasivum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88107"/>
            <a:ext cx="8401050" cy="4162568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1. Zubní technik dělá model protézy z vosku.</a:t>
            </a:r>
          </a:p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Model protézy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_______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z vosku.</a:t>
            </a:r>
          </a:p>
          <a:p>
            <a:pPr marL="0" indent="0">
              <a:buNone/>
            </a:pPr>
            <a:endParaRPr lang="cs-CZ" altLang="en-US" sz="2800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2. Pacienti užívají analgetika proti bolesti.</a:t>
            </a:r>
          </a:p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Analgetika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_________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proti bolesti.</a:t>
            </a:r>
          </a:p>
          <a:p>
            <a:pPr marL="0" indent="0">
              <a:buNone/>
            </a:pPr>
            <a:endParaRPr lang="cs-CZ" altLang="en-US" sz="2800" dirty="0" smtClean="0">
              <a:latin typeface="Georgia" panose="02040502050405020303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3. Pacienti nosí fixní rovnátka asi dva roky.</a:t>
            </a:r>
          </a:p>
          <a:p>
            <a:pPr marL="0" indent="0">
              <a:buNone/>
            </a:pP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Fixní rovnátka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______ </a:t>
            </a:r>
            <a:r>
              <a:rPr lang="cs-CZ" altLang="en-US" sz="2800" dirty="0" smtClean="0">
                <a:latin typeface="Georgia" panose="02040502050405020303" pitchFamily="18" charset="0"/>
                <a:ea typeface="ＭＳ Ｐゴシック" pitchFamily="34" charset="-128"/>
              </a:rPr>
              <a:t>asi dva roky.</a:t>
            </a:r>
          </a:p>
          <a:p>
            <a:pPr marL="0" indent="0">
              <a:buNone/>
            </a:pPr>
            <a:endParaRPr lang="en-GB" altLang="en-US" sz="2800" i="1" dirty="0" smtClean="0">
              <a:latin typeface="Georgia" panose="02040502050405020303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Georgia" panose="02040502050405020303" pitchFamily="18" charset="0"/>
            </a:endParaRPr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ZLCJ0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787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V</a:t>
            </a:r>
            <a:r>
              <a:rPr lang="it-IT" alt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>
              <a:latin typeface="Georgia" panose="02040502050405020303" pitchFamily="18" charset="0"/>
            </a:endParaRPr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60375" y="1476316"/>
            <a:ext cx="5218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en-US" sz="2400" i="1" dirty="0" smtClean="0">
                <a:latin typeface="Georgia" panose="02040502050405020303" pitchFamily="18" charset="0"/>
              </a:rPr>
              <a:t>Doplňte pasivní věty.</a:t>
            </a:r>
            <a:endParaRPr lang="cs-CZ" altLang="en-US" sz="2400" i="1" dirty="0">
              <a:latin typeface="Georgia" panose="020405020504050203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26072" y="2593074"/>
            <a:ext cx="144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 dělá</a:t>
            </a:r>
            <a:endParaRPr lang="en-GB" sz="28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374241" y="4117129"/>
            <a:ext cx="2162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 užívají</a:t>
            </a:r>
            <a:endParaRPr lang="en-GB" sz="28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898775" y="5648935"/>
            <a:ext cx="144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 nosí</a:t>
            </a:r>
            <a:endParaRPr lang="en-GB" sz="28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0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1710</TotalTime>
  <Words>120</Words>
  <Application>Microsoft Office PowerPoint</Application>
  <PresentationFormat>Předvádění na obrazovce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LF ESF</vt:lpstr>
      <vt:lpstr>Pasivum</vt:lpstr>
      <vt:lpstr>Pasivum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Wachsmuthova</cp:lastModifiedBy>
  <cp:revision>126</cp:revision>
  <cp:lastPrinted>2014-06-25T12:52:21Z</cp:lastPrinted>
  <dcterms:created xsi:type="dcterms:W3CDTF">2014-05-26T17:50:24Z</dcterms:created>
  <dcterms:modified xsi:type="dcterms:W3CDTF">2014-10-28T12:04:19Z</dcterms:modified>
</cp:coreProperties>
</file>