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nepárový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párový t-test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data-01_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noProof="0" dirty="0" smtClean="0"/>
              <a:t>U 21 lidí byla zjištěna výška postavy. Výsledky měření považujeme za realizace náhodného výběru z normálního rozložení. </a:t>
            </a: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noProof="0" dirty="0" smtClean="0"/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noProof="0" dirty="0" smtClean="0"/>
              <a:t>Na hladině významnosti testujte hypotézu, že střední hodnota výšky lidí je 175 cm proti oboustranné alternativě.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 provedením testu </a:t>
            </a:r>
            <a:r>
              <a:rPr lang="cs-CZ" dirty="0" smtClean="0"/>
              <a:t>ověřte normalitu dat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 N-P plotu a S-W</a:t>
            </a:r>
            <a:r>
              <a:rPr kumimoji="0" lang="cs-CZ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testujte hypotézu, že střední hodnota výšky lidí je 181 cm proti oboustranné alternativě.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data-02_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která obsahují následující sloupce: 1.sloupec- výška v 1. skupině, 2.sloupec- výška v 2. skupině, 3.sloupec- výška, 4.sloupec- skupina (1-muži, 2-ženy).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baseline="0" dirty="0" smtClean="0"/>
              <a:t>Ověřte normalitu výšky v</a:t>
            </a:r>
            <a:r>
              <a:rPr lang="cs-CZ" dirty="0" smtClean="0"/>
              <a:t> 1. skupině a ve 2. skupině pomocí N-P plotu a histogramu, teprve potom pomocí testů.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rozptyly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0,05 testujte hypotézu, že střední hodnoty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Výstupy doplňte krabicovými grafy (box-ploty).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noProof="0" dirty="0" smtClean="0"/>
              <a:t>5 žen vyzkoušelo novou dietu.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data-03_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který obsahuje následující údaje: 1.sloupec- hmotnost před dietou, 2.sloupec- hmotnost po dietě.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dieta neměla významný vliv na změnu hmotnosti, tj. že rozdíl středních hodnot hmotnosti se neliší.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data-04_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studie se zkoumá vliv léku-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hydrochlorothiazidu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krevní tlak v náhodném výběru 11 hypertoniků (člověk trpící vysokým tlakem krve). Každý pacient dostal nejprve placebo a o měsíc později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Uvedené hodnoty v datech představují systolický tlak (v mm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Hg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testujte hypotézu, že lék neměl významný vliv na změnu krevního tlaku.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Příklad k procvičení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data-05_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lang="cs-CZ" dirty="0" smtClean="0"/>
              <a:t>Výrobce udává, že průměrná spotřeba paliva je 12,5 l/100 km. </a:t>
            </a:r>
            <a:r>
              <a:rPr lang="cs-CZ" dirty="0" smtClean="0"/>
              <a:t> </a:t>
            </a:r>
            <a:r>
              <a:rPr lang="cs-CZ" dirty="0" smtClean="0"/>
              <a:t>Testovací jezdec podrobil 14 vybraných vozů měření spotřeby.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</a:t>
            </a:r>
            <a:r>
              <a:rPr lang="cs-CZ" dirty="0" smtClean="0"/>
              <a:t>otestujte, zda se skutečná spotřeba tohoto automobilu odlišuje od toho, co udává výrobce.</a:t>
            </a: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362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Samostatný úkol:</vt:lpstr>
      <vt:lpstr>1. Příklad k procvičení</vt:lpstr>
      <vt:lpstr>2. Příklad k procvičení</vt:lpstr>
      <vt:lpstr>3. Příklad k procvičení</vt:lpstr>
      <vt:lpstr>4. Příklad k procvičení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maluskova</cp:lastModifiedBy>
  <cp:revision>11</cp:revision>
  <dcterms:created xsi:type="dcterms:W3CDTF">2012-10-31T12:54:05Z</dcterms:created>
  <dcterms:modified xsi:type="dcterms:W3CDTF">2013-10-28T16:32:38Z</dcterms:modified>
</cp:coreProperties>
</file>