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293" r:id="rId14"/>
    <p:sldId id="294" r:id="rId15"/>
    <p:sldId id="268" r:id="rId16"/>
    <p:sldId id="269" r:id="rId17"/>
    <p:sldId id="271" r:id="rId18"/>
    <p:sldId id="297" r:id="rId19"/>
    <p:sldId id="274" r:id="rId20"/>
    <p:sldId id="263" r:id="rId21"/>
    <p:sldId id="282" r:id="rId22"/>
    <p:sldId id="280" r:id="rId23"/>
    <p:sldId id="30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295" r:id="rId39"/>
    <p:sldId id="296" r:id="rId40"/>
    <p:sldId id="30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966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</c:ser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m/yyyy" sourceLinked="0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</c:chart>
  <c:txPr>
    <a:bodyPr/>
    <a:lstStyle/>
    <a:p>
      <a:pPr>
        <a:defRPr lang="en-GB" sz="1800" noProof="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23.9.2015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23.9.2015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23.9.2015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23.9.2015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436909" y="3071810"/>
            <a:ext cx="8321578" cy="1920526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 smtClean="0">
                <a:solidFill>
                  <a:schemeClr val="tx2"/>
                </a:solidFill>
                <a:latin typeface="Arial" pitchFamily="34" charset="0"/>
              </a:rPr>
              <a:t>/01 Vyučující</a:t>
            </a:r>
            <a:r>
              <a:rPr lang="cs-CZ" sz="1800" b="1" dirty="0">
                <a:solidFill>
                  <a:schemeClr val="tx2"/>
                </a:solidFill>
                <a:latin typeface="Arial" pitchFamily="34" charset="0"/>
              </a:rPr>
              <a:t>: Mgr. Lucie </a:t>
            </a:r>
            <a:r>
              <a:rPr lang="cs-CZ" sz="1800" b="1" dirty="0" smtClean="0">
                <a:solidFill>
                  <a:schemeClr val="tx2"/>
                </a:solidFill>
                <a:latin typeface="Arial" pitchFamily="34" charset="0"/>
              </a:rPr>
              <a:t>Brožová; </a:t>
            </a:r>
            <a:r>
              <a:rPr lang="cs-CZ" sz="1800" b="1" i="1" dirty="0" err="1" smtClean="0">
                <a:solidFill>
                  <a:schemeClr val="tx2"/>
                </a:solidFill>
                <a:latin typeface="Arial" pitchFamily="34" charset="0"/>
              </a:rPr>
              <a:t>brozova</a:t>
            </a:r>
            <a:r>
              <a:rPr lang="en-US" sz="1800" b="1" i="1" dirty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i="1" dirty="0" err="1" smtClean="0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i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 smtClean="0">
                <a:solidFill>
                  <a:schemeClr val="tx2"/>
                </a:solidFill>
                <a:latin typeface="Arial" pitchFamily="34" charset="0"/>
              </a:rPr>
              <a:t>/02 Vyučující: Mgr. Lucie Panáčková; </a:t>
            </a:r>
            <a:r>
              <a:rPr lang="cs-CZ" sz="1800" b="1" i="1" dirty="0" err="1" smtClean="0">
                <a:solidFill>
                  <a:schemeClr val="tx2"/>
                </a:solidFill>
                <a:latin typeface="Arial" pitchFamily="34" charset="0"/>
              </a:rPr>
              <a:t>panackova</a:t>
            </a:r>
            <a:r>
              <a:rPr lang="en-US" sz="1800" b="1" i="1" dirty="0" smtClean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i="1" dirty="0" err="1" smtClean="0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i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err="1" smtClean="0">
                <a:latin typeface="Arial" pitchFamily="34" charset="0"/>
              </a:rPr>
              <a:t>ASTAc</a:t>
            </a:r>
            <a:r>
              <a:rPr lang="cs-CZ" sz="1800" b="1" dirty="0" smtClean="0">
                <a:latin typeface="Arial" pitchFamily="34" charset="0"/>
              </a:rPr>
              <a:t>/03 Vyučující: Mgr. Petra Kovalčíková; </a:t>
            </a:r>
            <a:r>
              <a:rPr lang="cs-CZ" sz="1800" b="1" i="1" dirty="0" err="1" smtClean="0">
                <a:latin typeface="Arial" pitchFamily="34" charset="0"/>
              </a:rPr>
              <a:t>kovalcikova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err="1" smtClean="0">
                <a:latin typeface="Arial" pitchFamily="34" charset="0"/>
              </a:rPr>
              <a:t>iba.muni.cz</a:t>
            </a: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 smtClean="0">
                <a:solidFill>
                  <a:schemeClr val="tx2"/>
                </a:solidFill>
                <a:latin typeface="Arial" pitchFamily="34" charset="0"/>
              </a:rPr>
              <a:t>/04 Vyučující: Mgr. Ivana Svobodová; </a:t>
            </a:r>
            <a:r>
              <a:rPr lang="cs-CZ" sz="1800" b="1" i="1" dirty="0" err="1" smtClean="0">
                <a:solidFill>
                  <a:schemeClr val="tx2"/>
                </a:solidFill>
                <a:latin typeface="Arial" pitchFamily="34" charset="0"/>
              </a:rPr>
              <a:t>svobodova</a:t>
            </a:r>
            <a:r>
              <a:rPr lang="en-US" sz="1800" b="1" i="1" dirty="0" smtClean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i="1" dirty="0" err="1" smtClean="0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i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Biostatistika - cvičení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=""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informace!!!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smtClean="0"/>
              <a:t>Maximálně 1 absence</a:t>
            </a:r>
          </a:p>
          <a:p>
            <a:r>
              <a:rPr lang="cs-CZ" dirty="0" smtClean="0"/>
              <a:t>Úspěšné splnění zápočtu na konci semestru</a:t>
            </a:r>
          </a:p>
          <a:p>
            <a:r>
              <a:rPr lang="cs-CZ" dirty="0" smtClean="0"/>
              <a:t>Aktivita v hodinách</a:t>
            </a:r>
          </a:p>
          <a:p>
            <a:r>
              <a:rPr lang="cs-CZ" dirty="0" smtClean="0"/>
              <a:t>Materiály v IS </a:t>
            </a:r>
          </a:p>
          <a:p>
            <a:r>
              <a:rPr lang="cs-CZ" dirty="0" smtClean="0"/>
              <a:t>Software</a:t>
            </a:r>
            <a:r>
              <a:rPr lang="cs-CZ" dirty="0"/>
              <a:t>: Microsoft Office - Excel 2010, </a:t>
            </a:r>
            <a:r>
              <a:rPr lang="cs-CZ" dirty="0" err="1"/>
              <a:t>Statistica</a:t>
            </a:r>
            <a:r>
              <a:rPr lang="cs-CZ" dirty="0"/>
              <a:t> </a:t>
            </a:r>
            <a:r>
              <a:rPr lang="cs-CZ" dirty="0" smtClean="0"/>
              <a:t>12 (EN)</a:t>
            </a:r>
          </a:p>
          <a:p>
            <a:r>
              <a:rPr lang="cs-CZ" dirty="0" smtClean="0"/>
              <a:t>Možnost pracovat na vlastním počítači (složky se z univerzitních počítačů po vypnutí počítače mažou)</a:t>
            </a:r>
          </a:p>
          <a:p>
            <a:endParaRPr lang="cs-CZ" sz="1800" dirty="0" smtClean="0"/>
          </a:p>
          <a:p>
            <a:r>
              <a:rPr lang="cs-CZ" dirty="0" smtClean="0"/>
              <a:t>Setkáme se: 24.9., 8.10., 22.10., 5.11., 19.11., 3.12., 17.12.</a:t>
            </a:r>
          </a:p>
          <a:p>
            <a:r>
              <a:rPr lang="cs-CZ" dirty="0" smtClean="0"/>
              <a:t>Výuka: 17:50-19:30, učebna IBA, Kamenice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=""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p:oleObj spid="_x0000_s2059" name="Visio" r:id="rId3" imgW="495148" imgH="448170" progId="">
              <p:embed/>
            </p:oleObj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např.:</a:t>
            </a:r>
            <a:endParaRPr kumimoji="0" lang="cs-CZ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rozptylu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=""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=""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=""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2659</Words>
  <Application>Microsoft Office PowerPoint</Application>
  <PresentationFormat>Předvádění na obrazovce (4:3)</PresentationFormat>
  <Paragraphs>377</Paragraphs>
  <Slides>40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Administrativní</vt:lpstr>
      <vt:lpstr>Visio</vt:lpstr>
      <vt:lpstr>ASTAc Biostatistika - cvičení</vt:lpstr>
      <vt:lpstr>Důležité informace!!!</vt:lpstr>
      <vt:lpstr>Osnova</vt:lpstr>
      <vt:lpstr>Motivace</vt:lpstr>
      <vt:lpstr>I. Příprava dat, MS Excel</vt:lpstr>
      <vt:lpstr>Snímek 6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kovalcikova</cp:lastModifiedBy>
  <cp:revision>129</cp:revision>
  <dcterms:created xsi:type="dcterms:W3CDTF">2012-09-19T11:32:44Z</dcterms:created>
  <dcterms:modified xsi:type="dcterms:W3CDTF">2015-09-23T20:15:07Z</dcterms:modified>
</cp:coreProperties>
</file>