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Samostatný úkol: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92888" cy="1752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Mannův-</a:t>
            </a:r>
            <a:r>
              <a:rPr lang="cs-CZ" dirty="0" err="1" smtClean="0"/>
              <a:t>Whitneyův</a:t>
            </a:r>
            <a:r>
              <a:rPr lang="cs-CZ" dirty="0" smtClean="0"/>
              <a:t> </a:t>
            </a:r>
            <a:r>
              <a:rPr lang="cs-CZ" dirty="0" smtClean="0"/>
              <a:t>test</a:t>
            </a:r>
          </a:p>
          <a:p>
            <a:r>
              <a:rPr lang="cs-CZ" dirty="0" smtClean="0"/>
              <a:t>Párový </a:t>
            </a:r>
            <a:r>
              <a:rPr lang="cs-CZ" dirty="0" err="1" smtClean="0"/>
              <a:t>Wilcoxonův</a:t>
            </a:r>
            <a:r>
              <a:rPr lang="cs-CZ" dirty="0" smtClean="0"/>
              <a:t> test, párový znaménkový test,</a:t>
            </a:r>
          </a:p>
          <a:p>
            <a:r>
              <a:rPr lang="cs-CZ" dirty="0" err="1" smtClean="0"/>
              <a:t>Kruskalův</a:t>
            </a:r>
            <a:r>
              <a:rPr lang="cs-CZ" dirty="0" smtClean="0"/>
              <a:t>-</a:t>
            </a:r>
            <a:r>
              <a:rPr lang="cs-CZ" dirty="0" err="1" smtClean="0"/>
              <a:t>Wallisův</a:t>
            </a:r>
            <a:r>
              <a:rPr lang="cs-CZ" dirty="0" smtClean="0"/>
              <a:t> test, </a:t>
            </a:r>
          </a:p>
          <a:p>
            <a:r>
              <a:rPr lang="cs-CZ" dirty="0" smtClean="0"/>
              <a:t>Metoda mnohonásobného </a:t>
            </a:r>
            <a:r>
              <a:rPr lang="cs-CZ" dirty="0" smtClean="0"/>
              <a:t>porovnání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data-01_</a:t>
            </a:r>
            <a:r>
              <a:rPr lang="cs-CZ" dirty="0" err="1" smtClean="0"/>
              <a:t>priklad</a:t>
            </a:r>
            <a:r>
              <a:rPr lang="cs-CZ" dirty="0" smtClean="0"/>
              <a:t>. Ke zjištění, zda se liší spotřeba při dvou určitých druzích benzínu-(A, B), bylo vybráno 10 aut, u kterých za jinak stejných zkušebních podmínek byla změřena spotřeba při použití každého ze dvou druhů benzínu. 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</a:t>
            </a:r>
            <a:r>
              <a:rPr lang="cs-CZ" dirty="0" smtClean="0"/>
              <a:t>vhodného testu testujte hypotézu, že spotřeba benzínu A i B byla stejná (hladina významnosti=0,05).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data-02_</a:t>
            </a:r>
            <a:r>
              <a:rPr lang="cs-CZ" dirty="0" err="1" smtClean="0"/>
              <a:t>priklad</a:t>
            </a:r>
            <a:r>
              <a:rPr lang="cs-CZ" dirty="0" smtClean="0"/>
              <a:t>. Byl sledován vliv vitamínového doplňku do krmiva na zvyšování váhových přírůstků u selat. U 19 z 38 selat byl aplikován vitamínový přípravek.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testujte hypotézu, že porovnávané způsoby výkrmů (1-klasická směs, 2- směs s vitamínovým doplňkem) se neliší (hladina významnosti=0,05).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Načtěte </a:t>
            </a:r>
            <a:r>
              <a:rPr lang="cs-CZ" dirty="0" smtClean="0"/>
              <a:t>data-03_priklad</a:t>
            </a:r>
            <a:r>
              <a:rPr lang="cs-CZ" dirty="0"/>
              <a:t>. Výrobce </a:t>
            </a:r>
            <a:r>
              <a:rPr lang="cs-CZ" dirty="0" smtClean="0"/>
              <a:t>koláčů má 4 nové recepty (A,B,C,D) a chce zjistit, zda se jejich kvalita liší. Upekl proto 5 koláčů od každého druhu a dal je porotě k ohodnocení. Hodnocení poroty je v následující tabulce: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testujte hypotézu, že recepty se neliší (hladina významnosti=0,05). Pokud nulovou hypotézu zamítnete, zjistěte, které dvojice receptů se liší.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242088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Recept</a:t>
                      </a:r>
                      <a:endParaRPr lang="cs-CZ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cs-CZ" dirty="0" smtClean="0"/>
                        <a:t>Body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244</Words>
  <Application>Microsoft Office PowerPoint</Application>
  <PresentationFormat>Předvádění na obrazovce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Samostatný úkol:</vt:lpstr>
      <vt:lpstr>1. Příklad k procvičení</vt:lpstr>
      <vt:lpstr>2. Příklad k procvičení</vt:lpstr>
      <vt:lpstr>3. Příklad k procvičení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Brožová Lucie</cp:lastModifiedBy>
  <cp:revision>18</cp:revision>
  <dcterms:created xsi:type="dcterms:W3CDTF">2012-10-31T12:54:05Z</dcterms:created>
  <dcterms:modified xsi:type="dcterms:W3CDTF">2015-11-18T21:35:13Z</dcterms:modified>
</cp:coreProperties>
</file>