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0" r:id="rId1"/>
  </p:sldMasterIdLst>
  <p:sldIdLst>
    <p:sldId id="256" r:id="rId2"/>
    <p:sldId id="257" r:id="rId3"/>
    <p:sldId id="258" r:id="rId4"/>
    <p:sldId id="294"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2" r:id="rId19"/>
    <p:sldId id="274" r:id="rId20"/>
    <p:sldId id="273" r:id="rId21"/>
    <p:sldId id="275" r:id="rId22"/>
    <p:sldId id="276" r:id="rId23"/>
    <p:sldId id="277" r:id="rId24"/>
    <p:sldId id="278" r:id="rId25"/>
    <p:sldId id="279" r:id="rId26"/>
    <p:sldId id="280" r:id="rId27"/>
    <p:sldId id="281" r:id="rId28"/>
    <p:sldId id="282" r:id="rId29"/>
    <p:sldId id="283" r:id="rId30"/>
    <p:sldId id="284" r:id="rId31"/>
    <p:sldId id="285" r:id="rId32"/>
    <p:sldId id="286" r:id="rId33"/>
    <p:sldId id="287" r:id="rId34"/>
    <p:sldId id="288" r:id="rId35"/>
    <p:sldId id="289" r:id="rId36"/>
    <p:sldId id="290" r:id="rId37"/>
    <p:sldId id="291" r:id="rId38"/>
    <p:sldId id="292" r:id="rId39"/>
    <p:sldId id="293" r:id="rId40"/>
    <p:sldId id="297" r:id="rId41"/>
    <p:sldId id="298" r:id="rId42"/>
    <p:sldId id="299" r:id="rId43"/>
    <p:sldId id="300" r:id="rId44"/>
    <p:sldId id="295" r:id="rId45"/>
    <p:sldId id="296" r:id="rId46"/>
  </p:sldIdLst>
  <p:sldSz cx="9144000" cy="6858000" type="screen4x3"/>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1" d="100"/>
          <a:sy n="81" d="100"/>
        </p:scale>
        <p:origin x="936"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presProps" Target="presProps.xml"/><Relationship Id="rId50"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viewProps" Target="viewProps.xml"/><Relationship Id="rId8" Type="http://schemas.openxmlformats.org/officeDocument/2006/relationships/slide" Target="slides/slide7.xml"/></Relationships>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E6E78682-9F45-4F97-A3FC-6EAE728D18EC}" type="doc">
      <dgm:prSet loTypeId="urn:microsoft.com/office/officeart/2005/8/layout/hProcess9" loCatId="process" qsTypeId="urn:microsoft.com/office/officeart/2005/8/quickstyle/simple1" qsCatId="simple" csTypeId="urn:microsoft.com/office/officeart/2005/8/colors/colorful2" csCatId="colorful" phldr="1"/>
      <dgm:spPr/>
    </dgm:pt>
    <dgm:pt modelId="{82D0DCAB-2DF8-4059-8143-94CF19C64E30}">
      <dgm:prSet phldrT="[Text]"/>
      <dgm:spPr/>
      <dgm:t>
        <a:bodyPr/>
        <a:lstStyle/>
        <a:p>
          <a:r>
            <a:rPr lang="cs-CZ" dirty="0" smtClean="0"/>
            <a:t>Porušení právní povinnosti</a:t>
          </a:r>
          <a:endParaRPr lang="cs-CZ" dirty="0"/>
        </a:p>
      </dgm:t>
    </dgm:pt>
    <dgm:pt modelId="{0DA588AF-547E-4747-931E-DC48EAFCC4DB}" type="parTrans" cxnId="{33A8249D-DBAA-4268-92F4-4EE76E1BDC70}">
      <dgm:prSet/>
      <dgm:spPr/>
      <dgm:t>
        <a:bodyPr/>
        <a:lstStyle/>
        <a:p>
          <a:endParaRPr lang="cs-CZ"/>
        </a:p>
      </dgm:t>
    </dgm:pt>
    <dgm:pt modelId="{34B3A686-6A6C-415F-9185-5A171E6A7918}" type="sibTrans" cxnId="{33A8249D-DBAA-4268-92F4-4EE76E1BDC70}">
      <dgm:prSet/>
      <dgm:spPr/>
      <dgm:t>
        <a:bodyPr/>
        <a:lstStyle/>
        <a:p>
          <a:endParaRPr lang="cs-CZ"/>
        </a:p>
      </dgm:t>
    </dgm:pt>
    <dgm:pt modelId="{8FBBEFA6-E364-40CB-AC10-394524D0D082}">
      <dgm:prSet phldrT="[Text]"/>
      <dgm:spPr/>
      <dgm:t>
        <a:bodyPr/>
        <a:lstStyle/>
        <a:p>
          <a:r>
            <a:rPr lang="cs-CZ" dirty="0" smtClean="0"/>
            <a:t>Příčinná souvislost</a:t>
          </a:r>
          <a:endParaRPr lang="cs-CZ" dirty="0"/>
        </a:p>
      </dgm:t>
    </dgm:pt>
    <dgm:pt modelId="{46AF3EB6-9EF2-4630-9765-018D82DD538B}" type="parTrans" cxnId="{5D7B6C66-6027-4E57-863B-F8E504890ACD}">
      <dgm:prSet/>
      <dgm:spPr/>
      <dgm:t>
        <a:bodyPr/>
        <a:lstStyle/>
        <a:p>
          <a:endParaRPr lang="cs-CZ"/>
        </a:p>
      </dgm:t>
    </dgm:pt>
    <dgm:pt modelId="{E69442C7-F1DB-481F-8941-F7A8370F25EC}" type="sibTrans" cxnId="{5D7B6C66-6027-4E57-863B-F8E504890ACD}">
      <dgm:prSet/>
      <dgm:spPr/>
      <dgm:t>
        <a:bodyPr/>
        <a:lstStyle/>
        <a:p>
          <a:endParaRPr lang="cs-CZ"/>
        </a:p>
      </dgm:t>
    </dgm:pt>
    <dgm:pt modelId="{D868B3D2-0462-4CD5-A4CB-6D13AAF940DD}">
      <dgm:prSet phldrT="[Text]"/>
      <dgm:spPr/>
      <dgm:t>
        <a:bodyPr/>
        <a:lstStyle/>
        <a:p>
          <a:r>
            <a:rPr lang="cs-CZ" dirty="0" smtClean="0"/>
            <a:t>Škoda/porušení právem chráněného zájmu </a:t>
          </a:r>
          <a:endParaRPr lang="cs-CZ" dirty="0"/>
        </a:p>
      </dgm:t>
    </dgm:pt>
    <dgm:pt modelId="{FDCFD825-698D-4E4E-A5C9-CF8FC4321FB2}" type="parTrans" cxnId="{AAE64D3B-F43E-440F-949D-96EEF382128B}">
      <dgm:prSet/>
      <dgm:spPr/>
      <dgm:t>
        <a:bodyPr/>
        <a:lstStyle/>
        <a:p>
          <a:endParaRPr lang="cs-CZ"/>
        </a:p>
      </dgm:t>
    </dgm:pt>
    <dgm:pt modelId="{BC953A2A-1F84-49C5-AD49-C43F319458F7}" type="sibTrans" cxnId="{AAE64D3B-F43E-440F-949D-96EEF382128B}">
      <dgm:prSet/>
      <dgm:spPr/>
      <dgm:t>
        <a:bodyPr/>
        <a:lstStyle/>
        <a:p>
          <a:endParaRPr lang="cs-CZ"/>
        </a:p>
      </dgm:t>
    </dgm:pt>
    <dgm:pt modelId="{28A1986A-0A2D-4C57-B38B-70BE5B4C5578}" type="pres">
      <dgm:prSet presAssocID="{E6E78682-9F45-4F97-A3FC-6EAE728D18EC}" presName="CompostProcess" presStyleCnt="0">
        <dgm:presLayoutVars>
          <dgm:dir/>
          <dgm:resizeHandles val="exact"/>
        </dgm:presLayoutVars>
      </dgm:prSet>
      <dgm:spPr/>
    </dgm:pt>
    <dgm:pt modelId="{88F4B9F3-8E4E-4CC6-B36D-6AA6CB437AFC}" type="pres">
      <dgm:prSet presAssocID="{E6E78682-9F45-4F97-A3FC-6EAE728D18EC}" presName="arrow" presStyleLbl="bgShp" presStyleIdx="0" presStyleCnt="1"/>
      <dgm:spPr/>
    </dgm:pt>
    <dgm:pt modelId="{CDB6E269-A806-4C24-8CBB-323F4941AA26}" type="pres">
      <dgm:prSet presAssocID="{E6E78682-9F45-4F97-A3FC-6EAE728D18EC}" presName="linearProcess" presStyleCnt="0"/>
      <dgm:spPr/>
    </dgm:pt>
    <dgm:pt modelId="{CE714229-4FDB-44DC-993E-48CE13974932}" type="pres">
      <dgm:prSet presAssocID="{82D0DCAB-2DF8-4059-8143-94CF19C64E30}" presName="textNode" presStyleLbl="node1" presStyleIdx="0" presStyleCnt="3">
        <dgm:presLayoutVars>
          <dgm:bulletEnabled val="1"/>
        </dgm:presLayoutVars>
      </dgm:prSet>
      <dgm:spPr/>
      <dgm:t>
        <a:bodyPr/>
        <a:lstStyle/>
        <a:p>
          <a:endParaRPr lang="cs-CZ"/>
        </a:p>
      </dgm:t>
    </dgm:pt>
    <dgm:pt modelId="{7F269F10-D311-41D9-A08E-D09EB9397621}" type="pres">
      <dgm:prSet presAssocID="{34B3A686-6A6C-415F-9185-5A171E6A7918}" presName="sibTrans" presStyleCnt="0"/>
      <dgm:spPr/>
    </dgm:pt>
    <dgm:pt modelId="{0F8AB609-0B9C-42D2-ADB8-B0CDEF09A769}" type="pres">
      <dgm:prSet presAssocID="{8FBBEFA6-E364-40CB-AC10-394524D0D082}" presName="textNode" presStyleLbl="node1" presStyleIdx="1" presStyleCnt="3">
        <dgm:presLayoutVars>
          <dgm:bulletEnabled val="1"/>
        </dgm:presLayoutVars>
      </dgm:prSet>
      <dgm:spPr/>
      <dgm:t>
        <a:bodyPr/>
        <a:lstStyle/>
        <a:p>
          <a:endParaRPr lang="cs-CZ"/>
        </a:p>
      </dgm:t>
    </dgm:pt>
    <dgm:pt modelId="{B3A0D40A-9BE0-4527-AA78-CF85501F151E}" type="pres">
      <dgm:prSet presAssocID="{E69442C7-F1DB-481F-8941-F7A8370F25EC}" presName="sibTrans" presStyleCnt="0"/>
      <dgm:spPr/>
    </dgm:pt>
    <dgm:pt modelId="{8B4FE3F0-24A0-468E-BC57-0C15AD6D5069}" type="pres">
      <dgm:prSet presAssocID="{D868B3D2-0462-4CD5-A4CB-6D13AAF940DD}" presName="textNode" presStyleLbl="node1" presStyleIdx="2" presStyleCnt="3">
        <dgm:presLayoutVars>
          <dgm:bulletEnabled val="1"/>
        </dgm:presLayoutVars>
      </dgm:prSet>
      <dgm:spPr/>
      <dgm:t>
        <a:bodyPr/>
        <a:lstStyle/>
        <a:p>
          <a:endParaRPr lang="cs-CZ"/>
        </a:p>
      </dgm:t>
    </dgm:pt>
  </dgm:ptLst>
  <dgm:cxnLst>
    <dgm:cxn modelId="{5D7B6C66-6027-4E57-863B-F8E504890ACD}" srcId="{E6E78682-9F45-4F97-A3FC-6EAE728D18EC}" destId="{8FBBEFA6-E364-40CB-AC10-394524D0D082}" srcOrd="1" destOrd="0" parTransId="{46AF3EB6-9EF2-4630-9765-018D82DD538B}" sibTransId="{E69442C7-F1DB-481F-8941-F7A8370F25EC}"/>
    <dgm:cxn modelId="{33A8249D-DBAA-4268-92F4-4EE76E1BDC70}" srcId="{E6E78682-9F45-4F97-A3FC-6EAE728D18EC}" destId="{82D0DCAB-2DF8-4059-8143-94CF19C64E30}" srcOrd="0" destOrd="0" parTransId="{0DA588AF-547E-4747-931E-DC48EAFCC4DB}" sibTransId="{34B3A686-6A6C-415F-9185-5A171E6A7918}"/>
    <dgm:cxn modelId="{AAE64D3B-F43E-440F-949D-96EEF382128B}" srcId="{E6E78682-9F45-4F97-A3FC-6EAE728D18EC}" destId="{D868B3D2-0462-4CD5-A4CB-6D13AAF940DD}" srcOrd="2" destOrd="0" parTransId="{FDCFD825-698D-4E4E-A5C9-CF8FC4321FB2}" sibTransId="{BC953A2A-1F84-49C5-AD49-C43F319458F7}"/>
    <dgm:cxn modelId="{398D1470-4017-4881-B279-DD38BAFE2095}" type="presOf" srcId="{82D0DCAB-2DF8-4059-8143-94CF19C64E30}" destId="{CE714229-4FDB-44DC-993E-48CE13974932}" srcOrd="0" destOrd="0" presId="urn:microsoft.com/office/officeart/2005/8/layout/hProcess9"/>
    <dgm:cxn modelId="{29D3E6CA-399A-4AE9-99BE-0D2812F7C2E9}" type="presOf" srcId="{D868B3D2-0462-4CD5-A4CB-6D13AAF940DD}" destId="{8B4FE3F0-24A0-468E-BC57-0C15AD6D5069}" srcOrd="0" destOrd="0" presId="urn:microsoft.com/office/officeart/2005/8/layout/hProcess9"/>
    <dgm:cxn modelId="{1CA55208-E015-44C5-99D3-5AC7EBDC6A4B}" type="presOf" srcId="{E6E78682-9F45-4F97-A3FC-6EAE728D18EC}" destId="{28A1986A-0A2D-4C57-B38B-70BE5B4C5578}" srcOrd="0" destOrd="0" presId="urn:microsoft.com/office/officeart/2005/8/layout/hProcess9"/>
    <dgm:cxn modelId="{617CFA3B-517D-4966-84BE-2FB4678D56B8}" type="presOf" srcId="{8FBBEFA6-E364-40CB-AC10-394524D0D082}" destId="{0F8AB609-0B9C-42D2-ADB8-B0CDEF09A769}" srcOrd="0" destOrd="0" presId="urn:microsoft.com/office/officeart/2005/8/layout/hProcess9"/>
    <dgm:cxn modelId="{5EAAC5EA-E63E-4308-A6E9-0726A4E41613}" type="presParOf" srcId="{28A1986A-0A2D-4C57-B38B-70BE5B4C5578}" destId="{88F4B9F3-8E4E-4CC6-B36D-6AA6CB437AFC}" srcOrd="0" destOrd="0" presId="urn:microsoft.com/office/officeart/2005/8/layout/hProcess9"/>
    <dgm:cxn modelId="{690DC709-249F-4C5D-9253-39F1571CB7BE}" type="presParOf" srcId="{28A1986A-0A2D-4C57-B38B-70BE5B4C5578}" destId="{CDB6E269-A806-4C24-8CBB-323F4941AA26}" srcOrd="1" destOrd="0" presId="urn:microsoft.com/office/officeart/2005/8/layout/hProcess9"/>
    <dgm:cxn modelId="{D6A2B7E3-FCB3-44D6-98C8-1A668826CE80}" type="presParOf" srcId="{CDB6E269-A806-4C24-8CBB-323F4941AA26}" destId="{CE714229-4FDB-44DC-993E-48CE13974932}" srcOrd="0" destOrd="0" presId="urn:microsoft.com/office/officeart/2005/8/layout/hProcess9"/>
    <dgm:cxn modelId="{A7F72D99-2A72-4185-9AAC-7548DE2DA082}" type="presParOf" srcId="{CDB6E269-A806-4C24-8CBB-323F4941AA26}" destId="{7F269F10-D311-41D9-A08E-D09EB9397621}" srcOrd="1" destOrd="0" presId="urn:microsoft.com/office/officeart/2005/8/layout/hProcess9"/>
    <dgm:cxn modelId="{57F0BD17-B676-492C-9509-836E5904E8EE}" type="presParOf" srcId="{CDB6E269-A806-4C24-8CBB-323F4941AA26}" destId="{0F8AB609-0B9C-42D2-ADB8-B0CDEF09A769}" srcOrd="2" destOrd="0" presId="urn:microsoft.com/office/officeart/2005/8/layout/hProcess9"/>
    <dgm:cxn modelId="{86C74898-D68C-46BE-B8E2-BAA545D2B2CD}" type="presParOf" srcId="{CDB6E269-A806-4C24-8CBB-323F4941AA26}" destId="{B3A0D40A-9BE0-4527-AA78-CF85501F151E}" srcOrd="3" destOrd="0" presId="urn:microsoft.com/office/officeart/2005/8/layout/hProcess9"/>
    <dgm:cxn modelId="{661F90CC-8A0C-40BF-8BFD-2E3A0496C579}" type="presParOf" srcId="{CDB6E269-A806-4C24-8CBB-323F4941AA26}" destId="{8B4FE3F0-24A0-468E-BC57-0C15AD6D5069}" srcOrd="4" destOrd="0" presId="urn:microsoft.com/office/officeart/2005/8/layout/hProcess9"/>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BA5A2E93-9605-4486-8760-F741AA2747A8}" type="doc">
      <dgm:prSet loTypeId="urn:microsoft.com/office/officeart/2005/8/layout/vList5" loCatId="list" qsTypeId="urn:microsoft.com/office/officeart/2005/8/quickstyle/simple1" qsCatId="simple" csTypeId="urn:microsoft.com/office/officeart/2005/8/colors/accent0_2" csCatId="mainScheme"/>
      <dgm:spPr/>
      <dgm:t>
        <a:bodyPr/>
        <a:lstStyle/>
        <a:p>
          <a:endParaRPr lang="cs-CZ"/>
        </a:p>
      </dgm:t>
    </dgm:pt>
    <dgm:pt modelId="{4004D46C-C3EE-46E6-AE41-37875FEB5112}">
      <dgm:prSet/>
      <dgm:spPr/>
      <dgm:t>
        <a:bodyPr/>
        <a:lstStyle/>
        <a:p>
          <a:pPr rtl="0"/>
          <a:r>
            <a:rPr lang="cs-CZ" smtClean="0"/>
            <a:t>Povinnost daná:</a:t>
          </a:r>
          <a:endParaRPr lang="cs-CZ"/>
        </a:p>
      </dgm:t>
    </dgm:pt>
    <dgm:pt modelId="{8196F854-4EDB-49E0-B61A-11CE333EA034}" type="parTrans" cxnId="{EA610DE8-24EB-461B-880C-CA38F691FE41}">
      <dgm:prSet/>
      <dgm:spPr/>
      <dgm:t>
        <a:bodyPr/>
        <a:lstStyle/>
        <a:p>
          <a:endParaRPr lang="cs-CZ"/>
        </a:p>
      </dgm:t>
    </dgm:pt>
    <dgm:pt modelId="{AFFD8CD7-4CE9-4842-B097-91C0E5A05ACC}" type="sibTrans" cxnId="{EA610DE8-24EB-461B-880C-CA38F691FE41}">
      <dgm:prSet/>
      <dgm:spPr/>
      <dgm:t>
        <a:bodyPr/>
        <a:lstStyle/>
        <a:p>
          <a:endParaRPr lang="cs-CZ"/>
        </a:p>
      </dgm:t>
    </dgm:pt>
    <dgm:pt modelId="{AE3DC9A6-EACB-46EA-8E67-B86750DE5CD7}">
      <dgm:prSet/>
      <dgm:spPr/>
      <dgm:t>
        <a:bodyPr/>
        <a:lstStyle/>
        <a:p>
          <a:pPr rtl="0"/>
          <a:r>
            <a:rPr lang="cs-CZ" smtClean="0"/>
            <a:t>Ze Smlouvy </a:t>
          </a:r>
          <a:endParaRPr lang="cs-CZ"/>
        </a:p>
      </dgm:t>
    </dgm:pt>
    <dgm:pt modelId="{FA8C2E48-7952-4C8E-BFBB-48F083F8A1EB}" type="parTrans" cxnId="{45ADFCA0-6758-4296-AE75-5FEB9B0481D5}">
      <dgm:prSet/>
      <dgm:spPr/>
      <dgm:t>
        <a:bodyPr/>
        <a:lstStyle/>
        <a:p>
          <a:endParaRPr lang="cs-CZ"/>
        </a:p>
      </dgm:t>
    </dgm:pt>
    <dgm:pt modelId="{BD4ACE22-D405-4818-9109-CDC6FCC1DBD3}" type="sibTrans" cxnId="{45ADFCA0-6758-4296-AE75-5FEB9B0481D5}">
      <dgm:prSet/>
      <dgm:spPr/>
      <dgm:t>
        <a:bodyPr/>
        <a:lstStyle/>
        <a:p>
          <a:endParaRPr lang="cs-CZ"/>
        </a:p>
      </dgm:t>
    </dgm:pt>
    <dgm:pt modelId="{04B125D2-596F-46F7-AFDE-3D7A0CE68448}">
      <dgm:prSet/>
      <dgm:spPr/>
      <dgm:t>
        <a:bodyPr/>
        <a:lstStyle/>
        <a:p>
          <a:pPr rtl="0"/>
          <a:r>
            <a:rPr lang="cs-CZ" smtClean="0"/>
            <a:t>Ze Zákona</a:t>
          </a:r>
          <a:endParaRPr lang="cs-CZ"/>
        </a:p>
      </dgm:t>
    </dgm:pt>
    <dgm:pt modelId="{124533DE-CA57-4D8A-B257-D3A417A68EB1}" type="parTrans" cxnId="{19DFE406-C6EA-4765-9047-A20C5F7FCC82}">
      <dgm:prSet/>
      <dgm:spPr/>
      <dgm:t>
        <a:bodyPr/>
        <a:lstStyle/>
        <a:p>
          <a:endParaRPr lang="cs-CZ"/>
        </a:p>
      </dgm:t>
    </dgm:pt>
    <dgm:pt modelId="{5E6C516A-3BB4-4C63-A604-3D0F68B4F0E4}" type="sibTrans" cxnId="{19DFE406-C6EA-4765-9047-A20C5F7FCC82}">
      <dgm:prSet/>
      <dgm:spPr/>
      <dgm:t>
        <a:bodyPr/>
        <a:lstStyle/>
        <a:p>
          <a:endParaRPr lang="cs-CZ"/>
        </a:p>
      </dgm:t>
    </dgm:pt>
    <dgm:pt modelId="{B136226F-1670-4BC3-BE3A-4434509F7B5A}">
      <dgm:prSet/>
      <dgm:spPr/>
      <dgm:t>
        <a:bodyPr/>
        <a:lstStyle/>
        <a:p>
          <a:pPr rtl="0"/>
          <a:r>
            <a:rPr lang="cs-CZ" smtClean="0"/>
            <a:t>Typy zavinění</a:t>
          </a:r>
          <a:endParaRPr lang="cs-CZ"/>
        </a:p>
      </dgm:t>
    </dgm:pt>
    <dgm:pt modelId="{5151D8F8-AD12-415C-A484-4547A338BA40}" type="parTrans" cxnId="{3C8186F1-82B7-4E41-AD33-3134C120F27B}">
      <dgm:prSet/>
      <dgm:spPr/>
      <dgm:t>
        <a:bodyPr/>
        <a:lstStyle/>
        <a:p>
          <a:endParaRPr lang="cs-CZ"/>
        </a:p>
      </dgm:t>
    </dgm:pt>
    <dgm:pt modelId="{77749BCA-E8F7-43E6-88E0-A319FE1B5FC2}" type="sibTrans" cxnId="{3C8186F1-82B7-4E41-AD33-3134C120F27B}">
      <dgm:prSet/>
      <dgm:spPr/>
      <dgm:t>
        <a:bodyPr/>
        <a:lstStyle/>
        <a:p>
          <a:endParaRPr lang="cs-CZ"/>
        </a:p>
      </dgm:t>
    </dgm:pt>
    <dgm:pt modelId="{9BEEFE13-443C-48B7-9E5B-4AF9D2458681}">
      <dgm:prSet/>
      <dgm:spPr/>
      <dgm:t>
        <a:bodyPr/>
        <a:lstStyle/>
        <a:p>
          <a:pPr rtl="0"/>
          <a:r>
            <a:rPr lang="cs-CZ" smtClean="0"/>
            <a:t>Úmysl</a:t>
          </a:r>
          <a:endParaRPr lang="cs-CZ"/>
        </a:p>
      </dgm:t>
    </dgm:pt>
    <dgm:pt modelId="{3B1B8414-ED3A-4306-80C5-8816D40EB6E8}" type="parTrans" cxnId="{D13B6C6D-B83A-4413-A9DC-D792A69EA054}">
      <dgm:prSet/>
      <dgm:spPr/>
      <dgm:t>
        <a:bodyPr/>
        <a:lstStyle/>
        <a:p>
          <a:endParaRPr lang="cs-CZ"/>
        </a:p>
      </dgm:t>
    </dgm:pt>
    <dgm:pt modelId="{171517DE-A085-46AD-8ACE-456A6D160918}" type="sibTrans" cxnId="{D13B6C6D-B83A-4413-A9DC-D792A69EA054}">
      <dgm:prSet/>
      <dgm:spPr/>
      <dgm:t>
        <a:bodyPr/>
        <a:lstStyle/>
        <a:p>
          <a:endParaRPr lang="cs-CZ"/>
        </a:p>
      </dgm:t>
    </dgm:pt>
    <dgm:pt modelId="{C3D9CA0D-70ED-4683-B082-1391647DE3DD}">
      <dgm:prSet/>
      <dgm:spPr/>
      <dgm:t>
        <a:bodyPr/>
        <a:lstStyle/>
        <a:p>
          <a:pPr rtl="0"/>
          <a:r>
            <a:rPr lang="cs-CZ" smtClean="0"/>
            <a:t>Nedbalost</a:t>
          </a:r>
          <a:endParaRPr lang="cs-CZ"/>
        </a:p>
      </dgm:t>
    </dgm:pt>
    <dgm:pt modelId="{FE21B705-A8D4-4A89-9104-0E223111C661}" type="parTrans" cxnId="{8F2B4DE5-F46C-47A8-9E5C-A3CECC91E122}">
      <dgm:prSet/>
      <dgm:spPr/>
      <dgm:t>
        <a:bodyPr/>
        <a:lstStyle/>
        <a:p>
          <a:endParaRPr lang="cs-CZ"/>
        </a:p>
      </dgm:t>
    </dgm:pt>
    <dgm:pt modelId="{3584FA4C-641A-4D54-AAA9-84366B070A6D}" type="sibTrans" cxnId="{8F2B4DE5-F46C-47A8-9E5C-A3CECC91E122}">
      <dgm:prSet/>
      <dgm:spPr/>
      <dgm:t>
        <a:bodyPr/>
        <a:lstStyle/>
        <a:p>
          <a:endParaRPr lang="cs-CZ"/>
        </a:p>
      </dgm:t>
    </dgm:pt>
    <dgm:pt modelId="{0A215F19-B06A-4F7C-8A67-7534B357138D}" type="pres">
      <dgm:prSet presAssocID="{BA5A2E93-9605-4486-8760-F741AA2747A8}" presName="Name0" presStyleCnt="0">
        <dgm:presLayoutVars>
          <dgm:dir/>
          <dgm:animLvl val="lvl"/>
          <dgm:resizeHandles val="exact"/>
        </dgm:presLayoutVars>
      </dgm:prSet>
      <dgm:spPr/>
      <dgm:t>
        <a:bodyPr/>
        <a:lstStyle/>
        <a:p>
          <a:endParaRPr lang="cs-CZ"/>
        </a:p>
      </dgm:t>
    </dgm:pt>
    <dgm:pt modelId="{D935CE0E-035C-4DDD-8D51-9C3DE518FCB9}" type="pres">
      <dgm:prSet presAssocID="{4004D46C-C3EE-46E6-AE41-37875FEB5112}" presName="linNode" presStyleCnt="0"/>
      <dgm:spPr/>
    </dgm:pt>
    <dgm:pt modelId="{E0350528-6D67-4391-9A72-78FE494ED76B}" type="pres">
      <dgm:prSet presAssocID="{4004D46C-C3EE-46E6-AE41-37875FEB5112}" presName="parentText" presStyleLbl="node1" presStyleIdx="0" presStyleCnt="2">
        <dgm:presLayoutVars>
          <dgm:chMax val="1"/>
          <dgm:bulletEnabled val="1"/>
        </dgm:presLayoutVars>
      </dgm:prSet>
      <dgm:spPr/>
      <dgm:t>
        <a:bodyPr/>
        <a:lstStyle/>
        <a:p>
          <a:endParaRPr lang="cs-CZ"/>
        </a:p>
      </dgm:t>
    </dgm:pt>
    <dgm:pt modelId="{8CE62558-1BC2-43EC-9D57-C716349960D0}" type="pres">
      <dgm:prSet presAssocID="{4004D46C-C3EE-46E6-AE41-37875FEB5112}" presName="descendantText" presStyleLbl="alignAccFollowNode1" presStyleIdx="0" presStyleCnt="2">
        <dgm:presLayoutVars>
          <dgm:bulletEnabled val="1"/>
        </dgm:presLayoutVars>
      </dgm:prSet>
      <dgm:spPr/>
      <dgm:t>
        <a:bodyPr/>
        <a:lstStyle/>
        <a:p>
          <a:endParaRPr lang="cs-CZ"/>
        </a:p>
      </dgm:t>
    </dgm:pt>
    <dgm:pt modelId="{4BA50ECF-9D97-454A-B669-C9DF90D26CFE}" type="pres">
      <dgm:prSet presAssocID="{AFFD8CD7-4CE9-4842-B097-91C0E5A05ACC}" presName="sp" presStyleCnt="0"/>
      <dgm:spPr/>
    </dgm:pt>
    <dgm:pt modelId="{CF47ACEC-7B4D-46E6-808E-5B0B41A91D9B}" type="pres">
      <dgm:prSet presAssocID="{B136226F-1670-4BC3-BE3A-4434509F7B5A}" presName="linNode" presStyleCnt="0"/>
      <dgm:spPr/>
    </dgm:pt>
    <dgm:pt modelId="{FA4A756A-16F7-4591-B7B1-AB2FE5B8F4AC}" type="pres">
      <dgm:prSet presAssocID="{B136226F-1670-4BC3-BE3A-4434509F7B5A}" presName="parentText" presStyleLbl="node1" presStyleIdx="1" presStyleCnt="2">
        <dgm:presLayoutVars>
          <dgm:chMax val="1"/>
          <dgm:bulletEnabled val="1"/>
        </dgm:presLayoutVars>
      </dgm:prSet>
      <dgm:spPr/>
      <dgm:t>
        <a:bodyPr/>
        <a:lstStyle/>
        <a:p>
          <a:endParaRPr lang="cs-CZ"/>
        </a:p>
      </dgm:t>
    </dgm:pt>
    <dgm:pt modelId="{72CD7713-2025-449F-9F53-E1DB2AF1AF29}" type="pres">
      <dgm:prSet presAssocID="{B136226F-1670-4BC3-BE3A-4434509F7B5A}" presName="descendantText" presStyleLbl="alignAccFollowNode1" presStyleIdx="1" presStyleCnt="2">
        <dgm:presLayoutVars>
          <dgm:bulletEnabled val="1"/>
        </dgm:presLayoutVars>
      </dgm:prSet>
      <dgm:spPr/>
      <dgm:t>
        <a:bodyPr/>
        <a:lstStyle/>
        <a:p>
          <a:endParaRPr lang="cs-CZ"/>
        </a:p>
      </dgm:t>
    </dgm:pt>
  </dgm:ptLst>
  <dgm:cxnLst>
    <dgm:cxn modelId="{D13B6C6D-B83A-4413-A9DC-D792A69EA054}" srcId="{B136226F-1670-4BC3-BE3A-4434509F7B5A}" destId="{9BEEFE13-443C-48B7-9E5B-4AF9D2458681}" srcOrd="0" destOrd="0" parTransId="{3B1B8414-ED3A-4306-80C5-8816D40EB6E8}" sibTransId="{171517DE-A085-46AD-8ACE-456A6D160918}"/>
    <dgm:cxn modelId="{8F2B4DE5-F46C-47A8-9E5C-A3CECC91E122}" srcId="{B136226F-1670-4BC3-BE3A-4434509F7B5A}" destId="{C3D9CA0D-70ED-4683-B082-1391647DE3DD}" srcOrd="1" destOrd="0" parTransId="{FE21B705-A8D4-4A89-9104-0E223111C661}" sibTransId="{3584FA4C-641A-4D54-AAA9-84366B070A6D}"/>
    <dgm:cxn modelId="{3C8186F1-82B7-4E41-AD33-3134C120F27B}" srcId="{BA5A2E93-9605-4486-8760-F741AA2747A8}" destId="{B136226F-1670-4BC3-BE3A-4434509F7B5A}" srcOrd="1" destOrd="0" parTransId="{5151D8F8-AD12-415C-A484-4547A338BA40}" sibTransId="{77749BCA-E8F7-43E6-88E0-A319FE1B5FC2}"/>
    <dgm:cxn modelId="{FF565A7C-57D5-4BE9-9A0F-7935125AA3CA}" type="presOf" srcId="{4004D46C-C3EE-46E6-AE41-37875FEB5112}" destId="{E0350528-6D67-4391-9A72-78FE494ED76B}" srcOrd="0" destOrd="0" presId="urn:microsoft.com/office/officeart/2005/8/layout/vList5"/>
    <dgm:cxn modelId="{45ADFCA0-6758-4296-AE75-5FEB9B0481D5}" srcId="{4004D46C-C3EE-46E6-AE41-37875FEB5112}" destId="{AE3DC9A6-EACB-46EA-8E67-B86750DE5CD7}" srcOrd="0" destOrd="0" parTransId="{FA8C2E48-7952-4C8E-BFBB-48F083F8A1EB}" sibTransId="{BD4ACE22-D405-4818-9109-CDC6FCC1DBD3}"/>
    <dgm:cxn modelId="{EA610DE8-24EB-461B-880C-CA38F691FE41}" srcId="{BA5A2E93-9605-4486-8760-F741AA2747A8}" destId="{4004D46C-C3EE-46E6-AE41-37875FEB5112}" srcOrd="0" destOrd="0" parTransId="{8196F854-4EDB-49E0-B61A-11CE333EA034}" sibTransId="{AFFD8CD7-4CE9-4842-B097-91C0E5A05ACC}"/>
    <dgm:cxn modelId="{E44CE391-B8FB-402E-A992-991DF9566638}" type="presOf" srcId="{9BEEFE13-443C-48B7-9E5B-4AF9D2458681}" destId="{72CD7713-2025-449F-9F53-E1DB2AF1AF29}" srcOrd="0" destOrd="0" presId="urn:microsoft.com/office/officeart/2005/8/layout/vList5"/>
    <dgm:cxn modelId="{EBBC2DD3-EEA0-428C-B88E-A85AE5B4A9D7}" type="presOf" srcId="{C3D9CA0D-70ED-4683-B082-1391647DE3DD}" destId="{72CD7713-2025-449F-9F53-E1DB2AF1AF29}" srcOrd="0" destOrd="1" presId="urn:microsoft.com/office/officeart/2005/8/layout/vList5"/>
    <dgm:cxn modelId="{19DFE406-C6EA-4765-9047-A20C5F7FCC82}" srcId="{4004D46C-C3EE-46E6-AE41-37875FEB5112}" destId="{04B125D2-596F-46F7-AFDE-3D7A0CE68448}" srcOrd="1" destOrd="0" parTransId="{124533DE-CA57-4D8A-B257-D3A417A68EB1}" sibTransId="{5E6C516A-3BB4-4C63-A604-3D0F68B4F0E4}"/>
    <dgm:cxn modelId="{58F7379A-5A76-4FF8-97D2-1658D01CBA7E}" type="presOf" srcId="{AE3DC9A6-EACB-46EA-8E67-B86750DE5CD7}" destId="{8CE62558-1BC2-43EC-9D57-C716349960D0}" srcOrd="0" destOrd="0" presId="urn:microsoft.com/office/officeart/2005/8/layout/vList5"/>
    <dgm:cxn modelId="{33A0B299-7C9B-474E-A033-4F94A20F6C58}" type="presOf" srcId="{BA5A2E93-9605-4486-8760-F741AA2747A8}" destId="{0A215F19-B06A-4F7C-8A67-7534B357138D}" srcOrd="0" destOrd="0" presId="urn:microsoft.com/office/officeart/2005/8/layout/vList5"/>
    <dgm:cxn modelId="{96DE8FCC-3123-4C15-91C8-5FE832E484A3}" type="presOf" srcId="{B136226F-1670-4BC3-BE3A-4434509F7B5A}" destId="{FA4A756A-16F7-4591-B7B1-AB2FE5B8F4AC}" srcOrd="0" destOrd="0" presId="urn:microsoft.com/office/officeart/2005/8/layout/vList5"/>
    <dgm:cxn modelId="{A7B41ABF-F12F-4E81-941E-D013BA25C80D}" type="presOf" srcId="{04B125D2-596F-46F7-AFDE-3D7A0CE68448}" destId="{8CE62558-1BC2-43EC-9D57-C716349960D0}" srcOrd="0" destOrd="1" presId="urn:microsoft.com/office/officeart/2005/8/layout/vList5"/>
    <dgm:cxn modelId="{C5628C6C-A8C2-481C-999D-1F17D29BCA3B}" type="presParOf" srcId="{0A215F19-B06A-4F7C-8A67-7534B357138D}" destId="{D935CE0E-035C-4DDD-8D51-9C3DE518FCB9}" srcOrd="0" destOrd="0" presId="urn:microsoft.com/office/officeart/2005/8/layout/vList5"/>
    <dgm:cxn modelId="{A3499075-6306-4767-8FA8-FF28B36A268E}" type="presParOf" srcId="{D935CE0E-035C-4DDD-8D51-9C3DE518FCB9}" destId="{E0350528-6D67-4391-9A72-78FE494ED76B}" srcOrd="0" destOrd="0" presId="urn:microsoft.com/office/officeart/2005/8/layout/vList5"/>
    <dgm:cxn modelId="{5E7C5667-0734-4D91-AB63-89EBEC34E0F0}" type="presParOf" srcId="{D935CE0E-035C-4DDD-8D51-9C3DE518FCB9}" destId="{8CE62558-1BC2-43EC-9D57-C716349960D0}" srcOrd="1" destOrd="0" presId="urn:microsoft.com/office/officeart/2005/8/layout/vList5"/>
    <dgm:cxn modelId="{78C94D21-0FA5-4F14-BA90-7F17D1DA1D7A}" type="presParOf" srcId="{0A215F19-B06A-4F7C-8A67-7534B357138D}" destId="{4BA50ECF-9D97-454A-B669-C9DF90D26CFE}" srcOrd="1" destOrd="0" presId="urn:microsoft.com/office/officeart/2005/8/layout/vList5"/>
    <dgm:cxn modelId="{A363C145-AB89-43CC-B14C-45D320C3D345}" type="presParOf" srcId="{0A215F19-B06A-4F7C-8A67-7534B357138D}" destId="{CF47ACEC-7B4D-46E6-808E-5B0B41A91D9B}" srcOrd="2" destOrd="0" presId="urn:microsoft.com/office/officeart/2005/8/layout/vList5"/>
    <dgm:cxn modelId="{9575BC05-D231-4383-865E-0D0A5976CC3D}" type="presParOf" srcId="{CF47ACEC-7B4D-46E6-808E-5B0B41A91D9B}" destId="{FA4A756A-16F7-4591-B7B1-AB2FE5B8F4AC}" srcOrd="0" destOrd="0" presId="urn:microsoft.com/office/officeart/2005/8/layout/vList5"/>
    <dgm:cxn modelId="{250AB3D9-8DB8-48AB-904C-5913DD1F1D03}" type="presParOf" srcId="{CF47ACEC-7B4D-46E6-808E-5B0B41A91D9B}" destId="{72CD7713-2025-449F-9F53-E1DB2AF1AF29}" srcOrd="1" destOrd="0" presId="urn:microsoft.com/office/officeart/2005/8/layout/vList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F7825495-F0C1-4059-A465-8E422AA61F62}" type="doc">
      <dgm:prSet loTypeId="urn:microsoft.com/office/officeart/2005/8/layout/vList5" loCatId="list" qsTypeId="urn:microsoft.com/office/officeart/2005/8/quickstyle/simple1" qsCatId="simple" csTypeId="urn:microsoft.com/office/officeart/2005/8/colors/accent1_2" csCatId="accent1" phldr="1"/>
      <dgm:spPr/>
      <dgm:t>
        <a:bodyPr/>
        <a:lstStyle/>
        <a:p>
          <a:endParaRPr lang="cs-CZ"/>
        </a:p>
      </dgm:t>
    </dgm:pt>
    <dgm:pt modelId="{212DDFEC-ECF0-4D72-A903-830C1987C9C8}">
      <dgm:prSet/>
      <dgm:spPr/>
      <dgm:t>
        <a:bodyPr/>
        <a:lstStyle/>
        <a:p>
          <a:pPr rtl="0"/>
          <a:r>
            <a:rPr lang="cs-CZ" smtClean="0"/>
            <a:t>Objektivní odpovědnost</a:t>
          </a:r>
          <a:endParaRPr lang="cs-CZ"/>
        </a:p>
      </dgm:t>
    </dgm:pt>
    <dgm:pt modelId="{5BC2FA15-7F56-4611-AA01-178BB0DA6A45}" type="parTrans" cxnId="{C4B56F39-CE35-4314-87DD-0916F7D0CD2E}">
      <dgm:prSet/>
      <dgm:spPr/>
      <dgm:t>
        <a:bodyPr/>
        <a:lstStyle/>
        <a:p>
          <a:endParaRPr lang="cs-CZ"/>
        </a:p>
      </dgm:t>
    </dgm:pt>
    <dgm:pt modelId="{B669ED77-EB98-4BB3-9281-49A330D7B33E}" type="sibTrans" cxnId="{C4B56F39-CE35-4314-87DD-0916F7D0CD2E}">
      <dgm:prSet/>
      <dgm:spPr/>
      <dgm:t>
        <a:bodyPr/>
        <a:lstStyle/>
        <a:p>
          <a:endParaRPr lang="cs-CZ"/>
        </a:p>
      </dgm:t>
    </dgm:pt>
    <dgm:pt modelId="{24DD35CB-5AC1-4EED-B5D2-226945E5B0BF}">
      <dgm:prSet/>
      <dgm:spPr/>
      <dgm:t>
        <a:bodyPr/>
        <a:lstStyle/>
        <a:p>
          <a:pPr rtl="0"/>
          <a:r>
            <a:rPr lang="cs-CZ" dirty="0" smtClean="0"/>
            <a:t>výsledek</a:t>
          </a:r>
          <a:endParaRPr lang="cs-CZ" dirty="0"/>
        </a:p>
      </dgm:t>
    </dgm:pt>
    <dgm:pt modelId="{A43E085F-2BAE-46AE-B816-B2736FC2BF15}" type="parTrans" cxnId="{605522E2-489C-4489-9F04-22E93CCCDB46}">
      <dgm:prSet/>
      <dgm:spPr/>
      <dgm:t>
        <a:bodyPr/>
        <a:lstStyle/>
        <a:p>
          <a:endParaRPr lang="cs-CZ"/>
        </a:p>
      </dgm:t>
    </dgm:pt>
    <dgm:pt modelId="{A37AF39D-3E6E-48D7-B927-335CFB2C95EC}" type="sibTrans" cxnId="{605522E2-489C-4489-9F04-22E93CCCDB46}">
      <dgm:prSet/>
      <dgm:spPr/>
      <dgm:t>
        <a:bodyPr/>
        <a:lstStyle/>
        <a:p>
          <a:endParaRPr lang="cs-CZ"/>
        </a:p>
      </dgm:t>
    </dgm:pt>
    <dgm:pt modelId="{31BE1A93-8DD3-48D6-A5BC-1ECA43194DC0}">
      <dgm:prSet/>
      <dgm:spPr/>
      <dgm:t>
        <a:bodyPr/>
        <a:lstStyle/>
        <a:p>
          <a:pPr rtl="0"/>
          <a:r>
            <a:rPr lang="cs-CZ" smtClean="0"/>
            <a:t>Subjektivní odpovědnost</a:t>
          </a:r>
          <a:endParaRPr lang="cs-CZ"/>
        </a:p>
      </dgm:t>
    </dgm:pt>
    <dgm:pt modelId="{4F8F99C2-69A9-4E5A-ADFF-C1911D3D2723}" type="parTrans" cxnId="{6E478B33-487B-462A-A087-601AB3C37F02}">
      <dgm:prSet/>
      <dgm:spPr/>
      <dgm:t>
        <a:bodyPr/>
        <a:lstStyle/>
        <a:p>
          <a:endParaRPr lang="cs-CZ"/>
        </a:p>
      </dgm:t>
    </dgm:pt>
    <dgm:pt modelId="{53100A5C-4C7E-4AE9-B407-FB0DD90C3AC1}" type="sibTrans" cxnId="{6E478B33-487B-462A-A087-601AB3C37F02}">
      <dgm:prSet/>
      <dgm:spPr/>
      <dgm:t>
        <a:bodyPr/>
        <a:lstStyle/>
        <a:p>
          <a:endParaRPr lang="cs-CZ"/>
        </a:p>
      </dgm:t>
    </dgm:pt>
    <dgm:pt modelId="{49A27655-D893-4FC6-8658-90B213843AB3}">
      <dgm:prSet/>
      <dgm:spPr/>
      <dgm:t>
        <a:bodyPr/>
        <a:lstStyle/>
        <a:p>
          <a:pPr rtl="0"/>
          <a:r>
            <a:rPr lang="cs-CZ" dirty="0" smtClean="0"/>
            <a:t>Za zavinění</a:t>
          </a:r>
          <a:endParaRPr lang="cs-CZ" dirty="0"/>
        </a:p>
      </dgm:t>
    </dgm:pt>
    <dgm:pt modelId="{37E7C34E-4608-4C8B-913B-8C9246802D12}" type="parTrans" cxnId="{D67D29C3-CE75-4133-B123-537B0976FAE8}">
      <dgm:prSet/>
      <dgm:spPr/>
      <dgm:t>
        <a:bodyPr/>
        <a:lstStyle/>
        <a:p>
          <a:endParaRPr lang="cs-CZ"/>
        </a:p>
      </dgm:t>
    </dgm:pt>
    <dgm:pt modelId="{75051A45-FB9E-4A8B-833A-7D6D73F2034D}" type="sibTrans" cxnId="{D67D29C3-CE75-4133-B123-537B0976FAE8}">
      <dgm:prSet/>
      <dgm:spPr/>
      <dgm:t>
        <a:bodyPr/>
        <a:lstStyle/>
        <a:p>
          <a:endParaRPr lang="cs-CZ"/>
        </a:p>
      </dgm:t>
    </dgm:pt>
    <dgm:pt modelId="{088D81BC-1C04-4BB5-8201-563A3DC6F597}">
      <dgm:prSet/>
      <dgm:spPr/>
      <dgm:t>
        <a:bodyPr/>
        <a:lstStyle/>
        <a:p>
          <a:pPr rtl="0"/>
          <a:r>
            <a:rPr lang="cs-CZ" dirty="0" smtClean="0"/>
            <a:t>následek</a:t>
          </a:r>
          <a:endParaRPr lang="cs-CZ" dirty="0"/>
        </a:p>
      </dgm:t>
    </dgm:pt>
    <dgm:pt modelId="{4347F7B9-5DD9-4A1C-9F5E-998D58AE2877}" type="parTrans" cxnId="{9BA61AC6-638B-4CB2-8FFD-A1C29653B1E4}">
      <dgm:prSet/>
      <dgm:spPr/>
    </dgm:pt>
    <dgm:pt modelId="{176908B8-6F2E-4A5B-99DD-07302863D83D}" type="sibTrans" cxnId="{9BA61AC6-638B-4CB2-8FFD-A1C29653B1E4}">
      <dgm:prSet/>
      <dgm:spPr/>
    </dgm:pt>
    <dgm:pt modelId="{18672CC7-8767-4B36-9E95-5474FF694B3C}" type="pres">
      <dgm:prSet presAssocID="{F7825495-F0C1-4059-A465-8E422AA61F62}" presName="Name0" presStyleCnt="0">
        <dgm:presLayoutVars>
          <dgm:dir/>
          <dgm:animLvl val="lvl"/>
          <dgm:resizeHandles val="exact"/>
        </dgm:presLayoutVars>
      </dgm:prSet>
      <dgm:spPr/>
      <dgm:t>
        <a:bodyPr/>
        <a:lstStyle/>
        <a:p>
          <a:endParaRPr lang="cs-CZ"/>
        </a:p>
      </dgm:t>
    </dgm:pt>
    <dgm:pt modelId="{7FC92E74-B586-4781-8952-E23214E9A3A1}" type="pres">
      <dgm:prSet presAssocID="{212DDFEC-ECF0-4D72-A903-830C1987C9C8}" presName="linNode" presStyleCnt="0"/>
      <dgm:spPr/>
    </dgm:pt>
    <dgm:pt modelId="{E4926ABC-5674-4C30-9423-74D34732E852}" type="pres">
      <dgm:prSet presAssocID="{212DDFEC-ECF0-4D72-A903-830C1987C9C8}" presName="parentText" presStyleLbl="node1" presStyleIdx="0" presStyleCnt="2">
        <dgm:presLayoutVars>
          <dgm:chMax val="1"/>
          <dgm:bulletEnabled val="1"/>
        </dgm:presLayoutVars>
      </dgm:prSet>
      <dgm:spPr/>
      <dgm:t>
        <a:bodyPr/>
        <a:lstStyle/>
        <a:p>
          <a:endParaRPr lang="cs-CZ"/>
        </a:p>
      </dgm:t>
    </dgm:pt>
    <dgm:pt modelId="{617594AC-4B98-4D73-89F5-461E1B21F4C9}" type="pres">
      <dgm:prSet presAssocID="{212DDFEC-ECF0-4D72-A903-830C1987C9C8}" presName="descendantText" presStyleLbl="alignAccFollowNode1" presStyleIdx="0" presStyleCnt="2">
        <dgm:presLayoutVars>
          <dgm:bulletEnabled val="1"/>
        </dgm:presLayoutVars>
      </dgm:prSet>
      <dgm:spPr/>
      <dgm:t>
        <a:bodyPr/>
        <a:lstStyle/>
        <a:p>
          <a:endParaRPr lang="cs-CZ"/>
        </a:p>
      </dgm:t>
    </dgm:pt>
    <dgm:pt modelId="{3E8CFFE5-C5EF-4E71-A8DC-1E8289E45DDA}" type="pres">
      <dgm:prSet presAssocID="{B669ED77-EB98-4BB3-9281-49A330D7B33E}" presName="sp" presStyleCnt="0"/>
      <dgm:spPr/>
    </dgm:pt>
    <dgm:pt modelId="{41ED286F-74CA-4EB8-8EEC-E714527313A6}" type="pres">
      <dgm:prSet presAssocID="{31BE1A93-8DD3-48D6-A5BC-1ECA43194DC0}" presName="linNode" presStyleCnt="0"/>
      <dgm:spPr/>
    </dgm:pt>
    <dgm:pt modelId="{29358B8F-3FF1-41CA-9C63-A8B251A5FC03}" type="pres">
      <dgm:prSet presAssocID="{31BE1A93-8DD3-48D6-A5BC-1ECA43194DC0}" presName="parentText" presStyleLbl="node1" presStyleIdx="1" presStyleCnt="2">
        <dgm:presLayoutVars>
          <dgm:chMax val="1"/>
          <dgm:bulletEnabled val="1"/>
        </dgm:presLayoutVars>
      </dgm:prSet>
      <dgm:spPr/>
      <dgm:t>
        <a:bodyPr/>
        <a:lstStyle/>
        <a:p>
          <a:endParaRPr lang="cs-CZ"/>
        </a:p>
      </dgm:t>
    </dgm:pt>
    <dgm:pt modelId="{E86C1116-A130-4F87-AFF2-AD0248C734A2}" type="pres">
      <dgm:prSet presAssocID="{31BE1A93-8DD3-48D6-A5BC-1ECA43194DC0}" presName="descendantText" presStyleLbl="alignAccFollowNode1" presStyleIdx="1" presStyleCnt="2">
        <dgm:presLayoutVars>
          <dgm:bulletEnabled val="1"/>
        </dgm:presLayoutVars>
      </dgm:prSet>
      <dgm:spPr/>
      <dgm:t>
        <a:bodyPr/>
        <a:lstStyle/>
        <a:p>
          <a:endParaRPr lang="cs-CZ"/>
        </a:p>
      </dgm:t>
    </dgm:pt>
  </dgm:ptLst>
  <dgm:cxnLst>
    <dgm:cxn modelId="{9BA61AC6-638B-4CB2-8FFD-A1C29653B1E4}" srcId="{212DDFEC-ECF0-4D72-A903-830C1987C9C8}" destId="{088D81BC-1C04-4BB5-8201-563A3DC6F597}" srcOrd="1" destOrd="0" parTransId="{4347F7B9-5DD9-4A1C-9F5E-998D58AE2877}" sibTransId="{176908B8-6F2E-4A5B-99DD-07302863D83D}"/>
    <dgm:cxn modelId="{7CACEA57-1CA7-4B17-8F51-4FBF5CF4652B}" type="presOf" srcId="{088D81BC-1C04-4BB5-8201-563A3DC6F597}" destId="{617594AC-4B98-4D73-89F5-461E1B21F4C9}" srcOrd="0" destOrd="1" presId="urn:microsoft.com/office/officeart/2005/8/layout/vList5"/>
    <dgm:cxn modelId="{B0D65D10-E63E-4DE8-ABAB-43B736111110}" type="presOf" srcId="{31BE1A93-8DD3-48D6-A5BC-1ECA43194DC0}" destId="{29358B8F-3FF1-41CA-9C63-A8B251A5FC03}" srcOrd="0" destOrd="0" presId="urn:microsoft.com/office/officeart/2005/8/layout/vList5"/>
    <dgm:cxn modelId="{945006F2-5DD0-4A9C-B183-AC6157115408}" type="presOf" srcId="{212DDFEC-ECF0-4D72-A903-830C1987C9C8}" destId="{E4926ABC-5674-4C30-9423-74D34732E852}" srcOrd="0" destOrd="0" presId="urn:microsoft.com/office/officeart/2005/8/layout/vList5"/>
    <dgm:cxn modelId="{8123980A-DD58-4B70-A260-8033B664B01D}" type="presOf" srcId="{24DD35CB-5AC1-4EED-B5D2-226945E5B0BF}" destId="{617594AC-4B98-4D73-89F5-461E1B21F4C9}" srcOrd="0" destOrd="0" presId="urn:microsoft.com/office/officeart/2005/8/layout/vList5"/>
    <dgm:cxn modelId="{C655F41E-468C-4B11-AE87-35EDA98D20EB}" type="presOf" srcId="{49A27655-D893-4FC6-8658-90B213843AB3}" destId="{E86C1116-A130-4F87-AFF2-AD0248C734A2}" srcOrd="0" destOrd="0" presId="urn:microsoft.com/office/officeart/2005/8/layout/vList5"/>
    <dgm:cxn modelId="{D67D29C3-CE75-4133-B123-537B0976FAE8}" srcId="{31BE1A93-8DD3-48D6-A5BC-1ECA43194DC0}" destId="{49A27655-D893-4FC6-8658-90B213843AB3}" srcOrd="0" destOrd="0" parTransId="{37E7C34E-4608-4C8B-913B-8C9246802D12}" sibTransId="{75051A45-FB9E-4A8B-833A-7D6D73F2034D}"/>
    <dgm:cxn modelId="{C4B56F39-CE35-4314-87DD-0916F7D0CD2E}" srcId="{F7825495-F0C1-4059-A465-8E422AA61F62}" destId="{212DDFEC-ECF0-4D72-A903-830C1987C9C8}" srcOrd="0" destOrd="0" parTransId="{5BC2FA15-7F56-4611-AA01-178BB0DA6A45}" sibTransId="{B669ED77-EB98-4BB3-9281-49A330D7B33E}"/>
    <dgm:cxn modelId="{605522E2-489C-4489-9F04-22E93CCCDB46}" srcId="{212DDFEC-ECF0-4D72-A903-830C1987C9C8}" destId="{24DD35CB-5AC1-4EED-B5D2-226945E5B0BF}" srcOrd="0" destOrd="0" parTransId="{A43E085F-2BAE-46AE-B816-B2736FC2BF15}" sibTransId="{A37AF39D-3E6E-48D7-B927-335CFB2C95EC}"/>
    <dgm:cxn modelId="{6E478B33-487B-462A-A087-601AB3C37F02}" srcId="{F7825495-F0C1-4059-A465-8E422AA61F62}" destId="{31BE1A93-8DD3-48D6-A5BC-1ECA43194DC0}" srcOrd="1" destOrd="0" parTransId="{4F8F99C2-69A9-4E5A-ADFF-C1911D3D2723}" sibTransId="{53100A5C-4C7E-4AE9-B407-FB0DD90C3AC1}"/>
    <dgm:cxn modelId="{325DD81B-E58D-4C33-9DEA-A30CA78217E1}" type="presOf" srcId="{F7825495-F0C1-4059-A465-8E422AA61F62}" destId="{18672CC7-8767-4B36-9E95-5474FF694B3C}" srcOrd="0" destOrd="0" presId="urn:microsoft.com/office/officeart/2005/8/layout/vList5"/>
    <dgm:cxn modelId="{7A0B804F-8161-4DEB-9A08-AEF5E652B766}" type="presParOf" srcId="{18672CC7-8767-4B36-9E95-5474FF694B3C}" destId="{7FC92E74-B586-4781-8952-E23214E9A3A1}" srcOrd="0" destOrd="0" presId="urn:microsoft.com/office/officeart/2005/8/layout/vList5"/>
    <dgm:cxn modelId="{D3CF8377-4584-4DC2-9235-98081DB9FA4C}" type="presParOf" srcId="{7FC92E74-B586-4781-8952-E23214E9A3A1}" destId="{E4926ABC-5674-4C30-9423-74D34732E852}" srcOrd="0" destOrd="0" presId="urn:microsoft.com/office/officeart/2005/8/layout/vList5"/>
    <dgm:cxn modelId="{16292195-AD0F-4C9D-A8C8-B1770182ADA1}" type="presParOf" srcId="{7FC92E74-B586-4781-8952-E23214E9A3A1}" destId="{617594AC-4B98-4D73-89F5-461E1B21F4C9}" srcOrd="1" destOrd="0" presId="urn:microsoft.com/office/officeart/2005/8/layout/vList5"/>
    <dgm:cxn modelId="{716D83B5-A0DB-4B7B-B2AB-88BD25A551B7}" type="presParOf" srcId="{18672CC7-8767-4B36-9E95-5474FF694B3C}" destId="{3E8CFFE5-C5EF-4E71-A8DC-1E8289E45DDA}" srcOrd="1" destOrd="0" presId="urn:microsoft.com/office/officeart/2005/8/layout/vList5"/>
    <dgm:cxn modelId="{F7D55DFD-674F-4AA9-A628-D67AE0740571}" type="presParOf" srcId="{18672CC7-8767-4B36-9E95-5474FF694B3C}" destId="{41ED286F-74CA-4EB8-8EEC-E714527313A6}" srcOrd="2" destOrd="0" presId="urn:microsoft.com/office/officeart/2005/8/layout/vList5"/>
    <dgm:cxn modelId="{F0C7476A-F9E9-4621-9E47-6EA26BB9BAF9}" type="presParOf" srcId="{41ED286F-74CA-4EB8-8EEC-E714527313A6}" destId="{29358B8F-3FF1-41CA-9C63-A8B251A5FC03}" srcOrd="0" destOrd="0" presId="urn:microsoft.com/office/officeart/2005/8/layout/vList5"/>
    <dgm:cxn modelId="{5EC467B7-C650-44E3-BE20-EAEBE939AEE7}" type="presParOf" srcId="{41ED286F-74CA-4EB8-8EEC-E714527313A6}" destId="{E86C1116-A130-4F87-AFF2-AD0248C734A2}" srcOrd="1" destOrd="0" presId="urn:microsoft.com/office/officeart/2005/8/layout/vList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F9F611DA-596F-43BD-9058-584C67992036}" type="doc">
      <dgm:prSet loTypeId="urn:microsoft.com/office/officeart/2005/8/layout/chevron1" loCatId="process" qsTypeId="urn:microsoft.com/office/officeart/2005/8/quickstyle/simple1" qsCatId="simple" csTypeId="urn:microsoft.com/office/officeart/2005/8/colors/accent1_2" csCatId="accent1" phldr="1"/>
      <dgm:spPr/>
    </dgm:pt>
    <dgm:pt modelId="{4D941B10-5F59-47DF-A397-A9F77AD86B35}">
      <dgm:prSet phldrT="[Text]"/>
      <dgm:spPr/>
      <dgm:t>
        <a:bodyPr/>
        <a:lstStyle/>
        <a:p>
          <a:r>
            <a:rPr lang="cs-CZ" dirty="0" smtClean="0"/>
            <a:t>Skutečná škoda</a:t>
          </a:r>
          <a:endParaRPr lang="cs-CZ" dirty="0"/>
        </a:p>
      </dgm:t>
    </dgm:pt>
    <dgm:pt modelId="{6E7BB624-2D2E-4EB0-ACC7-6107B24A17D9}" type="parTrans" cxnId="{C1839C54-71F9-4620-9D01-F855D80F88FC}">
      <dgm:prSet/>
      <dgm:spPr/>
      <dgm:t>
        <a:bodyPr/>
        <a:lstStyle/>
        <a:p>
          <a:endParaRPr lang="cs-CZ"/>
        </a:p>
      </dgm:t>
    </dgm:pt>
    <dgm:pt modelId="{50EAC69C-A6C2-4467-A09A-0B01BA7A7C58}" type="sibTrans" cxnId="{C1839C54-71F9-4620-9D01-F855D80F88FC}">
      <dgm:prSet/>
      <dgm:spPr/>
      <dgm:t>
        <a:bodyPr/>
        <a:lstStyle/>
        <a:p>
          <a:endParaRPr lang="cs-CZ"/>
        </a:p>
      </dgm:t>
    </dgm:pt>
    <dgm:pt modelId="{F88CC4D5-660B-42D9-B06D-1D7F2211B7A6}">
      <dgm:prSet phldrT="[Text]"/>
      <dgm:spPr/>
      <dgm:t>
        <a:bodyPr/>
        <a:lstStyle/>
        <a:p>
          <a:r>
            <a:rPr lang="cs-CZ" dirty="0" smtClean="0"/>
            <a:t>Ušlý zisk</a:t>
          </a:r>
          <a:endParaRPr lang="cs-CZ" dirty="0"/>
        </a:p>
      </dgm:t>
    </dgm:pt>
    <dgm:pt modelId="{172E7999-75FD-4549-8C9C-62F7B4D8A995}" type="parTrans" cxnId="{B6B4C2B9-BD34-4420-A786-6A599E0C9E3C}">
      <dgm:prSet/>
      <dgm:spPr/>
      <dgm:t>
        <a:bodyPr/>
        <a:lstStyle/>
        <a:p>
          <a:endParaRPr lang="cs-CZ"/>
        </a:p>
      </dgm:t>
    </dgm:pt>
    <dgm:pt modelId="{2A925C84-0564-45C0-85A6-4DF158D8BBBF}" type="sibTrans" cxnId="{B6B4C2B9-BD34-4420-A786-6A599E0C9E3C}">
      <dgm:prSet/>
      <dgm:spPr/>
      <dgm:t>
        <a:bodyPr/>
        <a:lstStyle/>
        <a:p>
          <a:endParaRPr lang="cs-CZ"/>
        </a:p>
      </dgm:t>
    </dgm:pt>
    <dgm:pt modelId="{6F9111CD-68B9-4D78-BBDE-78D478B305E2}" type="pres">
      <dgm:prSet presAssocID="{F9F611DA-596F-43BD-9058-584C67992036}" presName="Name0" presStyleCnt="0">
        <dgm:presLayoutVars>
          <dgm:dir/>
          <dgm:animLvl val="lvl"/>
          <dgm:resizeHandles val="exact"/>
        </dgm:presLayoutVars>
      </dgm:prSet>
      <dgm:spPr/>
    </dgm:pt>
    <dgm:pt modelId="{955539B5-0E0D-4041-893D-D104F9B96070}" type="pres">
      <dgm:prSet presAssocID="{4D941B10-5F59-47DF-A397-A9F77AD86B35}" presName="parTxOnly" presStyleLbl="node1" presStyleIdx="0" presStyleCnt="2">
        <dgm:presLayoutVars>
          <dgm:chMax val="0"/>
          <dgm:chPref val="0"/>
          <dgm:bulletEnabled val="1"/>
        </dgm:presLayoutVars>
      </dgm:prSet>
      <dgm:spPr/>
      <dgm:t>
        <a:bodyPr/>
        <a:lstStyle/>
        <a:p>
          <a:endParaRPr lang="cs-CZ"/>
        </a:p>
      </dgm:t>
    </dgm:pt>
    <dgm:pt modelId="{E0CC3500-A076-42C5-9EE2-A3045B92D21D}" type="pres">
      <dgm:prSet presAssocID="{50EAC69C-A6C2-4467-A09A-0B01BA7A7C58}" presName="parTxOnlySpace" presStyleCnt="0"/>
      <dgm:spPr/>
    </dgm:pt>
    <dgm:pt modelId="{6AAA8311-0911-4B79-8ACB-55D78CD81229}" type="pres">
      <dgm:prSet presAssocID="{F88CC4D5-660B-42D9-B06D-1D7F2211B7A6}" presName="parTxOnly" presStyleLbl="node1" presStyleIdx="1" presStyleCnt="2">
        <dgm:presLayoutVars>
          <dgm:chMax val="0"/>
          <dgm:chPref val="0"/>
          <dgm:bulletEnabled val="1"/>
        </dgm:presLayoutVars>
      </dgm:prSet>
      <dgm:spPr/>
      <dgm:t>
        <a:bodyPr/>
        <a:lstStyle/>
        <a:p>
          <a:endParaRPr lang="cs-CZ"/>
        </a:p>
      </dgm:t>
    </dgm:pt>
  </dgm:ptLst>
  <dgm:cxnLst>
    <dgm:cxn modelId="{C1839C54-71F9-4620-9D01-F855D80F88FC}" srcId="{F9F611DA-596F-43BD-9058-584C67992036}" destId="{4D941B10-5F59-47DF-A397-A9F77AD86B35}" srcOrd="0" destOrd="0" parTransId="{6E7BB624-2D2E-4EB0-ACC7-6107B24A17D9}" sibTransId="{50EAC69C-A6C2-4467-A09A-0B01BA7A7C58}"/>
    <dgm:cxn modelId="{986DDC2F-E3EE-465D-BE9C-0F5C0638C30C}" type="presOf" srcId="{F88CC4D5-660B-42D9-B06D-1D7F2211B7A6}" destId="{6AAA8311-0911-4B79-8ACB-55D78CD81229}" srcOrd="0" destOrd="0" presId="urn:microsoft.com/office/officeart/2005/8/layout/chevron1"/>
    <dgm:cxn modelId="{7B8315F9-299E-42DD-8A14-429C933E398D}" type="presOf" srcId="{F9F611DA-596F-43BD-9058-584C67992036}" destId="{6F9111CD-68B9-4D78-BBDE-78D478B305E2}" srcOrd="0" destOrd="0" presId="urn:microsoft.com/office/officeart/2005/8/layout/chevron1"/>
    <dgm:cxn modelId="{B6B4C2B9-BD34-4420-A786-6A599E0C9E3C}" srcId="{F9F611DA-596F-43BD-9058-584C67992036}" destId="{F88CC4D5-660B-42D9-B06D-1D7F2211B7A6}" srcOrd="1" destOrd="0" parTransId="{172E7999-75FD-4549-8C9C-62F7B4D8A995}" sibTransId="{2A925C84-0564-45C0-85A6-4DF158D8BBBF}"/>
    <dgm:cxn modelId="{BD45A1A2-5D41-422F-9FCE-F3A9D8E06AD6}" type="presOf" srcId="{4D941B10-5F59-47DF-A397-A9F77AD86B35}" destId="{955539B5-0E0D-4041-893D-D104F9B96070}" srcOrd="0" destOrd="0" presId="urn:microsoft.com/office/officeart/2005/8/layout/chevron1"/>
    <dgm:cxn modelId="{19EB7EBB-80A6-4036-8520-FA7C44FE155B}" type="presParOf" srcId="{6F9111CD-68B9-4D78-BBDE-78D478B305E2}" destId="{955539B5-0E0D-4041-893D-D104F9B96070}" srcOrd="0" destOrd="0" presId="urn:microsoft.com/office/officeart/2005/8/layout/chevron1"/>
    <dgm:cxn modelId="{CD7D0BF5-583F-49F2-A180-CB144B06F133}" type="presParOf" srcId="{6F9111CD-68B9-4D78-BBDE-78D478B305E2}" destId="{E0CC3500-A076-42C5-9EE2-A3045B92D21D}" srcOrd="1" destOrd="0" presId="urn:microsoft.com/office/officeart/2005/8/layout/chevron1"/>
    <dgm:cxn modelId="{0EC0D2F3-D792-4445-890E-68740071C172}" type="presParOf" srcId="{6F9111CD-68B9-4D78-BBDE-78D478B305E2}" destId="{6AAA8311-0911-4B79-8ACB-55D78CD81229}" srcOrd="2" destOrd="0" presId="urn:microsoft.com/office/officeart/2005/8/layout/chevron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8F4B9F3-8E4E-4CC6-B36D-6AA6CB437AFC}">
      <dsp:nvSpPr>
        <dsp:cNvPr id="0" name=""/>
        <dsp:cNvSpPr/>
      </dsp:nvSpPr>
      <dsp:spPr>
        <a:xfrm>
          <a:off x="617219" y="0"/>
          <a:ext cx="6995160" cy="4525962"/>
        </a:xfrm>
        <a:prstGeom prst="rightArrow">
          <a:avLst/>
        </a:prstGeom>
        <a:solidFill>
          <a:schemeClr val="accent2">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sp>
    <dsp:sp modelId="{CE714229-4FDB-44DC-993E-48CE13974932}">
      <dsp:nvSpPr>
        <dsp:cNvPr id="0" name=""/>
        <dsp:cNvSpPr/>
      </dsp:nvSpPr>
      <dsp:spPr>
        <a:xfrm>
          <a:off x="278874" y="1357788"/>
          <a:ext cx="2468880" cy="1810384"/>
        </a:xfrm>
        <a:prstGeom prst="roundRect">
          <a:avLst/>
        </a:prstGeom>
        <a:solidFill>
          <a:schemeClr val="accent2">
            <a:hueOff val="0"/>
            <a:satOff val="0"/>
            <a:lumOff val="0"/>
            <a:alphaOff val="0"/>
          </a:schemeClr>
        </a:solidFill>
        <a:ln w="55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cs-CZ" sz="2000" kern="1200" dirty="0" smtClean="0"/>
            <a:t>Porušení právní povinnosti</a:t>
          </a:r>
          <a:endParaRPr lang="cs-CZ" sz="2000" kern="1200" dirty="0"/>
        </a:p>
      </dsp:txBody>
      <dsp:txXfrm>
        <a:off x="367250" y="1446164"/>
        <a:ext cx="2292128" cy="1633632"/>
      </dsp:txXfrm>
    </dsp:sp>
    <dsp:sp modelId="{0F8AB609-0B9C-42D2-ADB8-B0CDEF09A769}">
      <dsp:nvSpPr>
        <dsp:cNvPr id="0" name=""/>
        <dsp:cNvSpPr/>
      </dsp:nvSpPr>
      <dsp:spPr>
        <a:xfrm>
          <a:off x="2880359" y="1357788"/>
          <a:ext cx="2468880" cy="1810384"/>
        </a:xfrm>
        <a:prstGeom prst="roundRect">
          <a:avLst/>
        </a:prstGeom>
        <a:solidFill>
          <a:schemeClr val="accent2">
            <a:hueOff val="-10081593"/>
            <a:satOff val="4384"/>
            <a:lumOff val="1275"/>
            <a:alphaOff val="0"/>
          </a:schemeClr>
        </a:solidFill>
        <a:ln w="55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cs-CZ" sz="2000" kern="1200" dirty="0" smtClean="0"/>
            <a:t>Příčinná souvislost</a:t>
          </a:r>
          <a:endParaRPr lang="cs-CZ" sz="2000" kern="1200" dirty="0"/>
        </a:p>
      </dsp:txBody>
      <dsp:txXfrm>
        <a:off x="2968735" y="1446164"/>
        <a:ext cx="2292128" cy="1633632"/>
      </dsp:txXfrm>
    </dsp:sp>
    <dsp:sp modelId="{8B4FE3F0-24A0-468E-BC57-0C15AD6D5069}">
      <dsp:nvSpPr>
        <dsp:cNvPr id="0" name=""/>
        <dsp:cNvSpPr/>
      </dsp:nvSpPr>
      <dsp:spPr>
        <a:xfrm>
          <a:off x="5481845" y="1357788"/>
          <a:ext cx="2468880" cy="1810384"/>
        </a:xfrm>
        <a:prstGeom prst="roundRect">
          <a:avLst/>
        </a:prstGeom>
        <a:solidFill>
          <a:schemeClr val="accent2">
            <a:hueOff val="-20163186"/>
            <a:satOff val="8769"/>
            <a:lumOff val="2550"/>
            <a:alphaOff val="0"/>
          </a:schemeClr>
        </a:solidFill>
        <a:ln w="55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cs-CZ" sz="2000" kern="1200" dirty="0" smtClean="0"/>
            <a:t>Škoda/porušení právem chráněného zájmu </a:t>
          </a:r>
          <a:endParaRPr lang="cs-CZ" sz="2000" kern="1200" dirty="0"/>
        </a:p>
      </dsp:txBody>
      <dsp:txXfrm>
        <a:off x="5570221" y="1446164"/>
        <a:ext cx="2292128" cy="163363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CE62558-1BC2-43EC-9D57-C716349960D0}">
      <dsp:nvSpPr>
        <dsp:cNvPr id="0" name=""/>
        <dsp:cNvSpPr/>
      </dsp:nvSpPr>
      <dsp:spPr>
        <a:xfrm rot="5400000">
          <a:off x="4713035" y="-1529550"/>
          <a:ext cx="1766185" cy="5266944"/>
        </a:xfrm>
        <a:prstGeom prst="round2SameRect">
          <a:avLst/>
        </a:prstGeom>
        <a:solidFill>
          <a:schemeClr val="lt1">
            <a:alpha val="90000"/>
            <a:tint val="40000"/>
            <a:hueOff val="0"/>
            <a:satOff val="0"/>
            <a:lumOff val="0"/>
            <a:alphaOff val="0"/>
          </a:schemeClr>
        </a:solidFill>
        <a:ln w="55000" cap="flat" cmpd="thickThin" algn="ctr">
          <a:solidFill>
            <a:schemeClr val="dk2">
              <a:alpha val="9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40970" tIns="70485" rIns="140970" bIns="70485" numCol="1" spcCol="1270" anchor="ctr" anchorCtr="0">
          <a:noAutofit/>
        </a:bodyPr>
        <a:lstStyle/>
        <a:p>
          <a:pPr marL="285750" lvl="1" indent="-285750" algn="l" defTabSz="1644650" rtl="0">
            <a:lnSpc>
              <a:spcPct val="90000"/>
            </a:lnSpc>
            <a:spcBef>
              <a:spcPct val="0"/>
            </a:spcBef>
            <a:spcAft>
              <a:spcPct val="15000"/>
            </a:spcAft>
            <a:buChar char="••"/>
          </a:pPr>
          <a:r>
            <a:rPr lang="cs-CZ" sz="3700" kern="1200" smtClean="0"/>
            <a:t>Ze Smlouvy </a:t>
          </a:r>
          <a:endParaRPr lang="cs-CZ" sz="3700" kern="1200"/>
        </a:p>
        <a:p>
          <a:pPr marL="285750" lvl="1" indent="-285750" algn="l" defTabSz="1644650" rtl="0">
            <a:lnSpc>
              <a:spcPct val="90000"/>
            </a:lnSpc>
            <a:spcBef>
              <a:spcPct val="0"/>
            </a:spcBef>
            <a:spcAft>
              <a:spcPct val="15000"/>
            </a:spcAft>
            <a:buChar char="••"/>
          </a:pPr>
          <a:r>
            <a:rPr lang="cs-CZ" sz="3700" kern="1200" smtClean="0"/>
            <a:t>Ze Zákona</a:t>
          </a:r>
          <a:endParaRPr lang="cs-CZ" sz="3700" kern="1200"/>
        </a:p>
      </dsp:txBody>
      <dsp:txXfrm rot="-5400000">
        <a:off x="2962656" y="307047"/>
        <a:ext cx="5180726" cy="1593749"/>
      </dsp:txXfrm>
    </dsp:sp>
    <dsp:sp modelId="{E0350528-6D67-4391-9A72-78FE494ED76B}">
      <dsp:nvSpPr>
        <dsp:cNvPr id="0" name=""/>
        <dsp:cNvSpPr/>
      </dsp:nvSpPr>
      <dsp:spPr>
        <a:xfrm>
          <a:off x="0" y="55"/>
          <a:ext cx="2962656" cy="2207732"/>
        </a:xfrm>
        <a:prstGeom prst="roundRect">
          <a:avLst/>
        </a:prstGeom>
        <a:solidFill>
          <a:schemeClr val="lt1">
            <a:hueOff val="0"/>
            <a:satOff val="0"/>
            <a:lumOff val="0"/>
            <a:alphaOff val="0"/>
          </a:schemeClr>
        </a:solidFill>
        <a:ln w="55000" cap="flat" cmpd="thickThin" algn="ctr">
          <a:solidFill>
            <a:schemeClr val="dk2">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8590" tIns="74295" rIns="148590" bIns="74295" numCol="1" spcCol="1270" anchor="ctr" anchorCtr="0">
          <a:noAutofit/>
        </a:bodyPr>
        <a:lstStyle/>
        <a:p>
          <a:pPr lvl="0" algn="ctr" defTabSz="1733550" rtl="0">
            <a:lnSpc>
              <a:spcPct val="90000"/>
            </a:lnSpc>
            <a:spcBef>
              <a:spcPct val="0"/>
            </a:spcBef>
            <a:spcAft>
              <a:spcPct val="35000"/>
            </a:spcAft>
          </a:pPr>
          <a:r>
            <a:rPr lang="cs-CZ" sz="3900" kern="1200" smtClean="0"/>
            <a:t>Povinnost daná:</a:t>
          </a:r>
          <a:endParaRPr lang="cs-CZ" sz="3900" kern="1200"/>
        </a:p>
      </dsp:txBody>
      <dsp:txXfrm>
        <a:off x="107773" y="107828"/>
        <a:ext cx="2747110" cy="1992186"/>
      </dsp:txXfrm>
    </dsp:sp>
    <dsp:sp modelId="{72CD7713-2025-449F-9F53-E1DB2AF1AF29}">
      <dsp:nvSpPr>
        <dsp:cNvPr id="0" name=""/>
        <dsp:cNvSpPr/>
      </dsp:nvSpPr>
      <dsp:spPr>
        <a:xfrm rot="5400000">
          <a:off x="4713035" y="788568"/>
          <a:ext cx="1766185" cy="5266944"/>
        </a:xfrm>
        <a:prstGeom prst="round2SameRect">
          <a:avLst/>
        </a:prstGeom>
        <a:solidFill>
          <a:schemeClr val="lt1">
            <a:alpha val="90000"/>
            <a:tint val="40000"/>
            <a:hueOff val="0"/>
            <a:satOff val="0"/>
            <a:lumOff val="0"/>
            <a:alphaOff val="0"/>
          </a:schemeClr>
        </a:solidFill>
        <a:ln w="55000" cap="flat" cmpd="thickThin" algn="ctr">
          <a:solidFill>
            <a:schemeClr val="dk2">
              <a:alpha val="9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40970" tIns="70485" rIns="140970" bIns="70485" numCol="1" spcCol="1270" anchor="ctr" anchorCtr="0">
          <a:noAutofit/>
        </a:bodyPr>
        <a:lstStyle/>
        <a:p>
          <a:pPr marL="285750" lvl="1" indent="-285750" algn="l" defTabSz="1644650" rtl="0">
            <a:lnSpc>
              <a:spcPct val="90000"/>
            </a:lnSpc>
            <a:spcBef>
              <a:spcPct val="0"/>
            </a:spcBef>
            <a:spcAft>
              <a:spcPct val="15000"/>
            </a:spcAft>
            <a:buChar char="••"/>
          </a:pPr>
          <a:r>
            <a:rPr lang="cs-CZ" sz="3700" kern="1200" smtClean="0"/>
            <a:t>Úmysl</a:t>
          </a:r>
          <a:endParaRPr lang="cs-CZ" sz="3700" kern="1200"/>
        </a:p>
        <a:p>
          <a:pPr marL="285750" lvl="1" indent="-285750" algn="l" defTabSz="1644650" rtl="0">
            <a:lnSpc>
              <a:spcPct val="90000"/>
            </a:lnSpc>
            <a:spcBef>
              <a:spcPct val="0"/>
            </a:spcBef>
            <a:spcAft>
              <a:spcPct val="15000"/>
            </a:spcAft>
            <a:buChar char="••"/>
          </a:pPr>
          <a:r>
            <a:rPr lang="cs-CZ" sz="3700" kern="1200" smtClean="0"/>
            <a:t>Nedbalost</a:t>
          </a:r>
          <a:endParaRPr lang="cs-CZ" sz="3700" kern="1200"/>
        </a:p>
      </dsp:txBody>
      <dsp:txXfrm rot="-5400000">
        <a:off x="2962656" y="2625165"/>
        <a:ext cx="5180726" cy="1593749"/>
      </dsp:txXfrm>
    </dsp:sp>
    <dsp:sp modelId="{FA4A756A-16F7-4591-B7B1-AB2FE5B8F4AC}">
      <dsp:nvSpPr>
        <dsp:cNvPr id="0" name=""/>
        <dsp:cNvSpPr/>
      </dsp:nvSpPr>
      <dsp:spPr>
        <a:xfrm>
          <a:off x="0" y="2318174"/>
          <a:ext cx="2962656" cy="2207732"/>
        </a:xfrm>
        <a:prstGeom prst="roundRect">
          <a:avLst/>
        </a:prstGeom>
        <a:solidFill>
          <a:schemeClr val="lt1">
            <a:hueOff val="0"/>
            <a:satOff val="0"/>
            <a:lumOff val="0"/>
            <a:alphaOff val="0"/>
          </a:schemeClr>
        </a:solidFill>
        <a:ln w="55000" cap="flat" cmpd="thickThin" algn="ctr">
          <a:solidFill>
            <a:schemeClr val="dk2">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8590" tIns="74295" rIns="148590" bIns="74295" numCol="1" spcCol="1270" anchor="ctr" anchorCtr="0">
          <a:noAutofit/>
        </a:bodyPr>
        <a:lstStyle/>
        <a:p>
          <a:pPr lvl="0" algn="ctr" defTabSz="1733550" rtl="0">
            <a:lnSpc>
              <a:spcPct val="90000"/>
            </a:lnSpc>
            <a:spcBef>
              <a:spcPct val="0"/>
            </a:spcBef>
            <a:spcAft>
              <a:spcPct val="35000"/>
            </a:spcAft>
          </a:pPr>
          <a:r>
            <a:rPr lang="cs-CZ" sz="3900" kern="1200" smtClean="0"/>
            <a:t>Typy zavinění</a:t>
          </a:r>
          <a:endParaRPr lang="cs-CZ" sz="3900" kern="1200"/>
        </a:p>
      </dsp:txBody>
      <dsp:txXfrm>
        <a:off x="107773" y="2425947"/>
        <a:ext cx="2747110" cy="1992186"/>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17594AC-4B98-4D73-89F5-461E1B21F4C9}">
      <dsp:nvSpPr>
        <dsp:cNvPr id="0" name=""/>
        <dsp:cNvSpPr/>
      </dsp:nvSpPr>
      <dsp:spPr>
        <a:xfrm rot="5400000">
          <a:off x="4713034" y="-1529550"/>
          <a:ext cx="1766186" cy="5266944"/>
        </a:xfrm>
        <a:prstGeom prst="round2SameRect">
          <a:avLst/>
        </a:prstGeom>
        <a:solidFill>
          <a:schemeClr val="accent1">
            <a:alpha val="90000"/>
            <a:tint val="40000"/>
            <a:hueOff val="0"/>
            <a:satOff val="0"/>
            <a:lumOff val="0"/>
            <a:alphaOff val="0"/>
          </a:schemeClr>
        </a:solidFill>
        <a:ln w="55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40970" tIns="70485" rIns="140970" bIns="70485" numCol="1" spcCol="1270" anchor="ctr" anchorCtr="0">
          <a:noAutofit/>
        </a:bodyPr>
        <a:lstStyle/>
        <a:p>
          <a:pPr marL="285750" lvl="1" indent="-285750" algn="l" defTabSz="1644650" rtl="0">
            <a:lnSpc>
              <a:spcPct val="90000"/>
            </a:lnSpc>
            <a:spcBef>
              <a:spcPct val="0"/>
            </a:spcBef>
            <a:spcAft>
              <a:spcPct val="15000"/>
            </a:spcAft>
            <a:buChar char="••"/>
          </a:pPr>
          <a:r>
            <a:rPr lang="cs-CZ" sz="3700" kern="1200" dirty="0" smtClean="0"/>
            <a:t>výsledek</a:t>
          </a:r>
          <a:endParaRPr lang="cs-CZ" sz="3700" kern="1200" dirty="0"/>
        </a:p>
        <a:p>
          <a:pPr marL="285750" lvl="1" indent="-285750" algn="l" defTabSz="1644650" rtl="0">
            <a:lnSpc>
              <a:spcPct val="90000"/>
            </a:lnSpc>
            <a:spcBef>
              <a:spcPct val="0"/>
            </a:spcBef>
            <a:spcAft>
              <a:spcPct val="15000"/>
            </a:spcAft>
            <a:buChar char="••"/>
          </a:pPr>
          <a:r>
            <a:rPr lang="cs-CZ" sz="3700" kern="1200" dirty="0" smtClean="0"/>
            <a:t>následek</a:t>
          </a:r>
          <a:endParaRPr lang="cs-CZ" sz="3700" kern="1200" dirty="0"/>
        </a:p>
      </dsp:txBody>
      <dsp:txXfrm rot="-5400000">
        <a:off x="2962655" y="307047"/>
        <a:ext cx="5180726" cy="1593750"/>
      </dsp:txXfrm>
    </dsp:sp>
    <dsp:sp modelId="{E4926ABC-5674-4C30-9423-74D34732E852}">
      <dsp:nvSpPr>
        <dsp:cNvPr id="0" name=""/>
        <dsp:cNvSpPr/>
      </dsp:nvSpPr>
      <dsp:spPr>
        <a:xfrm>
          <a:off x="0" y="55"/>
          <a:ext cx="2962656" cy="2207732"/>
        </a:xfrm>
        <a:prstGeom prst="roundRect">
          <a:avLst/>
        </a:prstGeom>
        <a:solidFill>
          <a:schemeClr val="accent1">
            <a:hueOff val="0"/>
            <a:satOff val="0"/>
            <a:lumOff val="0"/>
            <a:alphaOff val="0"/>
          </a:schemeClr>
        </a:solidFill>
        <a:ln w="55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14300" tIns="57150" rIns="114300" bIns="57150" numCol="1" spcCol="1270" anchor="ctr" anchorCtr="0">
          <a:noAutofit/>
        </a:bodyPr>
        <a:lstStyle/>
        <a:p>
          <a:pPr lvl="0" algn="ctr" defTabSz="1333500" rtl="0">
            <a:lnSpc>
              <a:spcPct val="90000"/>
            </a:lnSpc>
            <a:spcBef>
              <a:spcPct val="0"/>
            </a:spcBef>
            <a:spcAft>
              <a:spcPct val="35000"/>
            </a:spcAft>
          </a:pPr>
          <a:r>
            <a:rPr lang="cs-CZ" sz="3000" kern="1200" smtClean="0"/>
            <a:t>Objektivní odpovědnost</a:t>
          </a:r>
          <a:endParaRPr lang="cs-CZ" sz="3000" kern="1200"/>
        </a:p>
      </dsp:txBody>
      <dsp:txXfrm>
        <a:off x="107773" y="107828"/>
        <a:ext cx="2747110" cy="1992186"/>
      </dsp:txXfrm>
    </dsp:sp>
    <dsp:sp modelId="{E86C1116-A130-4F87-AFF2-AD0248C734A2}">
      <dsp:nvSpPr>
        <dsp:cNvPr id="0" name=""/>
        <dsp:cNvSpPr/>
      </dsp:nvSpPr>
      <dsp:spPr>
        <a:xfrm rot="5400000">
          <a:off x="4713034" y="788569"/>
          <a:ext cx="1766186" cy="5266944"/>
        </a:xfrm>
        <a:prstGeom prst="round2SameRect">
          <a:avLst/>
        </a:prstGeom>
        <a:solidFill>
          <a:schemeClr val="accent1">
            <a:alpha val="90000"/>
            <a:tint val="40000"/>
            <a:hueOff val="0"/>
            <a:satOff val="0"/>
            <a:lumOff val="0"/>
            <a:alphaOff val="0"/>
          </a:schemeClr>
        </a:solidFill>
        <a:ln w="55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40970" tIns="70485" rIns="140970" bIns="70485" numCol="1" spcCol="1270" anchor="ctr" anchorCtr="0">
          <a:noAutofit/>
        </a:bodyPr>
        <a:lstStyle/>
        <a:p>
          <a:pPr marL="285750" lvl="1" indent="-285750" algn="l" defTabSz="1644650" rtl="0">
            <a:lnSpc>
              <a:spcPct val="90000"/>
            </a:lnSpc>
            <a:spcBef>
              <a:spcPct val="0"/>
            </a:spcBef>
            <a:spcAft>
              <a:spcPct val="15000"/>
            </a:spcAft>
            <a:buChar char="••"/>
          </a:pPr>
          <a:r>
            <a:rPr lang="cs-CZ" sz="3700" kern="1200" dirty="0" smtClean="0"/>
            <a:t>Za zavinění</a:t>
          </a:r>
          <a:endParaRPr lang="cs-CZ" sz="3700" kern="1200" dirty="0"/>
        </a:p>
      </dsp:txBody>
      <dsp:txXfrm rot="-5400000">
        <a:off x="2962655" y="2625166"/>
        <a:ext cx="5180726" cy="1593750"/>
      </dsp:txXfrm>
    </dsp:sp>
    <dsp:sp modelId="{29358B8F-3FF1-41CA-9C63-A8B251A5FC03}">
      <dsp:nvSpPr>
        <dsp:cNvPr id="0" name=""/>
        <dsp:cNvSpPr/>
      </dsp:nvSpPr>
      <dsp:spPr>
        <a:xfrm>
          <a:off x="0" y="2318174"/>
          <a:ext cx="2962656" cy="2207732"/>
        </a:xfrm>
        <a:prstGeom prst="roundRect">
          <a:avLst/>
        </a:prstGeom>
        <a:solidFill>
          <a:schemeClr val="accent1">
            <a:hueOff val="0"/>
            <a:satOff val="0"/>
            <a:lumOff val="0"/>
            <a:alphaOff val="0"/>
          </a:schemeClr>
        </a:solidFill>
        <a:ln w="55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14300" tIns="57150" rIns="114300" bIns="57150" numCol="1" spcCol="1270" anchor="ctr" anchorCtr="0">
          <a:noAutofit/>
        </a:bodyPr>
        <a:lstStyle/>
        <a:p>
          <a:pPr lvl="0" algn="ctr" defTabSz="1333500" rtl="0">
            <a:lnSpc>
              <a:spcPct val="90000"/>
            </a:lnSpc>
            <a:spcBef>
              <a:spcPct val="0"/>
            </a:spcBef>
            <a:spcAft>
              <a:spcPct val="35000"/>
            </a:spcAft>
          </a:pPr>
          <a:r>
            <a:rPr lang="cs-CZ" sz="3000" kern="1200" smtClean="0"/>
            <a:t>Subjektivní odpovědnost</a:t>
          </a:r>
          <a:endParaRPr lang="cs-CZ" sz="3000" kern="1200"/>
        </a:p>
      </dsp:txBody>
      <dsp:txXfrm>
        <a:off x="107773" y="2425947"/>
        <a:ext cx="2747110" cy="1992186"/>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55539B5-0E0D-4041-893D-D104F9B96070}">
      <dsp:nvSpPr>
        <dsp:cNvPr id="0" name=""/>
        <dsp:cNvSpPr/>
      </dsp:nvSpPr>
      <dsp:spPr>
        <a:xfrm>
          <a:off x="7233" y="1398230"/>
          <a:ext cx="4323754" cy="1729501"/>
        </a:xfrm>
        <a:prstGeom prst="chevron">
          <a:avLst/>
        </a:prstGeom>
        <a:solidFill>
          <a:schemeClr val="accent1">
            <a:hueOff val="0"/>
            <a:satOff val="0"/>
            <a:lumOff val="0"/>
            <a:alphaOff val="0"/>
          </a:schemeClr>
        </a:solidFill>
        <a:ln w="55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8021" tIns="56007" rIns="56007" bIns="56007" numCol="1" spcCol="1270" anchor="ctr" anchorCtr="0">
          <a:noAutofit/>
        </a:bodyPr>
        <a:lstStyle/>
        <a:p>
          <a:pPr lvl="0" algn="ctr" defTabSz="1866900">
            <a:lnSpc>
              <a:spcPct val="90000"/>
            </a:lnSpc>
            <a:spcBef>
              <a:spcPct val="0"/>
            </a:spcBef>
            <a:spcAft>
              <a:spcPct val="35000"/>
            </a:spcAft>
          </a:pPr>
          <a:r>
            <a:rPr lang="cs-CZ" sz="4200" kern="1200" dirty="0" smtClean="0"/>
            <a:t>Skutečná škoda</a:t>
          </a:r>
          <a:endParaRPr lang="cs-CZ" sz="4200" kern="1200" dirty="0"/>
        </a:p>
      </dsp:txBody>
      <dsp:txXfrm>
        <a:off x="871984" y="1398230"/>
        <a:ext cx="2594253" cy="1729501"/>
      </dsp:txXfrm>
    </dsp:sp>
    <dsp:sp modelId="{6AAA8311-0911-4B79-8ACB-55D78CD81229}">
      <dsp:nvSpPr>
        <dsp:cNvPr id="0" name=""/>
        <dsp:cNvSpPr/>
      </dsp:nvSpPr>
      <dsp:spPr>
        <a:xfrm>
          <a:off x="3898612" y="1398230"/>
          <a:ext cx="4323754" cy="1729501"/>
        </a:xfrm>
        <a:prstGeom prst="chevron">
          <a:avLst/>
        </a:prstGeom>
        <a:solidFill>
          <a:schemeClr val="accent1">
            <a:hueOff val="0"/>
            <a:satOff val="0"/>
            <a:lumOff val="0"/>
            <a:alphaOff val="0"/>
          </a:schemeClr>
        </a:solidFill>
        <a:ln w="55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8021" tIns="56007" rIns="56007" bIns="56007" numCol="1" spcCol="1270" anchor="ctr" anchorCtr="0">
          <a:noAutofit/>
        </a:bodyPr>
        <a:lstStyle/>
        <a:p>
          <a:pPr lvl="0" algn="ctr" defTabSz="1866900">
            <a:lnSpc>
              <a:spcPct val="90000"/>
            </a:lnSpc>
            <a:spcBef>
              <a:spcPct val="0"/>
            </a:spcBef>
            <a:spcAft>
              <a:spcPct val="35000"/>
            </a:spcAft>
          </a:pPr>
          <a:r>
            <a:rPr lang="cs-CZ" sz="4200" kern="1200" dirty="0" smtClean="0"/>
            <a:t>Ušlý zisk</a:t>
          </a:r>
          <a:endParaRPr lang="cs-CZ" sz="4200" kern="1200" dirty="0"/>
        </a:p>
      </dsp:txBody>
      <dsp:txXfrm>
        <a:off x="4763363" y="1398230"/>
        <a:ext cx="2594253" cy="1729501"/>
      </dsp:txXfrm>
    </dsp:sp>
  </dsp:spTree>
</dsp:drawing>
</file>

<file path=ppt/diagrams/layout1.xml><?xml version="1.0" encoding="utf-8"?>
<dgm:layoutDef xmlns:dgm="http://schemas.openxmlformats.org/drawingml/2006/diagram" xmlns:a="http://schemas.openxmlformats.org/drawingml/2006/main" uniqueId="urn:microsoft.com/office/officeart/2005/8/layout/hProcess9">
  <dgm:title val=""/>
  <dgm:desc val=""/>
  <dgm:catLst>
    <dgm:cat type="process" pri="5000"/>
    <dgm:cat type="convert" pri="1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tProcess">
    <dgm:varLst>
      <dgm:dir/>
      <dgm:resizeHandles val="exact"/>
    </dgm:varLst>
    <dgm:alg type="composite">
      <dgm:param type="horzAlign" val="ctr"/>
      <dgm:param type="vertAlign" val="mid"/>
    </dgm:alg>
    <dgm:shape xmlns:r="http://schemas.openxmlformats.org/officeDocument/2006/relationships" r:blip="">
      <dgm:adjLst/>
    </dgm:shape>
    <dgm:presOf/>
    <dgm:constrLst>
      <dgm:constr type="w" for="ch" forName="arrow" refType="w" fact="0.85"/>
      <dgm:constr type="h" for="ch" forName="arrow" refType="h"/>
      <dgm:constr type="ctrX" for="ch" forName="arrow" refType="w" fact="0.5"/>
      <dgm:constr type="ctrY" for="ch" forName="arrow" refType="h" fact="0.5"/>
      <dgm:constr type="w" for="ch" forName="linearProcess" refType="w"/>
      <dgm:constr type="h" for="ch" forName="linearProcess" refType="h" fact="0.4"/>
      <dgm:constr type="ctrX" for="ch" forName="linearProcess" refType="w" fact="0.5"/>
      <dgm:constr type="ctrY" for="ch" forName="linearProcess" refType="h" fact="0.5"/>
    </dgm:constrLst>
    <dgm:ruleLst/>
    <dgm:layoutNode name="arrow" styleLbl="bgShp">
      <dgm:alg type="sp"/>
      <dgm:choose name="Name0">
        <dgm:if name="Name1" func="var" arg="dir" op="equ" val="norm">
          <dgm:shape xmlns:r="http://schemas.openxmlformats.org/officeDocument/2006/relationships" type="rightArrow" r:blip="">
            <dgm:adjLst/>
          </dgm:shape>
        </dgm:if>
        <dgm:else name="Name2">
          <dgm:shape xmlns:r="http://schemas.openxmlformats.org/officeDocument/2006/relationships" type="leftArrow" r:blip="">
            <dgm:adjLst/>
          </dgm:shape>
        </dgm:else>
      </dgm:choose>
      <dgm:presOf/>
      <dgm:constrLst/>
      <dgm:ruleLst/>
    </dgm:layoutNode>
    <dgm:layoutNode name="linearProcess">
      <dgm:choose name="Name3">
        <dgm:if name="Name4" func="var" arg="dir" op="equ" val="norm">
          <dgm:alg type="lin"/>
        </dgm:if>
        <dgm:else name="Name5">
          <dgm:alg type="lin">
            <dgm:param type="linDir" val="fromR"/>
          </dgm:alg>
        </dgm:else>
      </dgm:choose>
      <dgm:shape xmlns:r="http://schemas.openxmlformats.org/officeDocument/2006/relationships" r:blip="">
        <dgm:adjLst/>
      </dgm:shape>
      <dgm:presOf/>
      <dgm:constrLst>
        <dgm:constr type="userA" for="ch" ptType="node" refType="w"/>
        <dgm:constr type="h" for="ch" ptType="node" refType="h"/>
        <dgm:constr type="w" for="ch" ptType="node" op="equ"/>
        <dgm:constr type="w" for="ch" forName="sibTrans" refType="w" fact="0.05"/>
        <dgm:constr type="primFontSz" for="ch" ptType="node" op="equ" val="65"/>
      </dgm:constrLst>
      <dgm:ruleLst/>
      <dgm:forEach name="Name6" axis="ch" ptType="node">
        <dgm:layoutNode name="textNode" styleLbl="node1">
          <dgm:varLst>
            <dgm:bulletEnabled val="1"/>
          </dgm:varLst>
          <dgm:alg type="tx"/>
          <dgm:shape xmlns:r="http://schemas.openxmlformats.org/officeDocument/2006/relationships" type="roundRect" r:blip="">
            <dgm:adjLst/>
          </dgm:shape>
          <dgm:presOf axis="desOrSelf" ptType="node"/>
          <dgm:constrLst>
            <dgm:constr type="userA"/>
            <dgm:constr type="w" refType="userA" fact="0.3"/>
            <dgm:constr type="tMarg" refType="primFontSz" fact="0.3"/>
            <dgm:constr type="bMarg" refType="primFontSz" fact="0.3"/>
            <dgm:constr type="lMarg" refType="primFontSz" fact="0.3"/>
            <dgm:constr type="rMarg" refType="primFontSz" fact="0.3"/>
          </dgm:constrLst>
          <dgm:ruleLst>
            <dgm:rule type="w" val="NaN" fact="1" max="NaN"/>
            <dgm:rule type="primFontSz" val="5" fact="NaN" max="NaN"/>
          </dgm:ruleLst>
        </dgm:layoutNode>
        <dgm:forEach name="Name7" axis="followSib" ptType="sibTrans" cnt="1">
          <dgm:layoutNode name="sibTrans">
            <dgm:alg type="sp"/>
            <dgm:shape xmlns:r="http://schemas.openxmlformats.org/officeDocument/2006/relationships" r:blip="">
              <dgm:adjLst/>
            </dgm:shape>
            <dgm:presOf/>
            <dgm:constrLst/>
            <dgm:ruleLst/>
          </dgm:layoutNode>
        </dgm:forEach>
      </dgm:forEach>
    </dgm:layoutNode>
  </dgm:layoutNode>
</dgm:layoutDef>
</file>

<file path=ppt/diagrams/layout2.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0.05"/>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0.05"/>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chevron1">
  <dgm:title val=""/>
  <dgm:desc val=""/>
  <dgm:catLst>
    <dgm:cat type="process" pri="9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hoose name="Name4">
      <dgm:if name="Name5" axis="des" func="maxDepth" op="gte" val="2">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1.5"/>
          <dgm:constr type="h" for="des" forName="desTx" refType="primFontSz" refFor="des" refForName="parTx" fact="0.5"/>
          <dgm:constr type="w" for="ch" forName="space" op="equ" val="-6"/>
        </dgm:constrLst>
        <dgm:ruleLst>
          <dgm:rule type="w" for="ch" forName="composite" val="0" fact="NaN" max="NaN"/>
          <dgm:rule type="primFontSz" for="des" forName="parTx" val="5" fact="NaN" max="NaN"/>
        </dgm:ruleLst>
        <dgm:forEach name="Name6" axis="ch" ptType="node">
          <dgm:layoutNode name="composite">
            <dgm:alg type="composite"/>
            <dgm:shape xmlns:r="http://schemas.openxmlformats.org/officeDocument/2006/relationships" r:blip="">
              <dgm:adjLst/>
            </dgm:shape>
            <dgm:presOf/>
            <dgm:choose name="Name7">
              <dgm:if name="Name8" func="var" arg="dir" op="equ" val="norm">
                <dgm:constrLst>
                  <dgm:constr type="l" for="ch" forName="parTx"/>
                  <dgm:constr type="w" for="ch" forName="parTx" refType="w"/>
                  <dgm:constr type="t" for="ch" forName="parTx"/>
                  <dgm:constr type="l" for="ch" forName="desTx"/>
                  <dgm:constr type="w" for="ch" forName="desTx" refType="w" refFor="ch" refForName="parTx" fact="0.8"/>
                  <dgm:constr type="t" for="ch" forName="desTx" refType="h" refFor="ch" refForName="parTx" fact="1.125"/>
                </dgm:constrLst>
              </dgm:if>
              <dgm:else name="Name9">
                <dgm:constrLst>
                  <dgm:constr type="l" for="ch" forName="parTx"/>
                  <dgm:constr type="w" for="ch" forName="parTx" refType="w"/>
                  <dgm:constr type="t" for="ch" forName="parTx"/>
                  <dgm:constr type="l" for="ch" forName="desTx" refType="w" fact="0.2"/>
                  <dgm:constr type="w" for="ch" forName="desTx" refType="w" refFor="ch" refForName="parTx" fact="0.8"/>
                  <dgm:constr type="t" for="ch" forName="desTx" refType="h" refFor="ch" refForName="parTx" fact="1.125"/>
                </dgm:constrLst>
              </dgm:else>
            </dgm:choose>
            <dgm:ruleLst>
              <dgm:rule type="h" val="INF" fact="NaN" max="NaN"/>
            </dgm:ruleLst>
            <dgm:layoutNode name="parTx">
              <dgm:varLst>
                <dgm:chMax val="0"/>
                <dgm:chPref val="0"/>
                <dgm:bulletEnabled val="1"/>
              </dgm:varLst>
              <dgm:alg type="tx"/>
              <dgm:choose name="Name10">
                <dgm:if name="Name11" func="var" arg="dir" op="equ" val="norm">
                  <dgm:shape xmlns:r="http://schemas.openxmlformats.org/officeDocument/2006/relationships" type="chevron" r:blip="">
                    <dgm:adjLst/>
                  </dgm:shape>
                </dgm:if>
                <dgm:else name="Name12">
                  <dgm:shape xmlns:r="http://schemas.openxmlformats.org/officeDocument/2006/relationships" rot="180" type="chevron" r:blip="">
                    <dgm:adjLst/>
                  </dgm:shape>
                </dgm:else>
              </dgm:choose>
              <dgm:presOf axis="self" ptType="node"/>
              <dgm:choose name="Name13">
                <dgm:if name="Name14" func="var" arg="dir" op="equ" val="norm">
                  <dgm:constrLst>
                    <dgm:constr type="h" refType="w" op="lte" fact="0.4"/>
                    <dgm:constr type="h"/>
                    <dgm:constr type="tMarg" refType="primFontSz" fact="0.105"/>
                    <dgm:constr type="bMarg" refType="primFontSz" fact="0.105"/>
                    <dgm:constr type="lMarg" refType="primFontSz" fact="0.315"/>
                    <dgm:constr type="rMarg" refType="primFontSz" fact="0.105"/>
                  </dgm:constrLst>
                </dgm:if>
                <dgm:else name="Name15">
                  <dgm:constrLst>
                    <dgm:constr type="h" refType="w" op="lte" fact="0.4"/>
                    <dgm:constr type="h"/>
                    <dgm:constr type="tMarg" refType="primFontSz" fact="0.105"/>
                    <dgm:constr type="bMarg" refType="primFontSz" fact="0.105"/>
                    <dgm:constr type="lMarg" refType="primFontSz" fact="0.105"/>
                    <dgm:constr type="rMarg" refType="primFontSz" fact="0.315"/>
                  </dgm:constrLst>
                </dgm:else>
              </dgm:choose>
              <dgm:ruleLst>
                <dgm:rule type="h" val="INF" fact="NaN" max="NaN"/>
              </dgm:ruleLst>
            </dgm:layoutNode>
            <dgm:layoutNode name="desTx" styleLbl="revTx">
              <dgm:varLst>
                <dgm:bulletEnabled val="1"/>
              </dgm:varLst>
              <dgm:alg type="tx">
                <dgm:param type="stBulletLvl" val="1"/>
              </dgm:alg>
              <dgm:choose name="Name16">
                <dgm:if name="Name17" axis="ch" ptType="node" func="cnt" op="gte" val="1">
                  <dgm:shape xmlns:r="http://schemas.openxmlformats.org/officeDocument/2006/relationships" type="rect" r:blip="">
                    <dgm:adjLst/>
                  </dgm:shape>
                </dgm:if>
                <dgm:else name="Name18">
                  <dgm:shape xmlns:r="http://schemas.openxmlformats.org/officeDocument/2006/relationships" type="rect" r:blip="" hideGeom="1">
                    <dgm:adjLst/>
                  </dgm:shape>
                </dgm:else>
              </dgm:choose>
              <dgm:presOf axis="des" ptType="node"/>
              <dgm:constrLst>
                <dgm:constr type="secFontSz" val="65"/>
                <dgm:constr type="primFontSz" refType="secFontSz"/>
                <dgm:constr type="h"/>
                <dgm:constr type="tMarg"/>
                <dgm:constr type="bMarg"/>
                <dgm:constr type="rMarg"/>
                <dgm:constr type="lMarg"/>
              </dgm:constrLst>
              <dgm:ruleLst>
                <dgm:rule type="h" val="INF" fact="NaN" max="NaN"/>
              </dgm:ruleLst>
            </dgm:layoutNode>
          </dgm:layoutNode>
          <dgm:forEach name="Name19" axis="followSib" ptType="sibTrans" cnt="1">
            <dgm:layoutNode name="space">
              <dgm:alg type="sp"/>
              <dgm:shape xmlns:r="http://schemas.openxmlformats.org/officeDocument/2006/relationships" r:blip="">
                <dgm:adjLst/>
              </dgm:shape>
              <dgm:presOf/>
              <dgm:constrLst/>
              <dgm:ruleLst/>
            </dgm:layoutNode>
          </dgm:forEach>
        </dgm:forEach>
      </dgm:if>
      <dgm:else name="Name20">
        <dgm:constrLst>
          <dgm:constr type="w" for="ch" forName="parTxOnly" refType="w"/>
          <dgm:constr type="h" for="des" forName="parTxOnly" op="equ"/>
          <dgm:constr type="primFontSz" for="des" forName="parTxOnly" op="equ" val="65"/>
          <dgm:constr type="w" for="ch" forName="parTxOnlySpace" refType="w" refFor="ch" refForName="parTxOnly" fact="-0.1"/>
        </dgm:constrLst>
        <dgm:ruleLst/>
        <dgm:forEach name="Name21" axis="ch" ptType="node">
          <dgm:layoutNode name="parTxOnly">
            <dgm:varLst>
              <dgm:chMax val="0"/>
              <dgm:chPref val="0"/>
              <dgm:bulletEnabled val="1"/>
            </dgm:varLst>
            <dgm:alg type="tx"/>
            <dgm:choose name="Name22">
              <dgm:if name="Name23" func="var" arg="dir" op="equ" val="norm">
                <dgm:shape xmlns:r="http://schemas.openxmlformats.org/officeDocument/2006/relationships" type="chevron" r:blip="">
                  <dgm:adjLst/>
                </dgm:shape>
              </dgm:if>
              <dgm:else name="Name24">
                <dgm:shape xmlns:r="http://schemas.openxmlformats.org/officeDocument/2006/relationships" rot="180" type="chevron" r:blip="">
                  <dgm:adjLst/>
                </dgm:shape>
              </dgm:else>
            </dgm:choose>
            <dgm:presOf axis="self" ptType="node"/>
            <dgm:choose name="Name25">
              <dgm:if name="Name26" func="var" arg="dir" op="equ" val="norm">
                <dgm:constrLst>
                  <dgm:constr type="h" refType="w" op="equ" fact="0.4"/>
                  <dgm:constr type="tMarg" refType="primFontSz" fact="0.105"/>
                  <dgm:constr type="bMarg" refType="primFontSz" fact="0.105"/>
                  <dgm:constr type="lMarg" refType="primFontSz" fact="0.315"/>
                  <dgm:constr type="rMarg" refType="primFontSz" fact="0.105"/>
                </dgm:constrLst>
              </dgm:if>
              <dgm:else name="Name27">
                <dgm:constrLst>
                  <dgm:constr type="h" refType="w" op="equ" fact="0.4"/>
                  <dgm:constr type="tMarg" refType="primFontSz" fact="0.105"/>
                  <dgm:constr type="bMarg" refType="primFontSz" fact="0.105"/>
                  <dgm:constr type="lMarg" refType="primFontSz" fact="0.105"/>
                  <dgm:constr type="rMarg" refType="primFontSz" fact="0.315"/>
                </dgm:constrLst>
              </dgm:else>
            </dgm:choose>
            <dgm:ruleLst>
              <dgm:rule type="primFontSz" val="5" fact="NaN" max="NaN"/>
            </dgm:ruleLst>
          </dgm:layoutNode>
          <dgm:forEach name="Name28" axis="followSib" ptType="sibTrans" cnt="1">
            <dgm:layoutNode name="parTxOnlySpace">
              <dgm:alg type="sp"/>
              <dgm:shape xmlns:r="http://schemas.openxmlformats.org/officeDocument/2006/relationships" r:blip="">
                <dgm:adjLst/>
              </dgm:shape>
              <dgm:presOf/>
              <dgm:constrLst/>
              <dgm:ruleLst/>
            </dgm:layoutNode>
          </dgm:forEach>
        </dgm:forEach>
      </dgm:else>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Úvodní snímek">
    <p:spTree>
      <p:nvGrpSpPr>
        <p:cNvPr id="1" name=""/>
        <p:cNvGrpSpPr/>
        <p:nvPr/>
      </p:nvGrpSpPr>
      <p:grpSpPr>
        <a:xfrm>
          <a:off x="0" y="0"/>
          <a:ext cx="0" cy="0"/>
          <a:chOff x="0" y="0"/>
          <a:chExt cx="0" cy="0"/>
        </a:xfrm>
      </p:grpSpPr>
      <p:sp>
        <p:nvSpPr>
          <p:cNvPr id="10" name="Pravoúhlý trojúhelník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Nadpis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cs-CZ" smtClean="0"/>
              <a:t>Kliknutím lze upravit styl.</a:t>
            </a:r>
            <a:endParaRPr kumimoji="0" lang="en-US"/>
          </a:p>
        </p:txBody>
      </p:sp>
      <p:sp>
        <p:nvSpPr>
          <p:cNvPr id="17" name="Podnadpis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cs-CZ" smtClean="0"/>
              <a:t>Kliknutím lze upravit styl předlohy.</a:t>
            </a:r>
            <a:endParaRPr kumimoji="0" lang="en-US"/>
          </a:p>
        </p:txBody>
      </p:sp>
      <p:grpSp>
        <p:nvGrpSpPr>
          <p:cNvPr id="2" name="Skupina 1"/>
          <p:cNvGrpSpPr/>
          <p:nvPr/>
        </p:nvGrpSpPr>
        <p:grpSpPr>
          <a:xfrm>
            <a:off x="-3765" y="4953000"/>
            <a:ext cx="9147765" cy="1912088"/>
            <a:chOff x="-3765" y="4832896"/>
            <a:chExt cx="9147765" cy="2032192"/>
          </a:xfrm>
        </p:grpSpPr>
        <p:sp>
          <p:nvSpPr>
            <p:cNvPr id="7" name="Volný tvar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Volný tvar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Volný tvar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Přímá spojnice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Zástupný symbol pro datum 29"/>
          <p:cNvSpPr>
            <a:spLocks noGrp="1"/>
          </p:cNvSpPr>
          <p:nvPr>
            <p:ph type="dt" sz="half" idx="10"/>
          </p:nvPr>
        </p:nvSpPr>
        <p:spPr/>
        <p:txBody>
          <a:bodyPr/>
          <a:lstStyle>
            <a:lvl1pPr>
              <a:defRPr>
                <a:solidFill>
                  <a:srgbClr val="FFFFFF"/>
                </a:solidFill>
              </a:defRPr>
            </a:lvl1pPr>
            <a:extLst/>
          </a:lstStyle>
          <a:p>
            <a:fld id="{C15E38B9-FECB-4815-B47A-E83CBDF57D40}" type="datetimeFigureOut">
              <a:rPr lang="cs-CZ" smtClean="0"/>
              <a:t>27.10.2015</a:t>
            </a:fld>
            <a:endParaRPr lang="cs-CZ"/>
          </a:p>
        </p:txBody>
      </p:sp>
      <p:sp>
        <p:nvSpPr>
          <p:cNvPr id="19" name="Zástupný symbol pro zápatí 18"/>
          <p:cNvSpPr>
            <a:spLocks noGrp="1"/>
          </p:cNvSpPr>
          <p:nvPr>
            <p:ph type="ftr" sz="quarter" idx="11"/>
          </p:nvPr>
        </p:nvSpPr>
        <p:spPr/>
        <p:txBody>
          <a:bodyPr/>
          <a:lstStyle>
            <a:lvl1pPr>
              <a:defRPr>
                <a:solidFill>
                  <a:schemeClr val="accent1">
                    <a:tint val="20000"/>
                  </a:schemeClr>
                </a:solidFill>
              </a:defRPr>
            </a:lvl1pPr>
            <a:extLst/>
          </a:lstStyle>
          <a:p>
            <a:endParaRPr lang="cs-CZ"/>
          </a:p>
        </p:txBody>
      </p:sp>
      <p:sp>
        <p:nvSpPr>
          <p:cNvPr id="27" name="Zástupný symbol pro číslo snímku 26"/>
          <p:cNvSpPr>
            <a:spLocks noGrp="1"/>
          </p:cNvSpPr>
          <p:nvPr>
            <p:ph type="sldNum" sz="quarter" idx="12"/>
          </p:nvPr>
        </p:nvSpPr>
        <p:spPr/>
        <p:txBody>
          <a:bodyPr/>
          <a:lstStyle>
            <a:lvl1pPr>
              <a:defRPr>
                <a:solidFill>
                  <a:srgbClr val="FFFFFF"/>
                </a:solidFill>
              </a:defRPr>
            </a:lvl1pPr>
            <a:extLst/>
          </a:lstStyle>
          <a:p>
            <a:fld id="{8BF99C0C-528B-4BE4-9E2F-F0B4EDEEF017}" type="slidenum">
              <a:rPr lang="cs-CZ" smtClean="0"/>
              <a:t>‹#›</a:t>
            </a:fld>
            <a:endParaRPr lang="cs-CZ"/>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extLst/>
          </a:lstStyle>
          <a:p>
            <a:r>
              <a:rPr kumimoji="0" lang="cs-CZ" smtClean="0"/>
              <a:t>Kliknutím lze upravit styl.</a:t>
            </a:r>
            <a:endParaRPr kumimoji="0" lang="en-US"/>
          </a:p>
        </p:txBody>
      </p:sp>
      <p:sp>
        <p:nvSpPr>
          <p:cNvPr id="3" name="Zástupný symbol pro svislý text 2"/>
          <p:cNvSpPr>
            <a:spLocks noGrp="1"/>
          </p:cNvSpPr>
          <p:nvPr>
            <p:ph type="body" orient="vert" idx="1"/>
          </p:nvPr>
        </p:nvSpPr>
        <p:spPr>
          <a:xfrm>
            <a:off x="457200" y="1481329"/>
            <a:ext cx="8229600" cy="4386071"/>
          </a:xfrm>
        </p:spPr>
        <p:txBody>
          <a:bodyPr vert="eaVert"/>
          <a:lstStyle>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extLst/>
          </a:lstStyle>
          <a:p>
            <a:fld id="{C15E38B9-FECB-4815-B47A-E83CBDF57D40}" type="datetimeFigureOut">
              <a:rPr lang="cs-CZ" smtClean="0"/>
              <a:t>27.10.2015</a:t>
            </a:fld>
            <a:endParaRPr lang="cs-CZ"/>
          </a:p>
        </p:txBody>
      </p:sp>
      <p:sp>
        <p:nvSpPr>
          <p:cNvPr id="5" name="Zástupný symbol pro zápatí 4"/>
          <p:cNvSpPr>
            <a:spLocks noGrp="1"/>
          </p:cNvSpPr>
          <p:nvPr>
            <p:ph type="ftr" sz="quarter" idx="11"/>
          </p:nvPr>
        </p:nvSpPr>
        <p:spPr/>
        <p:txBody>
          <a:bodyPr/>
          <a:lstStyle>
            <a:extLst/>
          </a:lstStyle>
          <a:p>
            <a:endParaRPr lang="cs-CZ"/>
          </a:p>
        </p:txBody>
      </p:sp>
      <p:sp>
        <p:nvSpPr>
          <p:cNvPr id="6" name="Zástupný symbol pro číslo snímku 5"/>
          <p:cNvSpPr>
            <a:spLocks noGrp="1"/>
          </p:cNvSpPr>
          <p:nvPr>
            <p:ph type="sldNum" sz="quarter" idx="12"/>
          </p:nvPr>
        </p:nvSpPr>
        <p:spPr/>
        <p:txBody>
          <a:bodyPr/>
          <a:lstStyle>
            <a:extLst/>
          </a:lstStyle>
          <a:p>
            <a:fld id="{8BF99C0C-528B-4BE4-9E2F-F0B4EDEEF017}" type="slidenum">
              <a:rPr lang="cs-CZ" smtClean="0"/>
              <a:t>‹#›</a:t>
            </a:fld>
            <a:endParaRPr lang="cs-C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2" name="Svislý nadpis 1"/>
          <p:cNvSpPr>
            <a:spLocks noGrp="1"/>
          </p:cNvSpPr>
          <p:nvPr>
            <p:ph type="title" orient="vert"/>
          </p:nvPr>
        </p:nvSpPr>
        <p:spPr>
          <a:xfrm>
            <a:off x="6844013" y="274640"/>
            <a:ext cx="1777470" cy="5592761"/>
          </a:xfrm>
        </p:spPr>
        <p:txBody>
          <a:bodyPr vert="eaVert"/>
          <a:lstStyle>
            <a:extLst/>
          </a:lstStyle>
          <a:p>
            <a:r>
              <a:rPr kumimoji="0" lang="cs-CZ" smtClean="0"/>
              <a:t>Kliknutím lze upravit styl.</a:t>
            </a:r>
            <a:endParaRPr kumimoji="0" lang="en-US"/>
          </a:p>
        </p:txBody>
      </p:sp>
      <p:sp>
        <p:nvSpPr>
          <p:cNvPr id="3" name="Zástupný symbol pro svislý text 2"/>
          <p:cNvSpPr>
            <a:spLocks noGrp="1"/>
          </p:cNvSpPr>
          <p:nvPr>
            <p:ph type="body" orient="vert" idx="1"/>
          </p:nvPr>
        </p:nvSpPr>
        <p:spPr>
          <a:xfrm>
            <a:off x="457200" y="274641"/>
            <a:ext cx="6324600" cy="5592760"/>
          </a:xfrm>
        </p:spPr>
        <p:txBody>
          <a:bodyPr vert="eaVert"/>
          <a:lstStyle>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extLst/>
          </a:lstStyle>
          <a:p>
            <a:fld id="{C15E38B9-FECB-4815-B47A-E83CBDF57D40}" type="datetimeFigureOut">
              <a:rPr lang="cs-CZ" smtClean="0"/>
              <a:t>27.10.2015</a:t>
            </a:fld>
            <a:endParaRPr lang="cs-CZ"/>
          </a:p>
        </p:txBody>
      </p:sp>
      <p:sp>
        <p:nvSpPr>
          <p:cNvPr id="5" name="Zástupný symbol pro zápatí 4"/>
          <p:cNvSpPr>
            <a:spLocks noGrp="1"/>
          </p:cNvSpPr>
          <p:nvPr>
            <p:ph type="ftr" sz="quarter" idx="11"/>
          </p:nvPr>
        </p:nvSpPr>
        <p:spPr/>
        <p:txBody>
          <a:bodyPr/>
          <a:lstStyle>
            <a:extLst/>
          </a:lstStyle>
          <a:p>
            <a:endParaRPr lang="cs-CZ"/>
          </a:p>
        </p:txBody>
      </p:sp>
      <p:sp>
        <p:nvSpPr>
          <p:cNvPr id="6" name="Zástupný symbol pro číslo snímku 5"/>
          <p:cNvSpPr>
            <a:spLocks noGrp="1"/>
          </p:cNvSpPr>
          <p:nvPr>
            <p:ph type="sldNum" sz="quarter" idx="12"/>
          </p:nvPr>
        </p:nvSpPr>
        <p:spPr/>
        <p:txBody>
          <a:bodyPr/>
          <a:lstStyle>
            <a:extLst/>
          </a:lstStyle>
          <a:p>
            <a:fld id="{8BF99C0C-528B-4BE4-9E2F-F0B4EDEEF017}" type="slidenum">
              <a:rPr lang="cs-CZ" smtClean="0"/>
              <a:t>‹#›</a:t>
            </a:fld>
            <a:endParaRPr lang="cs-CZ"/>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3" name="Zástupný symbol pro obsah 2"/>
          <p:cNvSpPr>
            <a:spLocks noGrp="1"/>
          </p:cNvSpPr>
          <p:nvPr>
            <p:ph idx="1"/>
          </p:nvPr>
        </p:nvSpPr>
        <p:spPr/>
        <p:txBody>
          <a:bodyPr/>
          <a:lstStyle>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datum 3"/>
          <p:cNvSpPr>
            <a:spLocks noGrp="1"/>
          </p:cNvSpPr>
          <p:nvPr>
            <p:ph type="dt" sz="half" idx="10"/>
          </p:nvPr>
        </p:nvSpPr>
        <p:spPr/>
        <p:txBody>
          <a:bodyPr/>
          <a:lstStyle>
            <a:extLst/>
          </a:lstStyle>
          <a:p>
            <a:fld id="{C15E38B9-FECB-4815-B47A-E83CBDF57D40}" type="datetimeFigureOut">
              <a:rPr lang="cs-CZ" smtClean="0"/>
              <a:t>27.10.2015</a:t>
            </a:fld>
            <a:endParaRPr lang="cs-CZ"/>
          </a:p>
        </p:txBody>
      </p:sp>
      <p:sp>
        <p:nvSpPr>
          <p:cNvPr id="5" name="Zástupný symbol pro zápatí 4"/>
          <p:cNvSpPr>
            <a:spLocks noGrp="1"/>
          </p:cNvSpPr>
          <p:nvPr>
            <p:ph type="ftr" sz="quarter" idx="11"/>
          </p:nvPr>
        </p:nvSpPr>
        <p:spPr/>
        <p:txBody>
          <a:bodyPr/>
          <a:lstStyle>
            <a:extLst/>
          </a:lstStyle>
          <a:p>
            <a:endParaRPr lang="cs-CZ"/>
          </a:p>
        </p:txBody>
      </p:sp>
      <p:sp>
        <p:nvSpPr>
          <p:cNvPr id="6" name="Zástupný symbol pro číslo snímku 5"/>
          <p:cNvSpPr>
            <a:spLocks noGrp="1"/>
          </p:cNvSpPr>
          <p:nvPr>
            <p:ph type="sldNum" sz="quarter" idx="12"/>
          </p:nvPr>
        </p:nvSpPr>
        <p:spPr/>
        <p:txBody>
          <a:bodyPr/>
          <a:lstStyle>
            <a:extLst/>
          </a:lstStyle>
          <a:p>
            <a:fld id="{8BF99C0C-528B-4BE4-9E2F-F0B4EDEEF017}" type="slidenum">
              <a:rPr lang="cs-CZ" smtClean="0"/>
              <a:t>‹#›</a:t>
            </a:fld>
            <a:endParaRPr lang="cs-CZ"/>
          </a:p>
        </p:txBody>
      </p:sp>
      <p:sp>
        <p:nvSpPr>
          <p:cNvPr id="7" name="Nadpis 6"/>
          <p:cNvSpPr>
            <a:spLocks noGrp="1"/>
          </p:cNvSpPr>
          <p:nvPr>
            <p:ph type="title"/>
          </p:nvPr>
        </p:nvSpPr>
        <p:spPr/>
        <p:txBody>
          <a:bodyPr rtlCol="0"/>
          <a:lstStyle>
            <a:extLst/>
          </a:lstStyle>
          <a:p>
            <a:r>
              <a:rPr kumimoji="0" lang="cs-CZ" smtClean="0"/>
              <a:t>Kliknutím lze upravit styl.</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části">
    <p:bg>
      <p:bgRef idx="1002">
        <a:schemeClr val="bg1"/>
      </p:bgRef>
    </p:bg>
    <p:spTree>
      <p:nvGrpSpPr>
        <p:cNvPr id="1" name=""/>
        <p:cNvGrpSpPr/>
        <p:nvPr/>
      </p:nvGrpSpPr>
      <p:grpSpPr>
        <a:xfrm>
          <a:off x="0" y="0"/>
          <a:ext cx="0" cy="0"/>
          <a:chOff x="0" y="0"/>
          <a:chExt cx="0" cy="0"/>
        </a:xfrm>
      </p:grpSpPr>
      <p:sp>
        <p:nvSpPr>
          <p:cNvPr id="2" name="Nadpis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cs-CZ" smtClean="0"/>
              <a:t>Kliknutím lze upravit styl.</a:t>
            </a:r>
            <a:endParaRPr kumimoji="0" lang="en-US"/>
          </a:p>
        </p:txBody>
      </p:sp>
      <p:sp>
        <p:nvSpPr>
          <p:cNvPr id="3" name="Zástupný symbol pro text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cs-CZ" smtClean="0"/>
              <a:t>Kliknutím lze upravit styly předlohy textu.</a:t>
            </a:r>
          </a:p>
        </p:txBody>
      </p:sp>
      <p:sp>
        <p:nvSpPr>
          <p:cNvPr id="4" name="Zástupný symbol pro datum 3"/>
          <p:cNvSpPr>
            <a:spLocks noGrp="1"/>
          </p:cNvSpPr>
          <p:nvPr>
            <p:ph type="dt" sz="half" idx="10"/>
          </p:nvPr>
        </p:nvSpPr>
        <p:spPr/>
        <p:txBody>
          <a:bodyPr/>
          <a:lstStyle>
            <a:extLst/>
          </a:lstStyle>
          <a:p>
            <a:fld id="{C15E38B9-FECB-4815-B47A-E83CBDF57D40}" type="datetimeFigureOut">
              <a:rPr lang="cs-CZ" smtClean="0"/>
              <a:t>27.10.2015</a:t>
            </a:fld>
            <a:endParaRPr lang="cs-CZ"/>
          </a:p>
        </p:txBody>
      </p:sp>
      <p:sp>
        <p:nvSpPr>
          <p:cNvPr id="5" name="Zástupný symbol pro zápatí 4"/>
          <p:cNvSpPr>
            <a:spLocks noGrp="1"/>
          </p:cNvSpPr>
          <p:nvPr>
            <p:ph type="ftr" sz="quarter" idx="11"/>
          </p:nvPr>
        </p:nvSpPr>
        <p:spPr/>
        <p:txBody>
          <a:bodyPr/>
          <a:lstStyle>
            <a:extLst/>
          </a:lstStyle>
          <a:p>
            <a:endParaRPr lang="cs-CZ"/>
          </a:p>
        </p:txBody>
      </p:sp>
      <p:sp>
        <p:nvSpPr>
          <p:cNvPr id="6" name="Zástupný symbol pro číslo snímku 5"/>
          <p:cNvSpPr>
            <a:spLocks noGrp="1"/>
          </p:cNvSpPr>
          <p:nvPr>
            <p:ph type="sldNum" sz="quarter" idx="12"/>
          </p:nvPr>
        </p:nvSpPr>
        <p:spPr/>
        <p:txBody>
          <a:bodyPr/>
          <a:lstStyle>
            <a:extLst/>
          </a:lstStyle>
          <a:p>
            <a:fld id="{8BF99C0C-528B-4BE4-9E2F-F0B4EDEEF017}" type="slidenum">
              <a:rPr lang="cs-CZ" smtClean="0"/>
              <a:t>‹#›</a:t>
            </a:fld>
            <a:endParaRPr lang="cs-CZ"/>
          </a:p>
        </p:txBody>
      </p:sp>
      <p:sp>
        <p:nvSpPr>
          <p:cNvPr id="7" name="Dvojitá šipka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Dvojitá šipka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bg>
      <p:bgRef idx="1002">
        <a:schemeClr val="bg1"/>
      </p:bgRef>
    </p:bg>
    <p:spTree>
      <p:nvGrpSpPr>
        <p:cNvPr id="1" name=""/>
        <p:cNvGrpSpPr/>
        <p:nvPr/>
      </p:nvGrpSpPr>
      <p:grpSpPr>
        <a:xfrm>
          <a:off x="0" y="0"/>
          <a:ext cx="0" cy="0"/>
          <a:chOff x="0" y="0"/>
          <a:chExt cx="0" cy="0"/>
        </a:xfrm>
      </p:grpSpPr>
      <p:sp>
        <p:nvSpPr>
          <p:cNvPr id="3" name="Zástupný symbol pro obsah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4" name="Zástupný symbol pro obsah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5" name="Zástupný symbol pro datum 4"/>
          <p:cNvSpPr>
            <a:spLocks noGrp="1"/>
          </p:cNvSpPr>
          <p:nvPr>
            <p:ph type="dt" sz="half" idx="10"/>
          </p:nvPr>
        </p:nvSpPr>
        <p:spPr/>
        <p:txBody>
          <a:bodyPr/>
          <a:lstStyle>
            <a:extLst/>
          </a:lstStyle>
          <a:p>
            <a:fld id="{C15E38B9-FECB-4815-B47A-E83CBDF57D40}" type="datetimeFigureOut">
              <a:rPr lang="cs-CZ" smtClean="0"/>
              <a:t>27.10.2015</a:t>
            </a:fld>
            <a:endParaRPr lang="cs-CZ"/>
          </a:p>
        </p:txBody>
      </p:sp>
      <p:sp>
        <p:nvSpPr>
          <p:cNvPr id="6" name="Zástupný symbol pro zápatí 5"/>
          <p:cNvSpPr>
            <a:spLocks noGrp="1"/>
          </p:cNvSpPr>
          <p:nvPr>
            <p:ph type="ftr" sz="quarter" idx="11"/>
          </p:nvPr>
        </p:nvSpPr>
        <p:spPr/>
        <p:txBody>
          <a:bodyPr/>
          <a:lstStyle>
            <a:extLst/>
          </a:lstStyle>
          <a:p>
            <a:endParaRPr lang="cs-CZ"/>
          </a:p>
        </p:txBody>
      </p:sp>
      <p:sp>
        <p:nvSpPr>
          <p:cNvPr id="7" name="Zástupný symbol pro číslo snímku 6"/>
          <p:cNvSpPr>
            <a:spLocks noGrp="1"/>
          </p:cNvSpPr>
          <p:nvPr>
            <p:ph type="sldNum" sz="quarter" idx="12"/>
          </p:nvPr>
        </p:nvSpPr>
        <p:spPr/>
        <p:txBody>
          <a:bodyPr/>
          <a:lstStyle>
            <a:extLst/>
          </a:lstStyle>
          <a:p>
            <a:fld id="{8BF99C0C-528B-4BE4-9E2F-F0B4EDEEF017}" type="slidenum">
              <a:rPr lang="cs-CZ" smtClean="0"/>
              <a:t>‹#›</a:t>
            </a:fld>
            <a:endParaRPr lang="cs-CZ"/>
          </a:p>
        </p:txBody>
      </p:sp>
      <p:sp>
        <p:nvSpPr>
          <p:cNvPr id="8" name="Nadpis 7"/>
          <p:cNvSpPr>
            <a:spLocks noGrp="1"/>
          </p:cNvSpPr>
          <p:nvPr>
            <p:ph type="title"/>
          </p:nvPr>
        </p:nvSpPr>
        <p:spPr/>
        <p:txBody>
          <a:bodyPr rtlCol="0"/>
          <a:lstStyle>
            <a:extLst/>
          </a:lstStyle>
          <a:p>
            <a:r>
              <a:rPr kumimoji="0" lang="cs-CZ" smtClean="0"/>
              <a:t>Kliknutím lze upravit styl.</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Porovnání">
    <p:bg>
      <p:bgRef idx="1003">
        <a:schemeClr val="bg1"/>
      </p:bgRef>
    </p:bg>
    <p:spTree>
      <p:nvGrpSpPr>
        <p:cNvPr id="1" name=""/>
        <p:cNvGrpSpPr/>
        <p:nvPr/>
      </p:nvGrpSpPr>
      <p:grpSpPr>
        <a:xfrm>
          <a:off x="0" y="0"/>
          <a:ext cx="0" cy="0"/>
          <a:chOff x="0" y="0"/>
          <a:chExt cx="0" cy="0"/>
        </a:xfrm>
      </p:grpSpPr>
      <p:sp>
        <p:nvSpPr>
          <p:cNvPr id="2" name="Nadpis 1"/>
          <p:cNvSpPr>
            <a:spLocks noGrp="1"/>
          </p:cNvSpPr>
          <p:nvPr>
            <p:ph type="title"/>
          </p:nvPr>
        </p:nvSpPr>
        <p:spPr>
          <a:xfrm>
            <a:off x="457200" y="273050"/>
            <a:ext cx="8229600" cy="1143000"/>
          </a:xfrm>
        </p:spPr>
        <p:txBody>
          <a:bodyPr anchor="ctr"/>
          <a:lstStyle>
            <a:lvl1pPr>
              <a:defRPr/>
            </a:lvl1pPr>
            <a:extLst/>
          </a:lstStyle>
          <a:p>
            <a:r>
              <a:rPr kumimoji="0" lang="cs-CZ" smtClean="0"/>
              <a:t>Kliknutím lze upravit styl.</a:t>
            </a:r>
            <a:endParaRPr kumimoji="0" lang="en-US"/>
          </a:p>
        </p:txBody>
      </p:sp>
      <p:sp>
        <p:nvSpPr>
          <p:cNvPr id="3" name="Zástupný symbol pro text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cs-CZ" smtClean="0"/>
              <a:t>Kliknutím lze upravit styly předlohy textu.</a:t>
            </a:r>
          </a:p>
        </p:txBody>
      </p:sp>
      <p:sp>
        <p:nvSpPr>
          <p:cNvPr id="4" name="Zástupný symbol pro text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cs-CZ" smtClean="0"/>
              <a:t>Kliknutím lze upravit styly předlohy textu.</a:t>
            </a:r>
          </a:p>
        </p:txBody>
      </p:sp>
      <p:sp>
        <p:nvSpPr>
          <p:cNvPr id="5" name="Zástupný symbol pro obsah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6" name="Zástupný symbol pro obsah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7" name="Zástupný symbol pro datum 6"/>
          <p:cNvSpPr>
            <a:spLocks noGrp="1"/>
          </p:cNvSpPr>
          <p:nvPr>
            <p:ph type="dt" sz="half" idx="10"/>
          </p:nvPr>
        </p:nvSpPr>
        <p:spPr/>
        <p:txBody>
          <a:bodyPr/>
          <a:lstStyle>
            <a:extLst/>
          </a:lstStyle>
          <a:p>
            <a:fld id="{C15E38B9-FECB-4815-B47A-E83CBDF57D40}" type="datetimeFigureOut">
              <a:rPr lang="cs-CZ" smtClean="0"/>
              <a:t>27.10.2015</a:t>
            </a:fld>
            <a:endParaRPr lang="cs-CZ"/>
          </a:p>
        </p:txBody>
      </p:sp>
      <p:sp>
        <p:nvSpPr>
          <p:cNvPr id="8" name="Zástupný symbol pro zápatí 7"/>
          <p:cNvSpPr>
            <a:spLocks noGrp="1"/>
          </p:cNvSpPr>
          <p:nvPr>
            <p:ph type="ftr" sz="quarter" idx="11"/>
          </p:nvPr>
        </p:nvSpPr>
        <p:spPr/>
        <p:txBody>
          <a:bodyPr/>
          <a:lstStyle>
            <a:extLst/>
          </a:lstStyle>
          <a:p>
            <a:endParaRPr lang="cs-CZ"/>
          </a:p>
        </p:txBody>
      </p:sp>
      <p:sp>
        <p:nvSpPr>
          <p:cNvPr id="9" name="Zástupný symbol pro číslo snímku 8"/>
          <p:cNvSpPr>
            <a:spLocks noGrp="1"/>
          </p:cNvSpPr>
          <p:nvPr>
            <p:ph type="sldNum" sz="quarter" idx="12"/>
          </p:nvPr>
        </p:nvSpPr>
        <p:spPr/>
        <p:txBody>
          <a:bodyPr/>
          <a:lstStyle>
            <a:extLst/>
          </a:lstStyle>
          <a:p>
            <a:fld id="{8BF99C0C-528B-4BE4-9E2F-F0B4EDEEF017}" type="slidenum">
              <a:rPr lang="cs-CZ" smtClean="0"/>
              <a:t>‹#›</a:t>
            </a:fld>
            <a:endParaRPr lang="cs-CZ"/>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bg>
      <p:bgRef idx="1002">
        <a:schemeClr val="bg1"/>
      </p:bgRef>
    </p:bg>
    <p:spTree>
      <p:nvGrpSpPr>
        <p:cNvPr id="1" name=""/>
        <p:cNvGrpSpPr/>
        <p:nvPr/>
      </p:nvGrpSpPr>
      <p:grpSpPr>
        <a:xfrm>
          <a:off x="0" y="0"/>
          <a:ext cx="0" cy="0"/>
          <a:chOff x="0" y="0"/>
          <a:chExt cx="0" cy="0"/>
        </a:xfrm>
      </p:grpSpPr>
      <p:sp>
        <p:nvSpPr>
          <p:cNvPr id="3" name="Zástupný symbol pro datum 2"/>
          <p:cNvSpPr>
            <a:spLocks noGrp="1"/>
          </p:cNvSpPr>
          <p:nvPr>
            <p:ph type="dt" sz="half" idx="10"/>
          </p:nvPr>
        </p:nvSpPr>
        <p:spPr/>
        <p:txBody>
          <a:bodyPr/>
          <a:lstStyle>
            <a:extLst/>
          </a:lstStyle>
          <a:p>
            <a:fld id="{C15E38B9-FECB-4815-B47A-E83CBDF57D40}" type="datetimeFigureOut">
              <a:rPr lang="cs-CZ" smtClean="0"/>
              <a:t>27.10.2015</a:t>
            </a:fld>
            <a:endParaRPr lang="cs-CZ"/>
          </a:p>
        </p:txBody>
      </p:sp>
      <p:sp>
        <p:nvSpPr>
          <p:cNvPr id="4" name="Zástupný symbol pro zápatí 3"/>
          <p:cNvSpPr>
            <a:spLocks noGrp="1"/>
          </p:cNvSpPr>
          <p:nvPr>
            <p:ph type="ftr" sz="quarter" idx="11"/>
          </p:nvPr>
        </p:nvSpPr>
        <p:spPr/>
        <p:txBody>
          <a:bodyPr/>
          <a:lstStyle>
            <a:extLst/>
          </a:lstStyle>
          <a:p>
            <a:endParaRPr lang="cs-CZ"/>
          </a:p>
        </p:txBody>
      </p:sp>
      <p:sp>
        <p:nvSpPr>
          <p:cNvPr id="5" name="Zástupný symbol pro číslo snímku 4"/>
          <p:cNvSpPr>
            <a:spLocks noGrp="1"/>
          </p:cNvSpPr>
          <p:nvPr>
            <p:ph type="sldNum" sz="quarter" idx="12"/>
          </p:nvPr>
        </p:nvSpPr>
        <p:spPr/>
        <p:txBody>
          <a:bodyPr/>
          <a:lstStyle>
            <a:extLst/>
          </a:lstStyle>
          <a:p>
            <a:fld id="{8BF99C0C-528B-4BE4-9E2F-F0B4EDEEF017}" type="slidenum">
              <a:rPr lang="cs-CZ" smtClean="0"/>
              <a:t>‹#›</a:t>
            </a:fld>
            <a:endParaRPr lang="cs-CZ"/>
          </a:p>
        </p:txBody>
      </p:sp>
      <p:sp>
        <p:nvSpPr>
          <p:cNvPr id="6" name="Nadpis 5"/>
          <p:cNvSpPr>
            <a:spLocks noGrp="1"/>
          </p:cNvSpPr>
          <p:nvPr>
            <p:ph type="title"/>
          </p:nvPr>
        </p:nvSpPr>
        <p:spPr/>
        <p:txBody>
          <a:bodyPr rtlCol="0"/>
          <a:lstStyle>
            <a:extLst/>
          </a:lstStyle>
          <a:p>
            <a:r>
              <a:rPr kumimoji="0" lang="cs-CZ" smtClean="0"/>
              <a:t>Kliknutím lze upravit styl.</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Zástupný symbol pro datum 1"/>
          <p:cNvSpPr>
            <a:spLocks noGrp="1"/>
          </p:cNvSpPr>
          <p:nvPr>
            <p:ph type="dt" sz="half" idx="10"/>
          </p:nvPr>
        </p:nvSpPr>
        <p:spPr/>
        <p:txBody>
          <a:bodyPr/>
          <a:lstStyle>
            <a:extLst/>
          </a:lstStyle>
          <a:p>
            <a:fld id="{C15E38B9-FECB-4815-B47A-E83CBDF57D40}" type="datetimeFigureOut">
              <a:rPr lang="cs-CZ" smtClean="0"/>
              <a:t>27.10.2015</a:t>
            </a:fld>
            <a:endParaRPr lang="cs-CZ"/>
          </a:p>
        </p:txBody>
      </p:sp>
      <p:sp>
        <p:nvSpPr>
          <p:cNvPr id="3" name="Zástupný symbol pro zápatí 2"/>
          <p:cNvSpPr>
            <a:spLocks noGrp="1"/>
          </p:cNvSpPr>
          <p:nvPr>
            <p:ph type="ftr" sz="quarter" idx="11"/>
          </p:nvPr>
        </p:nvSpPr>
        <p:spPr/>
        <p:txBody>
          <a:bodyPr/>
          <a:lstStyle>
            <a:extLst/>
          </a:lstStyle>
          <a:p>
            <a:endParaRPr lang="cs-CZ"/>
          </a:p>
        </p:txBody>
      </p:sp>
      <p:sp>
        <p:nvSpPr>
          <p:cNvPr id="4" name="Zástupný symbol pro číslo snímku 3"/>
          <p:cNvSpPr>
            <a:spLocks noGrp="1"/>
          </p:cNvSpPr>
          <p:nvPr>
            <p:ph type="sldNum" sz="quarter" idx="12"/>
          </p:nvPr>
        </p:nvSpPr>
        <p:spPr/>
        <p:txBody>
          <a:bodyPr/>
          <a:lstStyle>
            <a:extLst/>
          </a:lstStyle>
          <a:p>
            <a:fld id="{8BF99C0C-528B-4BE4-9E2F-F0B4EDEEF017}" type="slidenum">
              <a:rPr lang="cs-CZ" smtClean="0"/>
              <a:t>‹#›</a:t>
            </a:fld>
            <a:endParaRPr lang="cs-C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Obsah s titulkem">
    <p:bg>
      <p:bgRef idx="1003">
        <a:schemeClr val="bg1"/>
      </p:bgRef>
    </p:bg>
    <p:spTree>
      <p:nvGrpSpPr>
        <p:cNvPr id="1" name=""/>
        <p:cNvGrpSpPr/>
        <p:nvPr/>
      </p:nvGrpSpPr>
      <p:grpSpPr>
        <a:xfrm>
          <a:off x="0" y="0"/>
          <a:ext cx="0" cy="0"/>
          <a:chOff x="0" y="0"/>
          <a:chExt cx="0" cy="0"/>
        </a:xfrm>
      </p:grpSpPr>
      <p:sp>
        <p:nvSpPr>
          <p:cNvPr id="2" name="Nadpis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cs-CZ" smtClean="0"/>
              <a:t>Kliknutím lze upravit styl.</a:t>
            </a:r>
            <a:endParaRPr kumimoji="0" lang="en-US"/>
          </a:p>
        </p:txBody>
      </p:sp>
      <p:sp>
        <p:nvSpPr>
          <p:cNvPr id="3" name="Zástupný symbol pro text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cs-CZ" smtClean="0"/>
              <a:t>Kliknutím lze upravit styly předlohy textu.</a:t>
            </a:r>
          </a:p>
        </p:txBody>
      </p:sp>
      <p:sp>
        <p:nvSpPr>
          <p:cNvPr id="4" name="Zástupný symbol pro obsah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cs-CZ" smtClean="0"/>
              <a:t>Kliknutím lze upravit styly předlohy textu.</a:t>
            </a:r>
          </a:p>
          <a:p>
            <a:pPr lvl="1" eaLnBrk="1" latinLnBrk="0" hangingPunct="1"/>
            <a:r>
              <a:rPr lang="cs-CZ" smtClean="0"/>
              <a:t>Druhá úroveň</a:t>
            </a:r>
          </a:p>
          <a:p>
            <a:pPr lvl="2" eaLnBrk="1" latinLnBrk="0" hangingPunct="1"/>
            <a:r>
              <a:rPr lang="cs-CZ" smtClean="0"/>
              <a:t>Třetí úroveň</a:t>
            </a:r>
          </a:p>
          <a:p>
            <a:pPr lvl="3" eaLnBrk="1" latinLnBrk="0" hangingPunct="1"/>
            <a:r>
              <a:rPr lang="cs-CZ" smtClean="0"/>
              <a:t>Čtvrtá úroveň</a:t>
            </a:r>
          </a:p>
          <a:p>
            <a:pPr lvl="4" eaLnBrk="1" latinLnBrk="0" hangingPunct="1"/>
            <a:r>
              <a:rPr lang="cs-CZ" smtClean="0"/>
              <a:t>Pátá úroveň</a:t>
            </a:r>
            <a:endParaRPr kumimoji="0" lang="en-US"/>
          </a:p>
        </p:txBody>
      </p:sp>
      <p:sp>
        <p:nvSpPr>
          <p:cNvPr id="5" name="Zástupný symbol pro datum 4"/>
          <p:cNvSpPr>
            <a:spLocks noGrp="1"/>
          </p:cNvSpPr>
          <p:nvPr>
            <p:ph type="dt" sz="half" idx="10"/>
          </p:nvPr>
        </p:nvSpPr>
        <p:spPr>
          <a:xfrm>
            <a:off x="6727032" y="6407944"/>
            <a:ext cx="1920240" cy="365760"/>
          </a:xfrm>
        </p:spPr>
        <p:txBody>
          <a:bodyPr/>
          <a:lstStyle>
            <a:extLst/>
          </a:lstStyle>
          <a:p>
            <a:fld id="{C15E38B9-FECB-4815-B47A-E83CBDF57D40}" type="datetimeFigureOut">
              <a:rPr lang="cs-CZ" smtClean="0"/>
              <a:t>27.10.2015</a:t>
            </a:fld>
            <a:endParaRPr lang="cs-CZ"/>
          </a:p>
        </p:txBody>
      </p:sp>
      <p:sp>
        <p:nvSpPr>
          <p:cNvPr id="6" name="Zástupný symbol pro zápatí 5"/>
          <p:cNvSpPr>
            <a:spLocks noGrp="1"/>
          </p:cNvSpPr>
          <p:nvPr>
            <p:ph type="ftr" sz="quarter" idx="11"/>
          </p:nvPr>
        </p:nvSpPr>
        <p:spPr/>
        <p:txBody>
          <a:bodyPr/>
          <a:lstStyle>
            <a:extLst/>
          </a:lstStyle>
          <a:p>
            <a:endParaRPr lang="cs-CZ"/>
          </a:p>
        </p:txBody>
      </p:sp>
      <p:sp>
        <p:nvSpPr>
          <p:cNvPr id="7" name="Zástupný symbol pro číslo snímku 6"/>
          <p:cNvSpPr>
            <a:spLocks noGrp="1"/>
          </p:cNvSpPr>
          <p:nvPr>
            <p:ph type="sldNum" sz="quarter" idx="12"/>
          </p:nvPr>
        </p:nvSpPr>
        <p:spPr/>
        <p:txBody>
          <a:bodyPr/>
          <a:lstStyle>
            <a:extLst/>
          </a:lstStyle>
          <a:p>
            <a:fld id="{8BF99C0C-528B-4BE4-9E2F-F0B4EDEEF017}" type="slidenum">
              <a:rPr lang="cs-CZ" smtClean="0"/>
              <a:t>‹#›</a:t>
            </a:fld>
            <a:endParaRPr lang="cs-CZ"/>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Obrázek s titulkem">
    <p:bg>
      <p:bgRef idx="1002">
        <a:schemeClr val="bg1"/>
      </p:bgRef>
    </p:bg>
    <p:spTree>
      <p:nvGrpSpPr>
        <p:cNvPr id="1" name=""/>
        <p:cNvGrpSpPr/>
        <p:nvPr/>
      </p:nvGrpSpPr>
      <p:grpSpPr>
        <a:xfrm>
          <a:off x="0" y="0"/>
          <a:ext cx="0" cy="0"/>
          <a:chOff x="0" y="0"/>
          <a:chExt cx="0" cy="0"/>
        </a:xfrm>
      </p:grpSpPr>
      <p:sp>
        <p:nvSpPr>
          <p:cNvPr id="4" name="Zástupný symbol pro text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cs-CZ" smtClean="0"/>
              <a:t>Kliknutím lze upravit styly předlohy textu.</a:t>
            </a:r>
          </a:p>
        </p:txBody>
      </p:sp>
      <p:sp>
        <p:nvSpPr>
          <p:cNvPr id="3" name="Zástupný symbol pro obrázek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cs-CZ" smtClean="0"/>
              <a:t>Kliknutím na ikonu přidáte obrázek.</a:t>
            </a:r>
            <a:endParaRPr kumimoji="0" lang="en-US" dirty="0"/>
          </a:p>
        </p:txBody>
      </p:sp>
      <p:sp>
        <p:nvSpPr>
          <p:cNvPr id="5" name="Zástupný symbol pro datum 4"/>
          <p:cNvSpPr>
            <a:spLocks noGrp="1"/>
          </p:cNvSpPr>
          <p:nvPr>
            <p:ph type="dt" sz="half" idx="10"/>
          </p:nvPr>
        </p:nvSpPr>
        <p:spPr/>
        <p:txBody>
          <a:bodyPr/>
          <a:lstStyle>
            <a:lvl1pPr>
              <a:defRPr>
                <a:solidFill>
                  <a:schemeClr val="tx1"/>
                </a:solidFill>
              </a:defRPr>
            </a:lvl1pPr>
            <a:extLst/>
          </a:lstStyle>
          <a:p>
            <a:fld id="{C15E38B9-FECB-4815-B47A-E83CBDF57D40}" type="datetimeFigureOut">
              <a:rPr lang="cs-CZ" smtClean="0"/>
              <a:t>27.10.2015</a:t>
            </a:fld>
            <a:endParaRPr lang="cs-CZ"/>
          </a:p>
        </p:txBody>
      </p:sp>
      <p:sp>
        <p:nvSpPr>
          <p:cNvPr id="6" name="Zástupný symbol pro zápatí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cs-CZ"/>
          </a:p>
        </p:txBody>
      </p:sp>
      <p:sp>
        <p:nvSpPr>
          <p:cNvPr id="7" name="Zástupný symbol pro číslo snímku 6"/>
          <p:cNvSpPr>
            <a:spLocks noGrp="1"/>
          </p:cNvSpPr>
          <p:nvPr>
            <p:ph type="sldNum" sz="quarter" idx="12"/>
          </p:nvPr>
        </p:nvSpPr>
        <p:spPr/>
        <p:txBody>
          <a:bodyPr/>
          <a:lstStyle>
            <a:lvl1pPr>
              <a:defRPr>
                <a:solidFill>
                  <a:schemeClr val="tx1"/>
                </a:solidFill>
              </a:defRPr>
            </a:lvl1pPr>
            <a:extLst/>
          </a:lstStyle>
          <a:p>
            <a:fld id="{8BF99C0C-528B-4BE4-9E2F-F0B4EDEEF017}" type="slidenum">
              <a:rPr lang="cs-CZ" smtClean="0"/>
              <a:t>‹#›</a:t>
            </a:fld>
            <a:endParaRPr lang="cs-CZ"/>
          </a:p>
        </p:txBody>
      </p:sp>
      <p:sp>
        <p:nvSpPr>
          <p:cNvPr id="2" name="Nadpis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cs-CZ" smtClean="0"/>
              <a:t>Kliknutím lze upravit styl.</a:t>
            </a:r>
            <a:endParaRPr kumimoji="0" lang="en-US"/>
          </a:p>
        </p:txBody>
      </p:sp>
      <p:sp>
        <p:nvSpPr>
          <p:cNvPr id="8" name="Volný tvar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Volný tvar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Pravoúhlý trojúhelník 9"/>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Přímá spojnice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Dvojitá šipka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Dvojitá šipka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Volný tvar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Volný tvar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Pravoúhlý trojúhelník 13"/>
          <p:cNvSpPr>
            <a:spLocks/>
          </p:cNvSpPr>
          <p:nvPr/>
        </p:nvSpPr>
        <p:spPr bwMode="auto">
          <a:xfrm>
            <a:off x="-6042" y="5791253"/>
            <a:ext cx="3402314" cy="1080868"/>
          </a:xfrm>
          <a:prstGeom prst="rtTriangle">
            <a:avLst/>
          </a:prstGeom>
          <a:blipFill>
            <a:blip r:embed="rId13">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Přímá spojnice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Zástupný symbol pro nadpis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cs-CZ" smtClean="0"/>
              <a:t>Kliknutím lze upravit styl.</a:t>
            </a:r>
            <a:endParaRPr kumimoji="0" lang="en-US"/>
          </a:p>
        </p:txBody>
      </p:sp>
      <p:sp>
        <p:nvSpPr>
          <p:cNvPr id="30" name="Zástupný symbol pro text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cs-CZ" smtClean="0"/>
              <a:t>Kliknutím lze upravit styly předlohy textu.</a:t>
            </a:r>
          </a:p>
          <a:p>
            <a:pPr lvl="1" eaLnBrk="1" latinLnBrk="0" hangingPunct="1"/>
            <a:r>
              <a:rPr kumimoji="0" lang="cs-CZ" smtClean="0"/>
              <a:t>Druhá úroveň</a:t>
            </a:r>
          </a:p>
          <a:p>
            <a:pPr lvl="2" eaLnBrk="1" latinLnBrk="0" hangingPunct="1"/>
            <a:r>
              <a:rPr kumimoji="0" lang="cs-CZ" smtClean="0"/>
              <a:t>Třetí úroveň</a:t>
            </a:r>
          </a:p>
          <a:p>
            <a:pPr lvl="3" eaLnBrk="1" latinLnBrk="0" hangingPunct="1"/>
            <a:r>
              <a:rPr kumimoji="0" lang="cs-CZ" smtClean="0"/>
              <a:t>Čtvrtá úroveň</a:t>
            </a:r>
          </a:p>
          <a:p>
            <a:pPr lvl="4" eaLnBrk="1" latinLnBrk="0" hangingPunct="1"/>
            <a:r>
              <a:rPr kumimoji="0" lang="cs-CZ" smtClean="0"/>
              <a:t>Pátá úroveň</a:t>
            </a:r>
            <a:endParaRPr kumimoji="0" lang="en-US"/>
          </a:p>
        </p:txBody>
      </p:sp>
      <p:sp>
        <p:nvSpPr>
          <p:cNvPr id="10" name="Zástupný symbol pro datum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C15E38B9-FECB-4815-B47A-E83CBDF57D40}" type="datetimeFigureOut">
              <a:rPr lang="cs-CZ" smtClean="0"/>
              <a:t>27.10.2015</a:t>
            </a:fld>
            <a:endParaRPr lang="cs-CZ"/>
          </a:p>
        </p:txBody>
      </p:sp>
      <p:sp>
        <p:nvSpPr>
          <p:cNvPr id="22" name="Zástupný symbol pro zápatí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cs-CZ"/>
          </a:p>
        </p:txBody>
      </p:sp>
      <p:sp>
        <p:nvSpPr>
          <p:cNvPr id="18" name="Zástupný symbol pro číslo snímku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8BF99C0C-528B-4BE4-9E2F-F0B4EDEEF017}" type="slidenum">
              <a:rPr lang="cs-CZ" smtClean="0"/>
              <a:t>‹#›</a:t>
            </a:fld>
            <a:endParaRPr lang="cs-CZ"/>
          </a:p>
        </p:txBody>
      </p:sp>
    </p:spTree>
  </p:cSld>
  <p:clrMap bg1="lt1" tx1="dk1" bg2="lt2" tx2="dk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lstStyle/>
          <a:p>
            <a:r>
              <a:rPr lang="cs-CZ" dirty="0" smtClean="0"/>
              <a:t>Odpovědnost</a:t>
            </a:r>
            <a:endParaRPr lang="cs-CZ" dirty="0"/>
          </a:p>
        </p:txBody>
      </p:sp>
      <p:sp>
        <p:nvSpPr>
          <p:cNvPr id="3" name="Podnadpis 2"/>
          <p:cNvSpPr>
            <a:spLocks noGrp="1"/>
          </p:cNvSpPr>
          <p:nvPr>
            <p:ph type="subTitle" idx="1"/>
          </p:nvPr>
        </p:nvSpPr>
        <p:spPr/>
        <p:txBody>
          <a:bodyPr/>
          <a:lstStyle/>
          <a:p>
            <a:endParaRPr lang="cs-CZ"/>
          </a:p>
        </p:txBody>
      </p:sp>
    </p:spTree>
    <p:extLst>
      <p:ext uri="{BB962C8B-B14F-4D97-AF65-F5344CB8AC3E}">
        <p14:creationId xmlns:p14="http://schemas.microsoft.com/office/powerpoint/2010/main" val="177012072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Nepřihlíží se k ujednání, které předem vylučuje nebo omezuje povinnost k náhradě újmy způsobené člověku na jeho přirozených právech, anebo způsobené úmyslně nebo z hrubé nedbalosti; nepřihlíží se ani k ujednání, které předem vylučuje nebo omezuje právo slabší strany na náhradu jakékoli újmy. V těchto případech se práva na náhradu nelze ani platně vzdát. </a:t>
            </a:r>
          </a:p>
        </p:txBody>
      </p:sp>
      <p:sp>
        <p:nvSpPr>
          <p:cNvPr id="3" name="Nadpis 2"/>
          <p:cNvSpPr>
            <a:spLocks noGrp="1"/>
          </p:cNvSpPr>
          <p:nvPr>
            <p:ph type="title"/>
          </p:nvPr>
        </p:nvSpPr>
        <p:spPr/>
        <p:txBody>
          <a:bodyPr/>
          <a:lstStyle/>
          <a:p>
            <a:r>
              <a:rPr lang="cs-CZ" dirty="0" smtClean="0"/>
              <a:t>§ </a:t>
            </a:r>
            <a:r>
              <a:rPr lang="cs-CZ" dirty="0">
                <a:effectLst/>
              </a:rPr>
              <a:t>2898 </a:t>
            </a:r>
            <a:endParaRPr lang="cs-CZ" dirty="0"/>
          </a:p>
        </p:txBody>
      </p:sp>
    </p:spTree>
    <p:extLst>
      <p:ext uri="{BB962C8B-B14F-4D97-AF65-F5344CB8AC3E}">
        <p14:creationId xmlns:p14="http://schemas.microsoft.com/office/powerpoint/2010/main" val="227411350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a:xfrm>
            <a:off x="611560" y="1556792"/>
            <a:ext cx="8229600" cy="4525963"/>
          </a:xfrm>
        </p:spPr>
        <p:txBody>
          <a:bodyPr/>
          <a:lstStyle/>
          <a:p>
            <a:endParaRPr lang="cs-CZ" dirty="0"/>
          </a:p>
          <a:p>
            <a:r>
              <a:rPr lang="cs-CZ" dirty="0"/>
              <a:t>	Vyžadují-li to okolnosti případu nebo zvyklosti soukromého života, je každý povinen počínat si při svém konání tak, aby nedošlo k nedůvodné újmě na svobodě, životě, zdraví nebo na vlastnictví jiného. </a:t>
            </a:r>
          </a:p>
          <a:p>
            <a:endParaRPr lang="cs-CZ" dirty="0"/>
          </a:p>
        </p:txBody>
      </p:sp>
      <p:sp>
        <p:nvSpPr>
          <p:cNvPr id="3" name="Nadpis 2"/>
          <p:cNvSpPr>
            <a:spLocks noGrp="1"/>
          </p:cNvSpPr>
          <p:nvPr>
            <p:ph type="title"/>
          </p:nvPr>
        </p:nvSpPr>
        <p:spPr/>
        <p:txBody>
          <a:bodyPr/>
          <a:lstStyle/>
          <a:p>
            <a:r>
              <a:rPr lang="cs-CZ" dirty="0" smtClean="0"/>
              <a:t>Povinnost prevence</a:t>
            </a:r>
            <a:endParaRPr lang="cs-CZ" dirty="0"/>
          </a:p>
        </p:txBody>
      </p:sp>
    </p:spTree>
    <p:extLst>
      <p:ext uri="{BB962C8B-B14F-4D97-AF65-F5344CB8AC3E}">
        <p14:creationId xmlns:p14="http://schemas.microsoft.com/office/powerpoint/2010/main" val="152388790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lnSpcReduction="10000"/>
          </a:bodyPr>
          <a:lstStyle/>
          <a:p>
            <a:r>
              <a:rPr lang="cs-CZ" dirty="0"/>
              <a:t>Vyžadují-li to okolnosti případu nebo zvyklosti soukromého života, má povinnost zakročit na ochranu jiného každý</a:t>
            </a:r>
            <a:r>
              <a:rPr lang="cs-CZ" b="1" u="sng" dirty="0"/>
              <a:t>, kdo vytvořil nebezpečnou situaci nebo kdo nad ní má kontrolu</a:t>
            </a:r>
            <a:r>
              <a:rPr lang="cs-CZ" dirty="0"/>
              <a:t>, anebo odůvodňuje-li to povaha poměru mezi osobami. </a:t>
            </a:r>
            <a:endParaRPr lang="cs-CZ" dirty="0" smtClean="0"/>
          </a:p>
          <a:p>
            <a:r>
              <a:rPr lang="cs-CZ" dirty="0" smtClean="0"/>
              <a:t>Stejnou </a:t>
            </a:r>
            <a:r>
              <a:rPr lang="cs-CZ" dirty="0"/>
              <a:t>povinnost má ten, kdo může podle svých možností a schopností snadno odvrátit újmu, o níž ví nebo musí vědět, že hrozící závažností zjevně převyšuje, co je třeba k zákroku vynaložit. </a:t>
            </a:r>
          </a:p>
        </p:txBody>
      </p:sp>
      <p:sp>
        <p:nvSpPr>
          <p:cNvPr id="3" name="Nadpis 2"/>
          <p:cNvSpPr>
            <a:spLocks noGrp="1"/>
          </p:cNvSpPr>
          <p:nvPr>
            <p:ph type="title"/>
          </p:nvPr>
        </p:nvSpPr>
        <p:spPr/>
        <p:txBody>
          <a:bodyPr/>
          <a:lstStyle/>
          <a:p>
            <a:endParaRPr lang="cs-CZ" dirty="0"/>
          </a:p>
        </p:txBody>
      </p:sp>
    </p:spTree>
    <p:extLst>
      <p:ext uri="{BB962C8B-B14F-4D97-AF65-F5344CB8AC3E}">
        <p14:creationId xmlns:p14="http://schemas.microsoft.com/office/powerpoint/2010/main" val="207712427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Újmu způsobenou náhodou nahradí ten, kdo dal ze své viny k náhodě podnět, zejména tím, že poruší příkaz nebo poškodí zařízení, které má nahodilé újmě zabránit. </a:t>
            </a:r>
          </a:p>
          <a:p>
            <a:endParaRPr lang="cs-CZ" dirty="0"/>
          </a:p>
        </p:txBody>
      </p:sp>
      <p:sp>
        <p:nvSpPr>
          <p:cNvPr id="3" name="Nadpis 2"/>
          <p:cNvSpPr>
            <a:spLocks noGrp="1"/>
          </p:cNvSpPr>
          <p:nvPr>
            <p:ph type="title"/>
          </p:nvPr>
        </p:nvSpPr>
        <p:spPr/>
        <p:txBody>
          <a:bodyPr/>
          <a:lstStyle/>
          <a:p>
            <a:r>
              <a:rPr lang="cs-CZ" dirty="0" smtClean="0"/>
              <a:t>Náhoda</a:t>
            </a:r>
            <a:endParaRPr lang="cs-CZ" dirty="0"/>
          </a:p>
        </p:txBody>
      </p:sp>
    </p:spTree>
    <p:extLst>
      <p:ext uri="{BB962C8B-B14F-4D97-AF65-F5344CB8AC3E}">
        <p14:creationId xmlns:p14="http://schemas.microsoft.com/office/powerpoint/2010/main" val="19134027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b="1" dirty="0"/>
              <a:t>Nutná </a:t>
            </a:r>
            <a:r>
              <a:rPr lang="cs-CZ" b="1" dirty="0" smtClean="0"/>
              <a:t>obrana</a:t>
            </a:r>
          </a:p>
          <a:p>
            <a:pPr lvl="1"/>
            <a:r>
              <a:rPr lang="cs-CZ" dirty="0" smtClean="0"/>
              <a:t>Před útokem</a:t>
            </a:r>
            <a:r>
              <a:rPr lang="cs-CZ" b="1" dirty="0" smtClean="0"/>
              <a:t> </a:t>
            </a:r>
            <a:endParaRPr lang="cs-CZ" dirty="0"/>
          </a:p>
          <a:p>
            <a:r>
              <a:rPr lang="cs-CZ" b="1" dirty="0"/>
              <a:t>Krajní </a:t>
            </a:r>
            <a:r>
              <a:rPr lang="cs-CZ" b="1" dirty="0" smtClean="0"/>
              <a:t>nouze</a:t>
            </a:r>
          </a:p>
          <a:p>
            <a:pPr lvl="1"/>
            <a:r>
              <a:rPr lang="cs-CZ" dirty="0" smtClean="0"/>
              <a:t>Před hrozící újmou</a:t>
            </a:r>
          </a:p>
          <a:p>
            <a:r>
              <a:rPr lang="cs-CZ" dirty="0"/>
              <a:t>Při posouzení, zda někdo jednal v nutné obraně, anebo v krajní nouzi, se přihlédne i k omluvitelnému vzrušení mysli toho, kdo odvracel útok nebo jiné nebezpečí. </a:t>
            </a:r>
            <a:r>
              <a:rPr lang="cs-CZ" b="1" dirty="0" smtClean="0"/>
              <a:t> </a:t>
            </a:r>
            <a:endParaRPr lang="cs-CZ" dirty="0"/>
          </a:p>
        </p:txBody>
      </p:sp>
      <p:sp>
        <p:nvSpPr>
          <p:cNvPr id="3" name="Nadpis 2"/>
          <p:cNvSpPr>
            <a:spLocks noGrp="1"/>
          </p:cNvSpPr>
          <p:nvPr>
            <p:ph type="title"/>
          </p:nvPr>
        </p:nvSpPr>
        <p:spPr/>
        <p:txBody>
          <a:bodyPr/>
          <a:lstStyle/>
          <a:p>
            <a:r>
              <a:rPr lang="cs-CZ" dirty="0" smtClean="0"/>
              <a:t>Vyloučení protiprávnosti</a:t>
            </a:r>
            <a:endParaRPr lang="cs-CZ" dirty="0"/>
          </a:p>
        </p:txBody>
      </p:sp>
    </p:spTree>
    <p:extLst>
      <p:ext uri="{BB962C8B-B14F-4D97-AF65-F5344CB8AC3E}">
        <p14:creationId xmlns:p14="http://schemas.microsoft.com/office/powerpoint/2010/main" val="410011965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pPr marL="109728" indent="0">
              <a:buNone/>
            </a:pPr>
            <a:r>
              <a:rPr lang="cs-CZ" dirty="0"/>
              <a:t>Škůdce, který vlastním zaviněním </a:t>
            </a:r>
            <a:r>
              <a:rPr lang="cs-CZ" b="1" u="sng" dirty="0"/>
              <a:t>poruší povinnost </a:t>
            </a:r>
            <a:r>
              <a:rPr lang="cs-CZ" dirty="0"/>
              <a:t>stanovenou zákonem a </a:t>
            </a:r>
            <a:r>
              <a:rPr lang="cs-CZ" b="1" u="sng" dirty="0"/>
              <a:t>zasáhne tak do absolutního práva poškozeného</a:t>
            </a:r>
            <a:r>
              <a:rPr lang="cs-CZ" dirty="0"/>
              <a:t>, nahradí poškozenému, co tím způsobil</a:t>
            </a:r>
            <a:r>
              <a:rPr lang="cs-CZ" dirty="0" smtClean="0"/>
              <a:t>.</a:t>
            </a:r>
          </a:p>
          <a:p>
            <a:pPr marL="109728" indent="0">
              <a:buNone/>
            </a:pPr>
            <a:endParaRPr lang="cs-CZ" dirty="0"/>
          </a:p>
          <a:p>
            <a:pPr marL="109728" indent="0">
              <a:buNone/>
            </a:pPr>
            <a:r>
              <a:rPr lang="cs-CZ" dirty="0" smtClean="0"/>
              <a:t>Povinnost </a:t>
            </a:r>
            <a:r>
              <a:rPr lang="cs-CZ" b="1" u="sng" dirty="0"/>
              <a:t>k náhradě vznikne i škůdci</a:t>
            </a:r>
            <a:r>
              <a:rPr lang="cs-CZ" dirty="0"/>
              <a:t>, který zasáhne do jiného práva poškozeného </a:t>
            </a:r>
            <a:r>
              <a:rPr lang="cs-CZ" b="1" u="sng" dirty="0"/>
              <a:t>zaviněným porušením zákonné povinnosti </a:t>
            </a:r>
            <a:r>
              <a:rPr lang="cs-CZ" dirty="0"/>
              <a:t>stanovené na ochranu takového práva. </a:t>
            </a:r>
          </a:p>
        </p:txBody>
      </p:sp>
      <p:sp>
        <p:nvSpPr>
          <p:cNvPr id="3" name="Nadpis 2"/>
          <p:cNvSpPr>
            <a:spLocks noGrp="1"/>
          </p:cNvSpPr>
          <p:nvPr>
            <p:ph type="title"/>
          </p:nvPr>
        </p:nvSpPr>
        <p:spPr/>
        <p:txBody>
          <a:bodyPr/>
          <a:lstStyle/>
          <a:p>
            <a:r>
              <a:rPr lang="cs-CZ" dirty="0">
                <a:effectLst/>
              </a:rPr>
              <a:t>Porušení zákona </a:t>
            </a:r>
            <a:endParaRPr lang="cs-CZ" dirty="0"/>
          </a:p>
        </p:txBody>
      </p:sp>
    </p:spTree>
    <p:extLst>
      <p:ext uri="{BB962C8B-B14F-4D97-AF65-F5344CB8AC3E}">
        <p14:creationId xmlns:p14="http://schemas.microsoft.com/office/powerpoint/2010/main" val="1719852580"/>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r>
              <a:rPr lang="cs-CZ" dirty="0"/>
              <a:t>Poruší-li strana povinnost ze smlouvy, nahradí škodu z toho vzniklou druhé straně nebo i osobě, jejímuž zájmu mělo splnění ujednané povinnosti zjevně sloužit. </a:t>
            </a:r>
          </a:p>
          <a:p>
            <a:endParaRPr lang="cs-CZ" dirty="0" smtClean="0"/>
          </a:p>
          <a:p>
            <a:endParaRPr lang="cs-CZ" dirty="0"/>
          </a:p>
        </p:txBody>
      </p:sp>
      <p:sp>
        <p:nvSpPr>
          <p:cNvPr id="3" name="Nadpis 2"/>
          <p:cNvSpPr>
            <a:spLocks noGrp="1"/>
          </p:cNvSpPr>
          <p:nvPr>
            <p:ph type="title"/>
          </p:nvPr>
        </p:nvSpPr>
        <p:spPr/>
        <p:txBody>
          <a:bodyPr/>
          <a:lstStyle/>
          <a:p>
            <a:r>
              <a:rPr lang="cs-CZ" dirty="0" smtClean="0"/>
              <a:t>Porušení smlouvy</a:t>
            </a:r>
            <a:endParaRPr lang="cs-CZ" dirty="0"/>
          </a:p>
        </p:txBody>
      </p:sp>
    </p:spTree>
    <p:extLst>
      <p:ext uri="{BB962C8B-B14F-4D97-AF65-F5344CB8AC3E}">
        <p14:creationId xmlns:p14="http://schemas.microsoft.com/office/powerpoint/2010/main" val="92067459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r>
              <a:rPr lang="cs-CZ" sz="3600" dirty="0"/>
              <a:t>Povinnosti k náhradě se škůdce zprostí, prokáže-li, </a:t>
            </a:r>
            <a:r>
              <a:rPr lang="cs-CZ" sz="3600" dirty="0" smtClean="0"/>
              <a:t>že mu ve </a:t>
            </a:r>
            <a:r>
              <a:rPr lang="cs-CZ" sz="3600" dirty="0"/>
              <a:t>splnění povinnosti ze smlouvy dočasně nebo trvale zabránila mimořádná nepředvídatelná a nepřekonatelná překážka vzniklá nezávisle na jeho vůli. </a:t>
            </a:r>
          </a:p>
        </p:txBody>
      </p:sp>
      <p:sp>
        <p:nvSpPr>
          <p:cNvPr id="3" name="Nadpis 2"/>
          <p:cNvSpPr>
            <a:spLocks noGrp="1"/>
          </p:cNvSpPr>
          <p:nvPr>
            <p:ph type="title"/>
          </p:nvPr>
        </p:nvSpPr>
        <p:spPr/>
        <p:txBody>
          <a:bodyPr/>
          <a:lstStyle/>
          <a:p>
            <a:r>
              <a:rPr lang="cs-CZ" dirty="0" smtClean="0"/>
              <a:t>Porušení smlouvy II.</a:t>
            </a:r>
            <a:endParaRPr lang="cs-CZ" dirty="0"/>
          </a:p>
        </p:txBody>
      </p:sp>
    </p:spTree>
    <p:extLst>
      <p:ext uri="{BB962C8B-B14F-4D97-AF65-F5344CB8AC3E}">
        <p14:creationId xmlns:p14="http://schemas.microsoft.com/office/powerpoint/2010/main" val="1916947915"/>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Obohatil-li se škůdce na úkor poškozeného protiprávním činem nebo na základě jiné skutečnosti, která způsobila škodu, je škůdcovo obohacení i po promlčení práva poškozeného na náhradu škody bezdůvodné. </a:t>
            </a:r>
            <a:endParaRPr lang="cs-CZ" dirty="0" smtClean="0"/>
          </a:p>
          <a:p>
            <a:r>
              <a:rPr lang="cs-CZ" dirty="0" smtClean="0"/>
              <a:t>Promlčí-li </a:t>
            </a:r>
            <a:r>
              <a:rPr lang="cs-CZ" dirty="0"/>
              <a:t>se právo poškozeného na náhradu škody, může se poškozený domáhat, aby mu škůdce vydal, co získal, podle ustanovení o bezdůvodném obohacení. </a:t>
            </a:r>
          </a:p>
        </p:txBody>
      </p:sp>
      <p:sp>
        <p:nvSpPr>
          <p:cNvPr id="3" name="Nadpis 2"/>
          <p:cNvSpPr>
            <a:spLocks noGrp="1"/>
          </p:cNvSpPr>
          <p:nvPr>
            <p:ph type="title"/>
          </p:nvPr>
        </p:nvSpPr>
        <p:spPr/>
        <p:txBody>
          <a:bodyPr/>
          <a:lstStyle/>
          <a:p>
            <a:r>
              <a:rPr lang="cs-CZ" dirty="0" smtClean="0"/>
              <a:t>§2919 – obohacení z deliktu</a:t>
            </a:r>
            <a:endParaRPr lang="cs-CZ" dirty="0"/>
          </a:p>
        </p:txBody>
      </p:sp>
    </p:spTree>
    <p:extLst>
      <p:ext uri="{BB962C8B-B14F-4D97-AF65-F5344CB8AC3E}">
        <p14:creationId xmlns:p14="http://schemas.microsoft.com/office/powerpoint/2010/main" val="1455756940"/>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Kdo provozuje závod nebo jiné zařízení sloužící k výdělečné činnosti, nahradí škodu vzniklou z provozu, ať již byla způsobena vlastní provozní činností, věcí při ní použitou nebo vlivem činnosti na okolí. </a:t>
            </a:r>
            <a:endParaRPr lang="cs-CZ" dirty="0" smtClean="0"/>
          </a:p>
          <a:p>
            <a:r>
              <a:rPr lang="cs-CZ" dirty="0" smtClean="0"/>
              <a:t>Povinnosti </a:t>
            </a:r>
            <a:r>
              <a:rPr lang="cs-CZ" dirty="0"/>
              <a:t>se zprostí, prokáže-li, že vynaložil veškerou péči, kterou lze rozumně požadovat, aby ke škodě nedošlo. </a:t>
            </a:r>
          </a:p>
          <a:p>
            <a:endParaRPr lang="cs-CZ" dirty="0"/>
          </a:p>
        </p:txBody>
      </p:sp>
      <p:sp>
        <p:nvSpPr>
          <p:cNvPr id="3" name="Nadpis 2"/>
          <p:cNvSpPr>
            <a:spLocks noGrp="1"/>
          </p:cNvSpPr>
          <p:nvPr>
            <p:ph type="title"/>
          </p:nvPr>
        </p:nvSpPr>
        <p:spPr/>
        <p:txBody>
          <a:bodyPr/>
          <a:lstStyle/>
          <a:p>
            <a:r>
              <a:rPr lang="cs-CZ" dirty="0">
                <a:effectLst/>
              </a:rPr>
              <a:t>Škoda z provozní činnosti </a:t>
            </a:r>
            <a:endParaRPr lang="cs-CZ" dirty="0"/>
          </a:p>
        </p:txBody>
      </p:sp>
    </p:spTree>
    <p:extLst>
      <p:ext uri="{BB962C8B-B14F-4D97-AF65-F5344CB8AC3E}">
        <p14:creationId xmlns:p14="http://schemas.microsoft.com/office/powerpoint/2010/main" val="424923421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Zástupný symbol pro obsah 3"/>
          <p:cNvGraphicFramePr>
            <a:graphicFrameLocks noGrp="1"/>
          </p:cNvGraphicFramePr>
          <p:nvPr>
            <p:ph idx="1"/>
            <p:extLst>
              <p:ext uri="{D42A27DB-BD31-4B8C-83A1-F6EECF244321}">
                <p14:modId xmlns:p14="http://schemas.microsoft.com/office/powerpoint/2010/main" val="746755594"/>
              </p:ext>
            </p:extLst>
          </p:nvPr>
        </p:nvGraphicFramePr>
        <p:xfrm>
          <a:off x="457200" y="1481138"/>
          <a:ext cx="8229600" cy="452596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Nadpis 1"/>
          <p:cNvSpPr>
            <a:spLocks noGrp="1"/>
          </p:cNvSpPr>
          <p:nvPr>
            <p:ph type="title"/>
          </p:nvPr>
        </p:nvSpPr>
        <p:spPr/>
        <p:txBody>
          <a:bodyPr>
            <a:normAutofit fontScale="90000"/>
          </a:bodyPr>
          <a:lstStyle/>
          <a:p>
            <a:r>
              <a:rPr lang="cs-CZ" dirty="0" smtClean="0"/>
              <a:t>Předpoklady vzniku odpovědnosti</a:t>
            </a:r>
            <a:endParaRPr lang="cs-CZ" dirty="0"/>
          </a:p>
        </p:txBody>
      </p:sp>
    </p:spTree>
    <p:extLst>
      <p:ext uri="{BB962C8B-B14F-4D97-AF65-F5344CB8AC3E}">
        <p14:creationId xmlns:p14="http://schemas.microsoft.com/office/powerpoint/2010/main" val="976762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4">
                                            <p:graphicEl>
                                              <a:dgm id="{88F4B9F3-8E4E-4CC6-B36D-6AA6CB437AFC}"/>
                                            </p:graphicEl>
                                          </p:spTgt>
                                        </p:tgtEl>
                                        <p:attrNameLst>
                                          <p:attrName>style.visibility</p:attrName>
                                        </p:attrNameLst>
                                      </p:cBhvr>
                                      <p:to>
                                        <p:strVal val="visible"/>
                                      </p:to>
                                    </p:set>
                                    <p:animEffect transition="in" filter="fade">
                                      <p:cBhvr>
                                        <p:cTn id="7" dur="500"/>
                                        <p:tgtEl>
                                          <p:spTgt spid="4">
                                            <p:graphicEl>
                                              <a:dgm id="{88F4B9F3-8E4E-4CC6-B36D-6AA6CB437AFC}"/>
                                            </p:graphic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4">
                                            <p:graphicEl>
                                              <a:dgm id="{CE714229-4FDB-44DC-993E-48CE13974932}"/>
                                            </p:graphicEl>
                                          </p:spTgt>
                                        </p:tgtEl>
                                        <p:attrNameLst>
                                          <p:attrName>style.visibility</p:attrName>
                                        </p:attrNameLst>
                                      </p:cBhvr>
                                      <p:to>
                                        <p:strVal val="visible"/>
                                      </p:to>
                                    </p:set>
                                    <p:animEffect transition="in" filter="fade">
                                      <p:cBhvr>
                                        <p:cTn id="12" dur="500"/>
                                        <p:tgtEl>
                                          <p:spTgt spid="4">
                                            <p:graphicEl>
                                              <a:dgm id="{CE714229-4FDB-44DC-993E-48CE13974932}"/>
                                            </p:graphic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4">
                                            <p:graphicEl>
                                              <a:dgm id="{0F8AB609-0B9C-42D2-ADB8-B0CDEF09A769}"/>
                                            </p:graphicEl>
                                          </p:spTgt>
                                        </p:tgtEl>
                                        <p:attrNameLst>
                                          <p:attrName>style.visibility</p:attrName>
                                        </p:attrNameLst>
                                      </p:cBhvr>
                                      <p:to>
                                        <p:strVal val="visible"/>
                                      </p:to>
                                    </p:set>
                                    <p:animEffect transition="in" filter="fade">
                                      <p:cBhvr>
                                        <p:cTn id="17" dur="500"/>
                                        <p:tgtEl>
                                          <p:spTgt spid="4">
                                            <p:graphicEl>
                                              <a:dgm id="{0F8AB609-0B9C-42D2-ADB8-B0CDEF09A769}"/>
                                            </p:graphic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4">
                                            <p:graphicEl>
                                              <a:dgm id="{8B4FE3F0-24A0-468E-BC57-0C15AD6D5069}"/>
                                            </p:graphicEl>
                                          </p:spTgt>
                                        </p:tgtEl>
                                        <p:attrNameLst>
                                          <p:attrName>style.visibility</p:attrName>
                                        </p:attrNameLst>
                                      </p:cBhvr>
                                      <p:to>
                                        <p:strVal val="visible"/>
                                      </p:to>
                                    </p:set>
                                    <p:animEffect transition="in" filter="fade">
                                      <p:cBhvr>
                                        <p:cTn id="22" dur="500"/>
                                        <p:tgtEl>
                                          <p:spTgt spid="4">
                                            <p:graphicEl>
                                              <a:dgm id="{8B4FE3F0-24A0-468E-BC57-0C15AD6D5069}"/>
                                            </p:graphic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Sub>
          <a:bldDgm bld="one"/>
        </p:bldSub>
      </p:bldGraphic>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Kdo se vědomě ujme osoby nebezpečných vlastností tak, </a:t>
            </a:r>
            <a:r>
              <a:rPr lang="cs-CZ" u="sng" dirty="0"/>
              <a:t>že jí bez její nutné potřeby </a:t>
            </a:r>
            <a:r>
              <a:rPr lang="cs-CZ" dirty="0"/>
              <a:t>poskytne útulek nebo jí svěří určitou činnost, ať již v domácnosti, provozovně či na jiném podobném místě, nahradí společně a nerozdílně s ní škodu způsobenou v takovém místě nebo při této činnosti někomu jinému nebezpečnou povahou takové osoby. </a:t>
            </a:r>
          </a:p>
          <a:p>
            <a:endParaRPr lang="cs-CZ" dirty="0"/>
          </a:p>
        </p:txBody>
      </p:sp>
      <p:sp>
        <p:nvSpPr>
          <p:cNvPr id="3" name="Nadpis 2"/>
          <p:cNvSpPr>
            <a:spLocks noGrp="1"/>
          </p:cNvSpPr>
          <p:nvPr>
            <p:ph type="title"/>
          </p:nvPr>
        </p:nvSpPr>
        <p:spPr/>
        <p:txBody>
          <a:bodyPr>
            <a:normAutofit fontScale="90000"/>
          </a:bodyPr>
          <a:lstStyle/>
          <a:p>
            <a:r>
              <a:rPr lang="cs-CZ" dirty="0">
                <a:effectLst/>
              </a:rPr>
              <a:t>Škoda způsobená osobou s nebezpečnými vlastnostmi </a:t>
            </a:r>
            <a:endParaRPr lang="cs-CZ" dirty="0"/>
          </a:p>
        </p:txBody>
      </p:sp>
    </p:spTree>
    <p:extLst>
      <p:ext uri="{BB962C8B-B14F-4D97-AF65-F5344CB8AC3E}">
        <p14:creationId xmlns:p14="http://schemas.microsoft.com/office/powerpoint/2010/main" val="2186462313"/>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Kdo je povinen někomu něco plnit a použije při tom vadnou věc, nahradí škodu způsobenou vadou věci. To platí i v případě poskytnutí zdravotnických, sociálních, veterinárních a jiných biologických služeb. </a:t>
            </a:r>
          </a:p>
          <a:p>
            <a:pPr marL="109728" indent="0">
              <a:buNone/>
            </a:pPr>
            <a:endParaRPr lang="cs-CZ" dirty="0"/>
          </a:p>
        </p:txBody>
      </p:sp>
      <p:sp>
        <p:nvSpPr>
          <p:cNvPr id="3" name="Nadpis 2"/>
          <p:cNvSpPr>
            <a:spLocks noGrp="1"/>
          </p:cNvSpPr>
          <p:nvPr>
            <p:ph type="title"/>
          </p:nvPr>
        </p:nvSpPr>
        <p:spPr/>
        <p:txBody>
          <a:bodyPr>
            <a:normAutofit/>
          </a:bodyPr>
          <a:lstStyle/>
          <a:p>
            <a:r>
              <a:rPr lang="cs-CZ" dirty="0">
                <a:effectLst/>
              </a:rPr>
              <a:t>Škoda způsobená věcí </a:t>
            </a:r>
            <a:endParaRPr lang="cs-CZ" dirty="0"/>
          </a:p>
        </p:txBody>
      </p:sp>
    </p:spTree>
    <p:extLst>
      <p:ext uri="{BB962C8B-B14F-4D97-AF65-F5344CB8AC3E}">
        <p14:creationId xmlns:p14="http://schemas.microsoft.com/office/powerpoint/2010/main" val="707643241"/>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Každý, kdo od jiného převzal věc, která má být předmětem jeho závazku, nahradí její poškození, ztrátu nebo zničení, neprokáže-li, že by ke škodě došlo i jinak. </a:t>
            </a:r>
          </a:p>
        </p:txBody>
      </p:sp>
      <p:sp>
        <p:nvSpPr>
          <p:cNvPr id="3" name="Nadpis 2"/>
          <p:cNvSpPr>
            <a:spLocks noGrp="1"/>
          </p:cNvSpPr>
          <p:nvPr>
            <p:ph type="title"/>
          </p:nvPr>
        </p:nvSpPr>
        <p:spPr/>
        <p:txBody>
          <a:bodyPr/>
          <a:lstStyle/>
          <a:p>
            <a:r>
              <a:rPr lang="cs-CZ" dirty="0" smtClean="0"/>
              <a:t>Škoda na převzaté věci</a:t>
            </a:r>
            <a:endParaRPr lang="cs-CZ" dirty="0"/>
          </a:p>
        </p:txBody>
      </p:sp>
    </p:spTree>
    <p:extLst>
      <p:ext uri="{BB962C8B-B14F-4D97-AF65-F5344CB8AC3E}">
        <p14:creationId xmlns:p14="http://schemas.microsoft.com/office/powerpoint/2010/main" val="1577249756"/>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lnSpcReduction="10000"/>
          </a:bodyPr>
          <a:lstStyle/>
          <a:p>
            <a:r>
              <a:rPr lang="cs-CZ" dirty="0"/>
              <a:t>Je-li s provozováním nějaké činnosti zpravidla spojeno odkládání věcí a byla-li věc odložena na místě k tomu určeném nebo na místě, kam se takové věci obvykle ukládají, nahradí provozovatel poškození, ztrátu nebo zničení věci tomu, kdo ji odložil, popřípadě vlastníku věci. Stejně nahradí škodu provozovatel hlídaných garáží nebo zařízení podobného druhu, jedná-li se o dopravní prostředky v nich umístěné a o jejich příslušenství. </a:t>
            </a:r>
          </a:p>
        </p:txBody>
      </p:sp>
      <p:sp>
        <p:nvSpPr>
          <p:cNvPr id="3" name="Nadpis 2"/>
          <p:cNvSpPr>
            <a:spLocks noGrp="1"/>
          </p:cNvSpPr>
          <p:nvPr>
            <p:ph type="title"/>
          </p:nvPr>
        </p:nvSpPr>
        <p:spPr/>
        <p:txBody>
          <a:bodyPr/>
          <a:lstStyle/>
          <a:p>
            <a:r>
              <a:rPr lang="cs-CZ" dirty="0" smtClean="0"/>
              <a:t>Škoda na odložené věci</a:t>
            </a:r>
            <a:endParaRPr lang="cs-CZ" dirty="0"/>
          </a:p>
        </p:txBody>
      </p:sp>
    </p:spTree>
    <p:extLst>
      <p:ext uri="{BB962C8B-B14F-4D97-AF65-F5344CB8AC3E}">
        <p14:creationId xmlns:p14="http://schemas.microsoft.com/office/powerpoint/2010/main" val="804917463"/>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b="1" u="sng" dirty="0"/>
              <a:t>Kdo se hlásí j</a:t>
            </a:r>
            <a:r>
              <a:rPr lang="cs-CZ" dirty="0"/>
              <a:t>ako příslušník určitého stavu nebo povolání k odbornému výkonu nebo jinak vystupuje jako odborník, </a:t>
            </a:r>
            <a:endParaRPr lang="cs-CZ" dirty="0" smtClean="0"/>
          </a:p>
          <a:p>
            <a:r>
              <a:rPr lang="cs-CZ" dirty="0" smtClean="0"/>
              <a:t>nahradí </a:t>
            </a:r>
            <a:r>
              <a:rPr lang="cs-CZ" dirty="0"/>
              <a:t>škodu, způsobí-li ji neúplnou nebo nesprávnou informací nebo škodlivou radou danou za odměnu v záležitosti svého vědění nebo </a:t>
            </a:r>
            <a:r>
              <a:rPr lang="cs-CZ" dirty="0" smtClean="0"/>
              <a:t>dovednosti</a:t>
            </a:r>
            <a:endParaRPr lang="cs-CZ" dirty="0"/>
          </a:p>
        </p:txBody>
      </p:sp>
      <p:sp>
        <p:nvSpPr>
          <p:cNvPr id="3" name="Nadpis 2"/>
          <p:cNvSpPr>
            <a:spLocks noGrp="1"/>
          </p:cNvSpPr>
          <p:nvPr>
            <p:ph type="title"/>
          </p:nvPr>
        </p:nvSpPr>
        <p:spPr/>
        <p:txBody>
          <a:bodyPr>
            <a:normAutofit fontScale="90000"/>
          </a:bodyPr>
          <a:lstStyle/>
          <a:p>
            <a:r>
              <a:rPr lang="cs-CZ" dirty="0">
                <a:effectLst/>
              </a:rPr>
              <a:t>Škoda způsobená informací nebo radou </a:t>
            </a:r>
            <a:endParaRPr lang="cs-CZ" dirty="0"/>
          </a:p>
        </p:txBody>
      </p:sp>
    </p:spTree>
    <p:extLst>
      <p:ext uri="{BB962C8B-B14F-4D97-AF65-F5344CB8AC3E}">
        <p14:creationId xmlns:p14="http://schemas.microsoft.com/office/powerpoint/2010/main" val="4194071641"/>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Rozsah náhrady</a:t>
            </a:r>
            <a:endParaRPr lang="cs-CZ" dirty="0"/>
          </a:p>
        </p:txBody>
      </p:sp>
      <p:sp>
        <p:nvSpPr>
          <p:cNvPr id="5" name="Zástupný symbol pro text 4"/>
          <p:cNvSpPr>
            <a:spLocks noGrp="1"/>
          </p:cNvSpPr>
          <p:nvPr>
            <p:ph type="body" idx="1"/>
          </p:nvPr>
        </p:nvSpPr>
        <p:spPr/>
        <p:txBody>
          <a:bodyPr/>
          <a:lstStyle/>
          <a:p>
            <a:endParaRPr lang="cs-CZ"/>
          </a:p>
        </p:txBody>
      </p:sp>
    </p:spTree>
    <p:extLst>
      <p:ext uri="{BB962C8B-B14F-4D97-AF65-F5344CB8AC3E}">
        <p14:creationId xmlns:p14="http://schemas.microsoft.com/office/powerpoint/2010/main" val="2014379236"/>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obsah 4"/>
          <p:cNvSpPr>
            <a:spLocks noGrp="1"/>
          </p:cNvSpPr>
          <p:nvPr>
            <p:ph idx="1"/>
          </p:nvPr>
        </p:nvSpPr>
        <p:spPr/>
        <p:txBody>
          <a:bodyPr/>
          <a:lstStyle/>
          <a:p>
            <a:r>
              <a:rPr lang="cs-CZ" dirty="0"/>
              <a:t>(1) Škoda se nahrazuje uvedením do předešlého stavu. Není-li to dobře možné, anebo žádá-li to poškozený, hradí se škoda v penězích. </a:t>
            </a:r>
            <a:endParaRPr lang="cs-CZ" dirty="0" smtClean="0"/>
          </a:p>
          <a:p>
            <a:endParaRPr lang="cs-CZ" dirty="0"/>
          </a:p>
          <a:p>
            <a:r>
              <a:rPr lang="cs-CZ" dirty="0"/>
              <a:t>	(2) Nemajetková újma se odčiní přiměřeným zadostiučiněním. Zadostiučinění musí být poskytnuto v penězích, nezajistí-li jeho jiný způsob skutečné a dostatečně účinné odčinění způsobené újmy. </a:t>
            </a:r>
          </a:p>
          <a:p>
            <a:endParaRPr lang="cs-CZ" dirty="0"/>
          </a:p>
        </p:txBody>
      </p:sp>
      <p:sp>
        <p:nvSpPr>
          <p:cNvPr id="4" name="Nadpis 3"/>
          <p:cNvSpPr>
            <a:spLocks noGrp="1"/>
          </p:cNvSpPr>
          <p:nvPr>
            <p:ph type="title"/>
          </p:nvPr>
        </p:nvSpPr>
        <p:spPr/>
        <p:txBody>
          <a:bodyPr/>
          <a:lstStyle/>
          <a:p>
            <a:r>
              <a:rPr lang="cs-CZ" dirty="0" smtClean="0"/>
              <a:t>Obecné ustanovení</a:t>
            </a:r>
            <a:endParaRPr lang="cs-CZ" dirty="0"/>
          </a:p>
        </p:txBody>
      </p:sp>
    </p:spTree>
    <p:extLst>
      <p:ext uri="{BB962C8B-B14F-4D97-AF65-F5344CB8AC3E}">
        <p14:creationId xmlns:p14="http://schemas.microsoft.com/office/powerpoint/2010/main" val="2761043741"/>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Zástupný symbol pro obsah 3"/>
          <p:cNvGraphicFramePr>
            <a:graphicFrameLocks noGrp="1"/>
          </p:cNvGraphicFramePr>
          <p:nvPr>
            <p:ph idx="1"/>
            <p:extLst>
              <p:ext uri="{D42A27DB-BD31-4B8C-83A1-F6EECF244321}">
                <p14:modId xmlns:p14="http://schemas.microsoft.com/office/powerpoint/2010/main" val="3202380873"/>
              </p:ext>
            </p:extLst>
          </p:nvPr>
        </p:nvGraphicFramePr>
        <p:xfrm>
          <a:off x="457200" y="1481138"/>
          <a:ext cx="8229600" cy="452596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Nadpis 2"/>
          <p:cNvSpPr>
            <a:spLocks noGrp="1"/>
          </p:cNvSpPr>
          <p:nvPr>
            <p:ph type="title"/>
          </p:nvPr>
        </p:nvSpPr>
        <p:spPr/>
        <p:txBody>
          <a:bodyPr/>
          <a:lstStyle/>
          <a:p>
            <a:r>
              <a:rPr lang="cs-CZ" dirty="0" smtClean="0"/>
              <a:t>Rozsah</a:t>
            </a:r>
            <a:endParaRPr lang="cs-CZ" dirty="0"/>
          </a:p>
        </p:txBody>
      </p:sp>
    </p:spTree>
    <p:extLst>
      <p:ext uri="{BB962C8B-B14F-4D97-AF65-F5344CB8AC3E}">
        <p14:creationId xmlns:p14="http://schemas.microsoft.com/office/powerpoint/2010/main" val="2907493567"/>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	Při ublížení na zdraví odčiní škůdce újmu poškozeného peněžitou náhradou, vyvažující plně vytrpěné bolesti a další nemajetkové újmy; </a:t>
            </a:r>
            <a:endParaRPr lang="cs-CZ" dirty="0" smtClean="0"/>
          </a:p>
          <a:p>
            <a:r>
              <a:rPr lang="cs-CZ" dirty="0" smtClean="0"/>
              <a:t>vznikla-li </a:t>
            </a:r>
            <a:r>
              <a:rPr lang="cs-CZ" dirty="0"/>
              <a:t>poškozením zdraví překážka lepší budoucnosti poškozeného, nahradí mu škůdce i ztížení společenského uplatnění. Nelze-li výši náhrady takto určit, stanoví se podle zásad slušnosti. </a:t>
            </a:r>
          </a:p>
        </p:txBody>
      </p:sp>
      <p:sp>
        <p:nvSpPr>
          <p:cNvPr id="3" name="Nadpis 2"/>
          <p:cNvSpPr>
            <a:spLocks noGrp="1"/>
          </p:cNvSpPr>
          <p:nvPr>
            <p:ph type="title"/>
          </p:nvPr>
        </p:nvSpPr>
        <p:spPr/>
        <p:txBody>
          <a:bodyPr/>
          <a:lstStyle/>
          <a:p>
            <a:r>
              <a:rPr lang="cs-CZ" dirty="0" smtClean="0"/>
              <a:t>Náhrada při ublížení na zdraví</a:t>
            </a:r>
            <a:endParaRPr lang="cs-CZ" dirty="0"/>
          </a:p>
        </p:txBody>
      </p:sp>
    </p:spTree>
    <p:extLst>
      <p:ext uri="{BB962C8B-B14F-4D97-AF65-F5344CB8AC3E}">
        <p14:creationId xmlns:p14="http://schemas.microsoft.com/office/powerpoint/2010/main" val="1262147453"/>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Při usmrcení nebo zvlášť závažném ublížení na zdraví odčiní škůdce duševní útrapy manželu, rodiči, dítěti nebo jiné osobě blízké peněžitou náhradou vyvažující plně jejich utrpení. Nelze-li výši náhrady takto určit, stanoví se podle zásad slušnosti. </a:t>
            </a:r>
          </a:p>
          <a:p>
            <a:endParaRPr lang="cs-CZ" dirty="0"/>
          </a:p>
        </p:txBody>
      </p:sp>
      <p:sp>
        <p:nvSpPr>
          <p:cNvPr id="3" name="Nadpis 2"/>
          <p:cNvSpPr>
            <a:spLocks noGrp="1"/>
          </p:cNvSpPr>
          <p:nvPr>
            <p:ph type="title"/>
          </p:nvPr>
        </p:nvSpPr>
        <p:spPr/>
        <p:txBody>
          <a:bodyPr/>
          <a:lstStyle/>
          <a:p>
            <a:endParaRPr lang="cs-CZ"/>
          </a:p>
        </p:txBody>
      </p:sp>
    </p:spTree>
    <p:extLst>
      <p:ext uri="{BB962C8B-B14F-4D97-AF65-F5344CB8AC3E}">
        <p14:creationId xmlns:p14="http://schemas.microsoft.com/office/powerpoint/2010/main" val="8003163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Zástupný symbol pro obsah 3"/>
          <p:cNvGraphicFramePr>
            <a:graphicFrameLocks noGrp="1"/>
          </p:cNvGraphicFramePr>
          <p:nvPr>
            <p:ph idx="1"/>
            <p:extLst>
              <p:ext uri="{D42A27DB-BD31-4B8C-83A1-F6EECF244321}">
                <p14:modId xmlns:p14="http://schemas.microsoft.com/office/powerpoint/2010/main" val="3756328086"/>
              </p:ext>
            </p:extLst>
          </p:nvPr>
        </p:nvGraphicFramePr>
        <p:xfrm>
          <a:off x="457200" y="1481138"/>
          <a:ext cx="8229600" cy="452596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Nadpis 1"/>
          <p:cNvSpPr>
            <a:spLocks noGrp="1"/>
          </p:cNvSpPr>
          <p:nvPr>
            <p:ph type="title"/>
          </p:nvPr>
        </p:nvSpPr>
        <p:spPr>
          <a:xfrm>
            <a:off x="539552" y="332656"/>
            <a:ext cx="8229600" cy="1143000"/>
          </a:xfrm>
        </p:spPr>
        <p:txBody>
          <a:bodyPr/>
          <a:lstStyle/>
          <a:p>
            <a:r>
              <a:rPr lang="cs-CZ" dirty="0" smtClean="0"/>
              <a:t>Porušení právní povinnosti</a:t>
            </a:r>
            <a:endParaRPr lang="cs-CZ" dirty="0"/>
          </a:p>
        </p:txBody>
      </p:sp>
    </p:spTree>
    <p:extLst>
      <p:ext uri="{BB962C8B-B14F-4D97-AF65-F5344CB8AC3E}">
        <p14:creationId xmlns:p14="http://schemas.microsoft.com/office/powerpoint/2010/main" val="1681351456"/>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b="1" dirty="0"/>
              <a:t> </a:t>
            </a:r>
            <a:r>
              <a:rPr lang="cs-CZ" dirty="0"/>
              <a:t>	Škůdce hradí též účelně vynaložené náklady spojené s péčí o zdraví poškozeného, s péčí o jeho osobu nebo jeho domácnost tomu, kdo je vynaložil; požádá-li o to, složí mu škůdce na tyto náklady přiměřenou zálohu. </a:t>
            </a:r>
          </a:p>
          <a:p>
            <a:endParaRPr lang="cs-CZ" dirty="0"/>
          </a:p>
        </p:txBody>
      </p:sp>
      <p:sp>
        <p:nvSpPr>
          <p:cNvPr id="3" name="Nadpis 2"/>
          <p:cNvSpPr>
            <a:spLocks noGrp="1"/>
          </p:cNvSpPr>
          <p:nvPr>
            <p:ph type="title"/>
          </p:nvPr>
        </p:nvSpPr>
        <p:spPr/>
        <p:txBody>
          <a:bodyPr/>
          <a:lstStyle/>
          <a:p>
            <a:r>
              <a:rPr lang="cs-CZ" dirty="0">
                <a:effectLst/>
              </a:rPr>
              <a:t>Náklady spojené s péčí o zdraví </a:t>
            </a:r>
            <a:endParaRPr lang="cs-CZ" dirty="0"/>
          </a:p>
        </p:txBody>
      </p:sp>
    </p:spTree>
    <p:extLst>
      <p:ext uri="{BB962C8B-B14F-4D97-AF65-F5344CB8AC3E}">
        <p14:creationId xmlns:p14="http://schemas.microsoft.com/office/powerpoint/2010/main" val="3474021094"/>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Škůdce nahradí tomu, kdo je vynaložil, přiměřené náklady spojené s pohřbem v rozsahu, v jakém nebyly uhrazeny veřejnou dávkou podle jiného právního předpisu. Přitom se přihlédne k zvyklostem i k okolnostem jednotlivého případu. </a:t>
            </a:r>
          </a:p>
        </p:txBody>
      </p:sp>
      <p:sp>
        <p:nvSpPr>
          <p:cNvPr id="3" name="Nadpis 2"/>
          <p:cNvSpPr>
            <a:spLocks noGrp="1"/>
          </p:cNvSpPr>
          <p:nvPr>
            <p:ph type="title"/>
          </p:nvPr>
        </p:nvSpPr>
        <p:spPr/>
        <p:txBody>
          <a:bodyPr>
            <a:normAutofit/>
          </a:bodyPr>
          <a:lstStyle/>
          <a:p>
            <a:r>
              <a:rPr lang="cs-CZ" dirty="0">
                <a:effectLst/>
              </a:rPr>
              <a:t>Náklady pohřbu </a:t>
            </a:r>
            <a:endParaRPr lang="cs-CZ" dirty="0"/>
          </a:p>
        </p:txBody>
      </p:sp>
    </p:spTree>
    <p:extLst>
      <p:ext uri="{BB962C8B-B14F-4D97-AF65-F5344CB8AC3E}">
        <p14:creationId xmlns:p14="http://schemas.microsoft.com/office/powerpoint/2010/main" val="2711034389"/>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Náhrada za ztrátu na výdělku po dobu pracovní neschopnosti poškozeného se hradí peněžitým důchodem ve výši rozdílu mezi průměrným výdělkem poškozeného před vznikem újmy a náhradou toho, co poškozenému bylo vyplaceno v důsledku nemoci či úrazu podle jiného právního předpisu. </a:t>
            </a:r>
          </a:p>
          <a:p>
            <a:endParaRPr lang="cs-CZ" dirty="0"/>
          </a:p>
        </p:txBody>
      </p:sp>
      <p:sp>
        <p:nvSpPr>
          <p:cNvPr id="3" name="Nadpis 2"/>
          <p:cNvSpPr>
            <a:spLocks noGrp="1"/>
          </p:cNvSpPr>
          <p:nvPr>
            <p:ph type="title"/>
          </p:nvPr>
        </p:nvSpPr>
        <p:spPr/>
        <p:txBody>
          <a:bodyPr/>
          <a:lstStyle/>
          <a:p>
            <a:r>
              <a:rPr lang="cs-CZ" dirty="0">
                <a:effectLst/>
              </a:rPr>
              <a:t>Náhrada za ztrátu na výdělku </a:t>
            </a:r>
            <a:endParaRPr lang="cs-CZ" dirty="0"/>
          </a:p>
        </p:txBody>
      </p:sp>
    </p:spTree>
    <p:extLst>
      <p:ext uri="{BB962C8B-B14F-4D97-AF65-F5344CB8AC3E}">
        <p14:creationId xmlns:p14="http://schemas.microsoft.com/office/powerpoint/2010/main" val="947329279"/>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Náhrada za ztrátu na důchodu náleží poškozenému ve výši rozdílu mezi důchodem, na který poškozenému vzniklo právo, a důchodem, na který by mu bylo vzniklo právo, jestliže by do základu, z něhož byl vyměřen důchod, byla zahrnuta náhrada za ztrátu na výdělku po skončení pracovní neschopnosti, kterou poškozený pobíral v době rozhodné pro vyměření důchodu. </a:t>
            </a:r>
          </a:p>
        </p:txBody>
      </p:sp>
      <p:sp>
        <p:nvSpPr>
          <p:cNvPr id="3" name="Nadpis 2"/>
          <p:cNvSpPr>
            <a:spLocks noGrp="1"/>
          </p:cNvSpPr>
          <p:nvPr>
            <p:ph type="title"/>
          </p:nvPr>
        </p:nvSpPr>
        <p:spPr/>
        <p:txBody>
          <a:bodyPr/>
          <a:lstStyle/>
          <a:p>
            <a:r>
              <a:rPr lang="cs-CZ" dirty="0">
                <a:effectLst/>
              </a:rPr>
              <a:t>Náhrada za ztrátu na důchodu </a:t>
            </a:r>
            <a:endParaRPr lang="cs-CZ" dirty="0"/>
          </a:p>
        </p:txBody>
      </p:sp>
    </p:spTree>
    <p:extLst>
      <p:ext uri="{BB962C8B-B14F-4D97-AF65-F5344CB8AC3E}">
        <p14:creationId xmlns:p14="http://schemas.microsoft.com/office/powerpoint/2010/main" val="1722076173"/>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Při usmrcení hradí škůdce peněžitým důchodem náklady na výživu pozůstalým, kterým zemřelý ke dni své smrti poskytoval nebo byl povinen poskytovat výživu. </a:t>
            </a:r>
            <a:endParaRPr lang="cs-CZ" dirty="0" smtClean="0"/>
          </a:p>
          <a:p>
            <a:r>
              <a:rPr lang="cs-CZ" dirty="0" smtClean="0"/>
              <a:t>Náhrada </a:t>
            </a:r>
            <a:r>
              <a:rPr lang="cs-CZ" dirty="0"/>
              <a:t>náleží pozůstalým ve výši rozdílu mezi dávkami důchodového zabezpečení poskytovanými z téhož důvodu a tím, co by poškozený podle rozumného očekávání mohl pozůstalým na těchto nákladech poskytovat, pokud by k jeho zranění nedošlo. </a:t>
            </a:r>
          </a:p>
        </p:txBody>
      </p:sp>
      <p:sp>
        <p:nvSpPr>
          <p:cNvPr id="3" name="Nadpis 2"/>
          <p:cNvSpPr>
            <a:spLocks noGrp="1"/>
          </p:cNvSpPr>
          <p:nvPr>
            <p:ph type="title"/>
          </p:nvPr>
        </p:nvSpPr>
        <p:spPr/>
        <p:txBody>
          <a:bodyPr>
            <a:normAutofit fontScale="90000"/>
          </a:bodyPr>
          <a:lstStyle/>
          <a:p>
            <a:r>
              <a:rPr lang="cs-CZ" dirty="0" smtClean="0"/>
              <a:t>Náklady na výživu pozůstalým	</a:t>
            </a:r>
            <a:endParaRPr lang="cs-CZ" dirty="0"/>
          </a:p>
        </p:txBody>
      </p:sp>
    </p:spTree>
    <p:extLst>
      <p:ext uri="{BB962C8B-B14F-4D97-AF65-F5344CB8AC3E}">
        <p14:creationId xmlns:p14="http://schemas.microsoft.com/office/powerpoint/2010/main" val="1742864297"/>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smtClean="0"/>
              <a:t>Trestný čin</a:t>
            </a:r>
            <a:endParaRPr lang="cs-CZ" dirty="0"/>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4128455222"/>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Trestným činem je protiprávní čin, který trestní zákon označuje za trestný a který vykazuje znaky uvedené v takovém zákoně. </a:t>
            </a:r>
          </a:p>
          <a:p>
            <a:endParaRPr lang="cs-CZ" dirty="0"/>
          </a:p>
          <a:p>
            <a:r>
              <a:rPr lang="cs-CZ" dirty="0" smtClean="0"/>
              <a:t>K </a:t>
            </a:r>
            <a:r>
              <a:rPr lang="cs-CZ" dirty="0"/>
              <a:t>trestní odpovědnosti za trestný čin je třeba úmyslného zavinění, nestanoví-li trestní zákon výslovně, že postačí zavinění z nedbalosti. </a:t>
            </a:r>
          </a:p>
          <a:p>
            <a:endParaRPr lang="cs-CZ" dirty="0"/>
          </a:p>
        </p:txBody>
      </p:sp>
      <p:sp>
        <p:nvSpPr>
          <p:cNvPr id="3" name="Nadpis 2"/>
          <p:cNvSpPr>
            <a:spLocks noGrp="1"/>
          </p:cNvSpPr>
          <p:nvPr>
            <p:ph type="title"/>
          </p:nvPr>
        </p:nvSpPr>
        <p:spPr/>
        <p:txBody>
          <a:bodyPr/>
          <a:lstStyle/>
          <a:p>
            <a:r>
              <a:rPr lang="cs-CZ" dirty="0" smtClean="0"/>
              <a:t>Trestný čin</a:t>
            </a:r>
            <a:endParaRPr lang="cs-CZ" dirty="0"/>
          </a:p>
        </p:txBody>
      </p:sp>
    </p:spTree>
    <p:extLst>
      <p:ext uri="{BB962C8B-B14F-4D97-AF65-F5344CB8AC3E}">
        <p14:creationId xmlns:p14="http://schemas.microsoft.com/office/powerpoint/2010/main" val="15612004"/>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pPr marL="109728" indent="0">
              <a:buNone/>
            </a:pPr>
            <a:endParaRPr lang="cs-CZ" dirty="0"/>
          </a:p>
          <a:p>
            <a:r>
              <a:rPr lang="cs-CZ" dirty="0"/>
              <a:t>a) chtěl způsobem uvedeným v trestním zákoně porušit nebo ohrozit zájem chráněný takovým zákonem, nebo </a:t>
            </a:r>
          </a:p>
          <a:p>
            <a:pPr marL="109728" indent="0">
              <a:buNone/>
            </a:pPr>
            <a:r>
              <a:rPr lang="cs-CZ" dirty="0"/>
              <a:t> </a:t>
            </a:r>
          </a:p>
          <a:p>
            <a:r>
              <a:rPr lang="cs-CZ" dirty="0"/>
              <a:t>b) věděl, že svým jednáním může takové porušení nebo ohrožení způsobit, a pro případ, že je způsobí, byl s tím srozuměn. </a:t>
            </a:r>
          </a:p>
          <a:p>
            <a:endParaRPr lang="cs-CZ" dirty="0"/>
          </a:p>
        </p:txBody>
      </p:sp>
      <p:sp>
        <p:nvSpPr>
          <p:cNvPr id="3" name="Nadpis 2"/>
          <p:cNvSpPr>
            <a:spLocks noGrp="1"/>
          </p:cNvSpPr>
          <p:nvPr>
            <p:ph type="title"/>
          </p:nvPr>
        </p:nvSpPr>
        <p:spPr/>
        <p:txBody>
          <a:bodyPr>
            <a:normAutofit fontScale="90000"/>
          </a:bodyPr>
          <a:lstStyle/>
          <a:p>
            <a:r>
              <a:rPr lang="cs-CZ" dirty="0"/>
              <a:t>Trestný čin je spáchán úmyslně, jestliže pachatel </a:t>
            </a:r>
          </a:p>
        </p:txBody>
      </p:sp>
    </p:spTree>
    <p:extLst>
      <p:ext uri="{BB962C8B-B14F-4D97-AF65-F5344CB8AC3E}">
        <p14:creationId xmlns:p14="http://schemas.microsoft.com/office/powerpoint/2010/main" val="1693448595"/>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r>
              <a:rPr lang="cs-CZ" dirty="0" smtClean="0"/>
              <a:t>a</a:t>
            </a:r>
            <a:r>
              <a:rPr lang="cs-CZ" dirty="0"/>
              <a:t>) věděl, že může způsobem uvedeným v trestním zákoně porušit nebo ohrozit zájem chráněný takovým zákonem, ale bez přiměřených důvodů spoléhal, že takové porušení nebo ohrožení nezpůsobí, nebo </a:t>
            </a:r>
          </a:p>
          <a:p>
            <a:pPr marL="109728" indent="0">
              <a:buNone/>
            </a:pPr>
            <a:endParaRPr lang="cs-CZ" dirty="0"/>
          </a:p>
          <a:p>
            <a:r>
              <a:rPr lang="cs-CZ" dirty="0"/>
              <a:t>b) nevěděl, že svým jednáním může takové porušení nebo ohrožení způsobit, ač o tom vzhledem k okolnostem a k svým osobním poměrům vědět měl a mohl. </a:t>
            </a:r>
          </a:p>
          <a:p>
            <a:endParaRPr lang="cs-CZ" dirty="0"/>
          </a:p>
        </p:txBody>
      </p:sp>
      <p:sp>
        <p:nvSpPr>
          <p:cNvPr id="3" name="Nadpis 2"/>
          <p:cNvSpPr>
            <a:spLocks noGrp="1"/>
          </p:cNvSpPr>
          <p:nvPr>
            <p:ph type="title"/>
          </p:nvPr>
        </p:nvSpPr>
        <p:spPr/>
        <p:txBody>
          <a:bodyPr/>
          <a:lstStyle/>
          <a:p>
            <a:r>
              <a:rPr lang="cs-CZ" dirty="0" smtClean="0">
                <a:effectLst/>
              </a:rPr>
              <a:t>Nedbalost je:</a:t>
            </a:r>
            <a:endParaRPr lang="cs-CZ" dirty="0"/>
          </a:p>
        </p:txBody>
      </p:sp>
    </p:spTree>
    <p:extLst>
      <p:ext uri="{BB962C8B-B14F-4D97-AF65-F5344CB8AC3E}">
        <p14:creationId xmlns:p14="http://schemas.microsoft.com/office/powerpoint/2010/main" val="1279511641"/>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Trestní odpovědnost pachatele a trestněprávní důsledky s ní spojené lze uplatňovat jen v případech společensky škodlivých, ve kterých nepostačuje uplatnění odpovědnosti podle jiného právního předpisu. </a:t>
            </a:r>
          </a:p>
        </p:txBody>
      </p:sp>
      <p:sp>
        <p:nvSpPr>
          <p:cNvPr id="3" name="Nadpis 2"/>
          <p:cNvSpPr>
            <a:spLocks noGrp="1"/>
          </p:cNvSpPr>
          <p:nvPr>
            <p:ph type="title"/>
          </p:nvPr>
        </p:nvSpPr>
        <p:spPr/>
        <p:txBody>
          <a:bodyPr/>
          <a:lstStyle/>
          <a:p>
            <a:r>
              <a:rPr lang="cs-CZ" dirty="0" smtClean="0"/>
              <a:t>Zásada subsidiarity</a:t>
            </a:r>
            <a:endParaRPr lang="cs-CZ" dirty="0"/>
          </a:p>
        </p:txBody>
      </p:sp>
    </p:spTree>
    <p:extLst>
      <p:ext uri="{BB962C8B-B14F-4D97-AF65-F5344CB8AC3E}">
        <p14:creationId xmlns:p14="http://schemas.microsoft.com/office/powerpoint/2010/main" val="366335701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Zástupný symbol pro obsah 3"/>
          <p:cNvGraphicFramePr>
            <a:graphicFrameLocks noGrp="1"/>
          </p:cNvGraphicFramePr>
          <p:nvPr>
            <p:ph idx="1"/>
            <p:extLst>
              <p:ext uri="{D42A27DB-BD31-4B8C-83A1-F6EECF244321}">
                <p14:modId xmlns:p14="http://schemas.microsoft.com/office/powerpoint/2010/main" val="3716098455"/>
              </p:ext>
            </p:extLst>
          </p:nvPr>
        </p:nvGraphicFramePr>
        <p:xfrm>
          <a:off x="457200" y="1481328"/>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Nadpis 2"/>
          <p:cNvSpPr>
            <a:spLocks noGrp="1"/>
          </p:cNvSpPr>
          <p:nvPr>
            <p:ph type="title"/>
          </p:nvPr>
        </p:nvSpPr>
        <p:spPr/>
        <p:txBody>
          <a:bodyPr/>
          <a:lstStyle/>
          <a:p>
            <a:endParaRPr lang="cs-CZ" dirty="0"/>
          </a:p>
        </p:txBody>
      </p:sp>
    </p:spTree>
    <p:extLst>
      <p:ext uri="{BB962C8B-B14F-4D97-AF65-F5344CB8AC3E}">
        <p14:creationId xmlns:p14="http://schemas.microsoft.com/office/powerpoint/2010/main" val="391824418"/>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fontScale="85000" lnSpcReduction="20000"/>
          </a:bodyPr>
          <a:lstStyle/>
          <a:p>
            <a:endParaRPr lang="cs-CZ" dirty="0"/>
          </a:p>
          <a:p>
            <a:r>
              <a:rPr lang="cs-CZ" dirty="0"/>
              <a:t>	(1) Kdo osobě, která je v nebezpečí smrti nebo jeví známky vážné poruchy zdraví nebo jiného vážného onemocnění, neposkytne potřebnou pomoc, ač tak může učinit bez nebezpečí pro sebe nebo jiného, bude potrestán odnětím svobody až na dvě léta.</a:t>
            </a:r>
          </a:p>
          <a:p>
            <a:r>
              <a:rPr lang="cs-CZ" dirty="0"/>
              <a:t> </a:t>
            </a:r>
          </a:p>
          <a:p>
            <a:r>
              <a:rPr lang="cs-CZ" dirty="0"/>
              <a:t>	(2) Kdo osobě, která je v nebezpečí smrti nebo jeví známky vážné poruchy zdraví nebo vážného onemocnění, neposkytne potřebnou pomoc, ač je podle povahy svého zaměstnání povinen takovou pomoc poskytnout, bude potrestán odnětím svobody až na tři léta nebo zákazem činnosti.</a:t>
            </a:r>
          </a:p>
        </p:txBody>
      </p:sp>
      <p:sp>
        <p:nvSpPr>
          <p:cNvPr id="3" name="Nadpis 2"/>
          <p:cNvSpPr>
            <a:spLocks noGrp="1"/>
          </p:cNvSpPr>
          <p:nvPr>
            <p:ph type="title"/>
          </p:nvPr>
        </p:nvSpPr>
        <p:spPr/>
        <p:txBody>
          <a:bodyPr>
            <a:normAutofit/>
          </a:bodyPr>
          <a:lstStyle/>
          <a:p>
            <a:r>
              <a:rPr lang="cs-CZ" dirty="0"/>
              <a:t>Neposkytnutí </a:t>
            </a:r>
            <a:r>
              <a:rPr lang="cs-CZ" dirty="0" smtClean="0"/>
              <a:t>pomoci</a:t>
            </a:r>
            <a:endParaRPr lang="cs-CZ" dirty="0"/>
          </a:p>
        </p:txBody>
      </p:sp>
    </p:spTree>
    <p:extLst>
      <p:ext uri="{BB962C8B-B14F-4D97-AF65-F5344CB8AC3E}">
        <p14:creationId xmlns:p14="http://schemas.microsoft.com/office/powerpoint/2010/main" val="3205038008"/>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1) Kdo jinému z nedbalosti způsobí smrt, bude potrestán odnětím svobody až na tři léta nebo zákazem činnosti.</a:t>
            </a:r>
          </a:p>
          <a:p>
            <a:r>
              <a:rPr lang="cs-CZ" dirty="0" smtClean="0"/>
              <a:t>2</a:t>
            </a:r>
            <a:r>
              <a:rPr lang="cs-CZ" dirty="0"/>
              <a:t>) Odnětím svobody na jeden rok až šest let bude pachatel potrestán, spáchá-li čin uvedený v odstavci 1 proto, že porušil důležitou povinnost vyplývající z jeho zaměstnání, povolání, postavení nebo funkce nebo uloženou mu podle zákona.</a:t>
            </a:r>
          </a:p>
        </p:txBody>
      </p:sp>
      <p:sp>
        <p:nvSpPr>
          <p:cNvPr id="3" name="Nadpis 2"/>
          <p:cNvSpPr>
            <a:spLocks noGrp="1"/>
          </p:cNvSpPr>
          <p:nvPr>
            <p:ph type="title"/>
          </p:nvPr>
        </p:nvSpPr>
        <p:spPr/>
        <p:txBody>
          <a:bodyPr/>
          <a:lstStyle/>
          <a:p>
            <a:r>
              <a:rPr lang="cs-CZ" dirty="0"/>
              <a:t>Usmrcení z nedbalosti</a:t>
            </a:r>
          </a:p>
        </p:txBody>
      </p:sp>
    </p:spTree>
    <p:extLst>
      <p:ext uri="{BB962C8B-B14F-4D97-AF65-F5344CB8AC3E}">
        <p14:creationId xmlns:p14="http://schemas.microsoft.com/office/powerpoint/2010/main" val="428397087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lnSpcReduction="10000"/>
          </a:bodyPr>
          <a:lstStyle/>
          <a:p>
            <a:r>
              <a:rPr lang="cs-CZ" dirty="0"/>
              <a:t>(1) Kdo, byť i z nedbalosti, neoprávněně zveřejní, sdělí, zpřístupní, jinak zpracovává nebo si přisvojí osobní údaje, které byly o jiném shromážděné v souvislosti s výkonem veřejné moci, a způsobí tím vážnou újmu na právech nebo oprávněných zájmech osoby, jíž se osobní údaje týkají, bude potrestán odnětím svobody až na tři léta nebo zákazem činnosti.</a:t>
            </a:r>
          </a:p>
          <a:p>
            <a:pPr marL="109728" indent="0">
              <a:buNone/>
            </a:pPr>
            <a:endParaRPr lang="cs-CZ" dirty="0"/>
          </a:p>
          <a:p>
            <a:r>
              <a:rPr lang="cs-CZ" dirty="0"/>
              <a:t>	</a:t>
            </a:r>
          </a:p>
        </p:txBody>
      </p:sp>
      <p:sp>
        <p:nvSpPr>
          <p:cNvPr id="3" name="Nadpis 2"/>
          <p:cNvSpPr>
            <a:spLocks noGrp="1"/>
          </p:cNvSpPr>
          <p:nvPr>
            <p:ph type="title"/>
          </p:nvPr>
        </p:nvSpPr>
        <p:spPr/>
        <p:txBody>
          <a:bodyPr>
            <a:normAutofit fontScale="90000"/>
          </a:bodyPr>
          <a:lstStyle/>
          <a:p>
            <a:r>
              <a:rPr lang="cs-CZ" dirty="0"/>
              <a:t>Neoprávněné nakládání s osobními údaji</a:t>
            </a:r>
          </a:p>
        </p:txBody>
      </p:sp>
    </p:spTree>
    <p:extLst>
      <p:ext uri="{BB962C8B-B14F-4D97-AF65-F5344CB8AC3E}">
        <p14:creationId xmlns:p14="http://schemas.microsoft.com/office/powerpoint/2010/main" val="3440603913"/>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a:t>(2) Stejně bude potrestán, kdo, byť i z nedbalosti, poruší státem uloženou nebo uznanou povinnost mlčenlivosti tím, že neoprávněně zveřejní, sdělí nebo zpřístupní třetí osobě osobní údaje získané v souvislosti s výkonem svého povolání, zaměstnání nebo funkce, a způsobí tím vážnou újmu na právech nebo oprávněných zájmech osoby, jíž se osobní údaje týkají.</a:t>
            </a:r>
          </a:p>
          <a:p>
            <a:endParaRPr lang="cs-CZ" dirty="0"/>
          </a:p>
        </p:txBody>
      </p:sp>
      <p:sp>
        <p:nvSpPr>
          <p:cNvPr id="3" name="Nadpis 2"/>
          <p:cNvSpPr>
            <a:spLocks noGrp="1"/>
          </p:cNvSpPr>
          <p:nvPr>
            <p:ph type="title"/>
          </p:nvPr>
        </p:nvSpPr>
        <p:spPr/>
        <p:txBody>
          <a:bodyPr>
            <a:normAutofit fontScale="90000"/>
          </a:bodyPr>
          <a:lstStyle/>
          <a:p>
            <a:r>
              <a:rPr lang="cs-CZ" dirty="0"/>
              <a:t>Neoprávněné nakládání s osobními údaji</a:t>
            </a:r>
          </a:p>
        </p:txBody>
      </p:sp>
    </p:spTree>
    <p:extLst>
      <p:ext uri="{BB962C8B-B14F-4D97-AF65-F5344CB8AC3E}">
        <p14:creationId xmlns:p14="http://schemas.microsoft.com/office/powerpoint/2010/main" val="3335744340"/>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endParaRPr lang="cs-CZ" dirty="0" smtClean="0"/>
          </a:p>
          <a:p>
            <a:r>
              <a:rPr lang="cs-CZ" dirty="0" smtClean="0"/>
              <a:t>Forma trestní odpovědnosti</a:t>
            </a:r>
          </a:p>
          <a:p>
            <a:r>
              <a:rPr lang="cs-CZ" dirty="0" smtClean="0"/>
              <a:t>Rozhodují správní orgány</a:t>
            </a:r>
          </a:p>
          <a:p>
            <a:r>
              <a:rPr lang="cs-CZ" dirty="0" smtClean="0"/>
              <a:t>Odvolání k nadřízenému orgánu, následně soudu</a:t>
            </a:r>
          </a:p>
          <a:p>
            <a:endParaRPr lang="cs-CZ" dirty="0" smtClean="0"/>
          </a:p>
          <a:p>
            <a:endParaRPr lang="cs-CZ" dirty="0"/>
          </a:p>
        </p:txBody>
      </p:sp>
      <p:sp>
        <p:nvSpPr>
          <p:cNvPr id="3" name="Nadpis 2"/>
          <p:cNvSpPr>
            <a:spLocks noGrp="1"/>
          </p:cNvSpPr>
          <p:nvPr>
            <p:ph type="title"/>
          </p:nvPr>
        </p:nvSpPr>
        <p:spPr/>
        <p:txBody>
          <a:bodyPr/>
          <a:lstStyle/>
          <a:p>
            <a:r>
              <a:rPr lang="cs-CZ" dirty="0" smtClean="0"/>
              <a:t>Správní odpovědnost</a:t>
            </a:r>
            <a:endParaRPr lang="cs-CZ" dirty="0"/>
          </a:p>
        </p:txBody>
      </p:sp>
    </p:spTree>
    <p:extLst>
      <p:ext uri="{BB962C8B-B14F-4D97-AF65-F5344CB8AC3E}">
        <p14:creationId xmlns:p14="http://schemas.microsoft.com/office/powerpoint/2010/main" val="3587274628"/>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smtClean="0"/>
              <a:t>Ze zásady subjektivní</a:t>
            </a:r>
          </a:p>
          <a:p>
            <a:r>
              <a:rPr lang="cs-CZ" dirty="0" smtClean="0"/>
              <a:t>Ze zásady omezená co do výše (4,5 platu)</a:t>
            </a:r>
          </a:p>
          <a:p>
            <a:pPr lvl="1"/>
            <a:r>
              <a:rPr lang="cs-CZ" smtClean="0"/>
              <a:t>Ne pokud </a:t>
            </a:r>
            <a:r>
              <a:rPr lang="cs-CZ" dirty="0" smtClean="0"/>
              <a:t>úmysl, alkohol, návykové látky </a:t>
            </a:r>
          </a:p>
          <a:p>
            <a:r>
              <a:rPr lang="cs-CZ" dirty="0" smtClean="0"/>
              <a:t>Formy:</a:t>
            </a:r>
          </a:p>
          <a:p>
            <a:pPr lvl="1"/>
            <a:r>
              <a:rPr lang="cs-CZ" dirty="0" smtClean="0"/>
              <a:t>Porušení povinnosti</a:t>
            </a:r>
          </a:p>
          <a:p>
            <a:pPr lvl="1"/>
            <a:r>
              <a:rPr lang="cs-CZ" dirty="0"/>
              <a:t>N</a:t>
            </a:r>
            <a:r>
              <a:rPr lang="cs-CZ" dirty="0" smtClean="0"/>
              <a:t>esplnění </a:t>
            </a:r>
            <a:r>
              <a:rPr lang="cs-CZ" dirty="0"/>
              <a:t>povinnosti k odvrácení </a:t>
            </a:r>
            <a:r>
              <a:rPr lang="cs-CZ" dirty="0" smtClean="0"/>
              <a:t>škody</a:t>
            </a:r>
          </a:p>
          <a:p>
            <a:pPr lvl="1"/>
            <a:r>
              <a:rPr lang="pl-PL" dirty="0" smtClean="0"/>
              <a:t>Za </a:t>
            </a:r>
            <a:r>
              <a:rPr lang="pl-PL" dirty="0"/>
              <a:t>schodek na svěřených </a:t>
            </a:r>
            <a:r>
              <a:rPr lang="pl-PL" dirty="0" smtClean="0"/>
              <a:t>hodnotách</a:t>
            </a:r>
          </a:p>
          <a:p>
            <a:pPr lvl="1"/>
            <a:r>
              <a:rPr lang="cs-CZ" dirty="0"/>
              <a:t>za ztrátu svěřených věcí</a:t>
            </a:r>
          </a:p>
        </p:txBody>
      </p:sp>
      <p:sp>
        <p:nvSpPr>
          <p:cNvPr id="3" name="Nadpis 2"/>
          <p:cNvSpPr>
            <a:spLocks noGrp="1"/>
          </p:cNvSpPr>
          <p:nvPr>
            <p:ph type="title"/>
          </p:nvPr>
        </p:nvSpPr>
        <p:spPr/>
        <p:txBody>
          <a:bodyPr>
            <a:normAutofit fontScale="90000"/>
          </a:bodyPr>
          <a:lstStyle/>
          <a:p>
            <a:r>
              <a:rPr lang="cs-CZ" dirty="0" smtClean="0"/>
              <a:t>Odpovědnost v pracovním právu</a:t>
            </a:r>
            <a:endParaRPr lang="cs-CZ" dirty="0"/>
          </a:p>
        </p:txBody>
      </p:sp>
    </p:spTree>
    <p:extLst>
      <p:ext uri="{BB962C8B-B14F-4D97-AF65-F5344CB8AC3E}">
        <p14:creationId xmlns:p14="http://schemas.microsoft.com/office/powerpoint/2010/main" val="327776562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p:txBody>
          <a:bodyPr/>
          <a:lstStyle/>
          <a:p>
            <a:r>
              <a:rPr lang="cs-CZ" dirty="0" smtClean="0"/>
              <a:t>Občanskoprávní</a:t>
            </a:r>
          </a:p>
          <a:p>
            <a:r>
              <a:rPr lang="cs-CZ" dirty="0" smtClean="0"/>
              <a:t>Pracovněprávní</a:t>
            </a:r>
          </a:p>
          <a:p>
            <a:r>
              <a:rPr lang="cs-CZ" dirty="0" smtClean="0"/>
              <a:t>Správní</a:t>
            </a:r>
          </a:p>
          <a:p>
            <a:r>
              <a:rPr lang="cs-CZ" dirty="0" smtClean="0"/>
              <a:t>Trestní</a:t>
            </a:r>
          </a:p>
        </p:txBody>
      </p:sp>
      <p:sp>
        <p:nvSpPr>
          <p:cNvPr id="2" name="Nadpis 1"/>
          <p:cNvSpPr>
            <a:spLocks noGrp="1"/>
          </p:cNvSpPr>
          <p:nvPr>
            <p:ph type="title"/>
          </p:nvPr>
        </p:nvSpPr>
        <p:spPr/>
        <p:txBody>
          <a:bodyPr/>
          <a:lstStyle/>
          <a:p>
            <a:r>
              <a:rPr lang="cs-CZ" dirty="0" smtClean="0"/>
              <a:t>Typy odpovědnosti</a:t>
            </a:r>
            <a:endParaRPr lang="cs-CZ" dirty="0"/>
          </a:p>
        </p:txBody>
      </p:sp>
    </p:spTree>
    <p:extLst>
      <p:ext uri="{BB962C8B-B14F-4D97-AF65-F5344CB8AC3E}">
        <p14:creationId xmlns:p14="http://schemas.microsoft.com/office/powerpoint/2010/main" val="249458468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ctrTitle"/>
          </p:nvPr>
        </p:nvSpPr>
        <p:spPr/>
        <p:txBody>
          <a:bodyPr/>
          <a:lstStyle/>
          <a:p>
            <a:r>
              <a:rPr lang="cs-CZ" dirty="0" smtClean="0"/>
              <a:t>Odpovědnost dle práva občanského</a:t>
            </a:r>
            <a:endParaRPr lang="cs-CZ" dirty="0"/>
          </a:p>
        </p:txBody>
      </p:sp>
      <p:sp>
        <p:nvSpPr>
          <p:cNvPr id="5" name="Podnadpis 4"/>
          <p:cNvSpPr>
            <a:spLocks noGrp="1"/>
          </p:cNvSpPr>
          <p:nvPr>
            <p:ph type="subTitle" idx="1"/>
          </p:nvPr>
        </p:nvSpPr>
        <p:spPr/>
        <p:txBody>
          <a:bodyPr/>
          <a:lstStyle/>
          <a:p>
            <a:endParaRPr lang="cs-CZ"/>
          </a:p>
        </p:txBody>
      </p:sp>
    </p:spTree>
    <p:extLst>
      <p:ext uri="{BB962C8B-B14F-4D97-AF65-F5344CB8AC3E}">
        <p14:creationId xmlns:p14="http://schemas.microsoft.com/office/powerpoint/2010/main" val="365756582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smtClean="0"/>
              <a:t>Majetková Škoda</a:t>
            </a:r>
          </a:p>
          <a:p>
            <a:r>
              <a:rPr lang="cs-CZ" dirty="0" smtClean="0"/>
              <a:t>Nemajetková Újma</a:t>
            </a:r>
            <a:endParaRPr lang="cs-CZ" dirty="0"/>
          </a:p>
        </p:txBody>
      </p:sp>
      <p:sp>
        <p:nvSpPr>
          <p:cNvPr id="3" name="Nadpis 2"/>
          <p:cNvSpPr>
            <a:spLocks noGrp="1"/>
          </p:cNvSpPr>
          <p:nvPr>
            <p:ph type="title"/>
          </p:nvPr>
        </p:nvSpPr>
        <p:spPr/>
        <p:txBody>
          <a:bodyPr/>
          <a:lstStyle/>
          <a:p>
            <a:r>
              <a:rPr lang="cs-CZ" dirty="0" smtClean="0"/>
              <a:t>Náhrada újmy</a:t>
            </a:r>
            <a:endParaRPr lang="cs-CZ" dirty="0"/>
          </a:p>
        </p:txBody>
      </p:sp>
    </p:spTree>
    <p:extLst>
      <p:ext uri="{BB962C8B-B14F-4D97-AF65-F5344CB8AC3E}">
        <p14:creationId xmlns:p14="http://schemas.microsoft.com/office/powerpoint/2010/main" val="162652612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r>
              <a:rPr lang="cs-CZ" dirty="0" smtClean="0"/>
              <a:t>Majetková Škoda</a:t>
            </a:r>
          </a:p>
          <a:p>
            <a:r>
              <a:rPr lang="cs-CZ" dirty="0" smtClean="0"/>
              <a:t>Nemajetková Újma</a:t>
            </a:r>
            <a:endParaRPr lang="cs-CZ" dirty="0"/>
          </a:p>
        </p:txBody>
      </p:sp>
      <p:sp>
        <p:nvSpPr>
          <p:cNvPr id="3" name="Nadpis 2"/>
          <p:cNvSpPr>
            <a:spLocks noGrp="1"/>
          </p:cNvSpPr>
          <p:nvPr>
            <p:ph type="title"/>
          </p:nvPr>
        </p:nvSpPr>
        <p:spPr/>
        <p:txBody>
          <a:bodyPr/>
          <a:lstStyle/>
          <a:p>
            <a:r>
              <a:rPr lang="cs-CZ" dirty="0" smtClean="0"/>
              <a:t>Náhrada újmy</a:t>
            </a:r>
            <a:endParaRPr lang="cs-CZ" dirty="0"/>
          </a:p>
        </p:txBody>
      </p:sp>
    </p:spTree>
    <p:extLst>
      <p:ext uri="{BB962C8B-B14F-4D97-AF65-F5344CB8AC3E}">
        <p14:creationId xmlns:p14="http://schemas.microsoft.com/office/powerpoint/2010/main" val="226009072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r>
              <a:rPr lang="cs-CZ" dirty="0"/>
              <a:t>(1) Povinnost nahradit jinému újmu zahrnuje vždy povinnost k náhradě újmy na jmění (škody). </a:t>
            </a:r>
          </a:p>
          <a:p>
            <a:r>
              <a:rPr lang="cs-CZ" dirty="0"/>
              <a:t>	(2) Nebyla-li povinnost odčinit jinému nemajetkovou újmu výslovně ujednána, postihuje škůdce, jen stanoví-li to zvlášť zákon. </a:t>
            </a:r>
            <a:r>
              <a:rPr lang="cs-CZ" dirty="0" smtClean="0"/>
              <a:t>V </a:t>
            </a:r>
            <a:r>
              <a:rPr lang="cs-CZ" dirty="0"/>
              <a:t>takových případech se povinnost nahradit nemajetkovou újmu poskytnutím zadostiučinění posoudí obdobně podle ustanovení o povinnosti nahradit škodu. </a:t>
            </a:r>
          </a:p>
          <a:p>
            <a:endParaRPr lang="cs-CZ" dirty="0"/>
          </a:p>
        </p:txBody>
      </p:sp>
      <p:sp>
        <p:nvSpPr>
          <p:cNvPr id="3" name="Nadpis 2"/>
          <p:cNvSpPr>
            <a:spLocks noGrp="1"/>
          </p:cNvSpPr>
          <p:nvPr>
            <p:ph type="title"/>
          </p:nvPr>
        </p:nvSpPr>
        <p:spPr/>
        <p:txBody>
          <a:bodyPr>
            <a:normAutofit/>
          </a:bodyPr>
          <a:lstStyle/>
          <a:p>
            <a:r>
              <a:rPr lang="cs-CZ" dirty="0">
                <a:effectLst/>
              </a:rPr>
              <a:t>Základní ustanovení </a:t>
            </a:r>
            <a:endParaRPr lang="cs-CZ" dirty="0"/>
          </a:p>
        </p:txBody>
      </p:sp>
    </p:spTree>
    <p:extLst>
      <p:ext uri="{BB962C8B-B14F-4D97-AF65-F5344CB8AC3E}">
        <p14:creationId xmlns:p14="http://schemas.microsoft.com/office/powerpoint/2010/main" val="2891583232"/>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Shluk">
  <a:themeElements>
    <a:clrScheme name="Shluk">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Shluk">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inorFont>
    </a:fontScheme>
    <a:fmtScheme name="Shluk">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102</TotalTime>
  <Words>1549</Words>
  <Application>Microsoft Office PowerPoint</Application>
  <PresentationFormat>Předvádění na obrazovce (4:3)</PresentationFormat>
  <Paragraphs>139</Paragraphs>
  <Slides>45</Slides>
  <Notes>0</Notes>
  <HiddenSlides>0</HiddenSlides>
  <MMClips>0</MMClips>
  <ScaleCrop>false</ScaleCrop>
  <HeadingPairs>
    <vt:vector size="6" baseType="variant">
      <vt:variant>
        <vt:lpstr>Použitá písma</vt:lpstr>
      </vt:variant>
      <vt:variant>
        <vt:i4>4</vt:i4>
      </vt:variant>
      <vt:variant>
        <vt:lpstr>Motiv</vt:lpstr>
      </vt:variant>
      <vt:variant>
        <vt:i4>1</vt:i4>
      </vt:variant>
      <vt:variant>
        <vt:lpstr>Nadpisy snímků</vt:lpstr>
      </vt:variant>
      <vt:variant>
        <vt:i4>45</vt:i4>
      </vt:variant>
    </vt:vector>
  </HeadingPairs>
  <TitlesOfParts>
    <vt:vector size="50" baseType="lpstr">
      <vt:lpstr>Lucida Sans Unicode</vt:lpstr>
      <vt:lpstr>Verdana</vt:lpstr>
      <vt:lpstr>Wingdings 2</vt:lpstr>
      <vt:lpstr>Wingdings 3</vt:lpstr>
      <vt:lpstr>Shluk</vt:lpstr>
      <vt:lpstr>Odpovědnost</vt:lpstr>
      <vt:lpstr>Předpoklady vzniku odpovědnosti</vt:lpstr>
      <vt:lpstr>Porušení právní povinnosti</vt:lpstr>
      <vt:lpstr>Prezentace aplikace PowerPoint</vt:lpstr>
      <vt:lpstr>Typy odpovědnosti</vt:lpstr>
      <vt:lpstr>Odpovědnost dle práva občanského</vt:lpstr>
      <vt:lpstr>Náhrada újmy</vt:lpstr>
      <vt:lpstr>Náhrada újmy</vt:lpstr>
      <vt:lpstr>Základní ustanovení </vt:lpstr>
      <vt:lpstr>§ 2898 </vt:lpstr>
      <vt:lpstr>Povinnost prevence</vt:lpstr>
      <vt:lpstr>Prezentace aplikace PowerPoint</vt:lpstr>
      <vt:lpstr>Náhoda</vt:lpstr>
      <vt:lpstr>Vyloučení protiprávnosti</vt:lpstr>
      <vt:lpstr>Porušení zákona </vt:lpstr>
      <vt:lpstr>Porušení smlouvy</vt:lpstr>
      <vt:lpstr>Porušení smlouvy II.</vt:lpstr>
      <vt:lpstr>§2919 – obohacení z deliktu</vt:lpstr>
      <vt:lpstr>Škoda z provozní činnosti </vt:lpstr>
      <vt:lpstr>Škoda způsobená osobou s nebezpečnými vlastnostmi </vt:lpstr>
      <vt:lpstr>Škoda způsobená věcí </vt:lpstr>
      <vt:lpstr>Škoda na převzaté věci</vt:lpstr>
      <vt:lpstr>Škoda na odložené věci</vt:lpstr>
      <vt:lpstr>Škoda způsobená informací nebo radou </vt:lpstr>
      <vt:lpstr>Rozsah náhrady</vt:lpstr>
      <vt:lpstr>Obecné ustanovení</vt:lpstr>
      <vt:lpstr>Rozsah</vt:lpstr>
      <vt:lpstr>Náhrada při ublížení na zdraví</vt:lpstr>
      <vt:lpstr>Prezentace aplikace PowerPoint</vt:lpstr>
      <vt:lpstr>Náklady spojené s péčí o zdraví </vt:lpstr>
      <vt:lpstr>Náklady pohřbu </vt:lpstr>
      <vt:lpstr>Náhrada za ztrátu na výdělku </vt:lpstr>
      <vt:lpstr>Náhrada za ztrátu na důchodu </vt:lpstr>
      <vt:lpstr>Náklady na výživu pozůstalým </vt:lpstr>
      <vt:lpstr>Trestný čin</vt:lpstr>
      <vt:lpstr>Trestný čin</vt:lpstr>
      <vt:lpstr>Trestný čin je spáchán úmyslně, jestliže pachatel </vt:lpstr>
      <vt:lpstr>Nedbalost je:</vt:lpstr>
      <vt:lpstr>Zásada subsidiarity</vt:lpstr>
      <vt:lpstr>Neposkytnutí pomoci</vt:lpstr>
      <vt:lpstr>Usmrcení z nedbalosti</vt:lpstr>
      <vt:lpstr>Neoprávněné nakládání s osobními údaji</vt:lpstr>
      <vt:lpstr>Neoprávněné nakládání s osobními údaji</vt:lpstr>
      <vt:lpstr>Správní odpovědnost</vt:lpstr>
      <vt:lpstr>Odpovědnost v pracovním právu</vt:lpstr>
    </vt:vector>
  </TitlesOfParts>
  <Company>PrF MU</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Odpovědnost</dc:title>
  <dc:creator>76882</dc:creator>
  <cp:lastModifiedBy>Michal Koščík</cp:lastModifiedBy>
  <cp:revision>9</cp:revision>
  <dcterms:created xsi:type="dcterms:W3CDTF">2014-10-07T20:28:58Z</dcterms:created>
  <dcterms:modified xsi:type="dcterms:W3CDTF">2015-10-27T14:32:23Z</dcterms:modified>
</cp:coreProperties>
</file>

<file path=docProps/thumbnail.jpeg>
</file>