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3" r:id="rId8"/>
    <p:sldId id="264" r:id="rId9"/>
    <p:sldId id="265" r:id="rId10"/>
    <p:sldId id="267" r:id="rId11"/>
    <p:sldId id="268" r:id="rId12"/>
    <p:sldId id="270" r:id="rId13"/>
    <p:sldId id="271" r:id="rId14"/>
    <p:sldId id="272" r:id="rId15"/>
    <p:sldId id="274" r:id="rId16"/>
    <p:sldId id="275"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301" r:id="rId34"/>
    <p:sldId id="295" r:id="rId35"/>
    <p:sldId id="296" r:id="rId36"/>
    <p:sldId id="297" r:id="rId37"/>
    <p:sldId id="298" r:id="rId38"/>
    <p:sldId id="300" r:id="rId39"/>
    <p:sldId id="303" r:id="rId40"/>
    <p:sldId id="304" r:id="rId41"/>
    <p:sldId id="305" r:id="rId42"/>
    <p:sldId id="306" r:id="rId43"/>
    <p:sldId id="308" r:id="rId44"/>
    <p:sldId id="310" r:id="rId45"/>
    <p:sldId id="311" r:id="rId46"/>
    <p:sldId id="312" r:id="rId47"/>
    <p:sldId id="314" r:id="rId48"/>
    <p:sldId id="315" r:id="rId49"/>
    <p:sldId id="316" r:id="rId50"/>
    <p:sldId id="317" r:id="rId5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27"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E78682-9F45-4F97-A3FC-6EAE728D18EC}" type="doc">
      <dgm:prSet loTypeId="urn:microsoft.com/office/officeart/2005/8/layout/hProcess9" loCatId="process" qsTypeId="urn:microsoft.com/office/officeart/2005/8/quickstyle/simple1" qsCatId="simple" csTypeId="urn:microsoft.com/office/officeart/2005/8/colors/colorful2" csCatId="colorful" phldr="1"/>
      <dgm:spPr/>
    </dgm:pt>
    <dgm:pt modelId="{82D0DCAB-2DF8-4059-8143-94CF19C64E30}">
      <dgm:prSet phldrT="[Text]"/>
      <dgm:spPr/>
      <dgm:t>
        <a:bodyPr/>
        <a:lstStyle/>
        <a:p>
          <a:r>
            <a:rPr lang="cs-CZ" dirty="0" smtClean="0"/>
            <a:t>Porušení právní povinnosti</a:t>
          </a:r>
          <a:endParaRPr lang="cs-CZ" dirty="0"/>
        </a:p>
      </dgm:t>
    </dgm:pt>
    <dgm:pt modelId="{0DA588AF-547E-4747-931E-DC48EAFCC4DB}" type="parTrans" cxnId="{33A8249D-DBAA-4268-92F4-4EE76E1BDC70}">
      <dgm:prSet/>
      <dgm:spPr/>
      <dgm:t>
        <a:bodyPr/>
        <a:lstStyle/>
        <a:p>
          <a:endParaRPr lang="cs-CZ"/>
        </a:p>
      </dgm:t>
    </dgm:pt>
    <dgm:pt modelId="{34B3A686-6A6C-415F-9185-5A171E6A7918}" type="sibTrans" cxnId="{33A8249D-DBAA-4268-92F4-4EE76E1BDC70}">
      <dgm:prSet/>
      <dgm:spPr/>
      <dgm:t>
        <a:bodyPr/>
        <a:lstStyle/>
        <a:p>
          <a:endParaRPr lang="cs-CZ"/>
        </a:p>
      </dgm:t>
    </dgm:pt>
    <dgm:pt modelId="{8FBBEFA6-E364-40CB-AC10-394524D0D082}">
      <dgm:prSet phldrT="[Text]"/>
      <dgm:spPr/>
      <dgm:t>
        <a:bodyPr/>
        <a:lstStyle/>
        <a:p>
          <a:r>
            <a:rPr lang="cs-CZ" dirty="0" smtClean="0"/>
            <a:t>Příčinná souvislost</a:t>
          </a:r>
          <a:endParaRPr lang="cs-CZ" dirty="0"/>
        </a:p>
      </dgm:t>
    </dgm:pt>
    <dgm:pt modelId="{46AF3EB6-9EF2-4630-9765-018D82DD538B}" type="parTrans" cxnId="{5D7B6C66-6027-4E57-863B-F8E504890ACD}">
      <dgm:prSet/>
      <dgm:spPr/>
      <dgm:t>
        <a:bodyPr/>
        <a:lstStyle/>
        <a:p>
          <a:endParaRPr lang="cs-CZ"/>
        </a:p>
      </dgm:t>
    </dgm:pt>
    <dgm:pt modelId="{E69442C7-F1DB-481F-8941-F7A8370F25EC}" type="sibTrans" cxnId="{5D7B6C66-6027-4E57-863B-F8E504890ACD}">
      <dgm:prSet/>
      <dgm:spPr/>
      <dgm:t>
        <a:bodyPr/>
        <a:lstStyle/>
        <a:p>
          <a:endParaRPr lang="cs-CZ"/>
        </a:p>
      </dgm:t>
    </dgm:pt>
    <dgm:pt modelId="{D868B3D2-0462-4CD5-A4CB-6D13AAF940DD}">
      <dgm:prSet phldrT="[Text]"/>
      <dgm:spPr/>
      <dgm:t>
        <a:bodyPr/>
        <a:lstStyle/>
        <a:p>
          <a:r>
            <a:rPr lang="cs-CZ" dirty="0" smtClean="0"/>
            <a:t>Škoda/porušení právem chráněného zájmu </a:t>
          </a:r>
          <a:endParaRPr lang="cs-CZ" dirty="0"/>
        </a:p>
      </dgm:t>
    </dgm:pt>
    <dgm:pt modelId="{FDCFD825-698D-4E4E-A5C9-CF8FC4321FB2}" type="parTrans" cxnId="{AAE64D3B-F43E-440F-949D-96EEF382128B}">
      <dgm:prSet/>
      <dgm:spPr/>
      <dgm:t>
        <a:bodyPr/>
        <a:lstStyle/>
        <a:p>
          <a:endParaRPr lang="cs-CZ"/>
        </a:p>
      </dgm:t>
    </dgm:pt>
    <dgm:pt modelId="{BC953A2A-1F84-49C5-AD49-C43F319458F7}" type="sibTrans" cxnId="{AAE64D3B-F43E-440F-949D-96EEF382128B}">
      <dgm:prSet/>
      <dgm:spPr/>
      <dgm:t>
        <a:bodyPr/>
        <a:lstStyle/>
        <a:p>
          <a:endParaRPr lang="cs-CZ"/>
        </a:p>
      </dgm:t>
    </dgm:pt>
    <dgm:pt modelId="{28A1986A-0A2D-4C57-B38B-70BE5B4C5578}" type="pres">
      <dgm:prSet presAssocID="{E6E78682-9F45-4F97-A3FC-6EAE728D18EC}" presName="CompostProcess" presStyleCnt="0">
        <dgm:presLayoutVars>
          <dgm:dir/>
          <dgm:resizeHandles val="exact"/>
        </dgm:presLayoutVars>
      </dgm:prSet>
      <dgm:spPr/>
    </dgm:pt>
    <dgm:pt modelId="{88F4B9F3-8E4E-4CC6-B36D-6AA6CB437AFC}" type="pres">
      <dgm:prSet presAssocID="{E6E78682-9F45-4F97-A3FC-6EAE728D18EC}" presName="arrow" presStyleLbl="bgShp" presStyleIdx="0" presStyleCnt="1"/>
      <dgm:spPr/>
    </dgm:pt>
    <dgm:pt modelId="{CDB6E269-A806-4C24-8CBB-323F4941AA26}" type="pres">
      <dgm:prSet presAssocID="{E6E78682-9F45-4F97-A3FC-6EAE728D18EC}" presName="linearProcess" presStyleCnt="0"/>
      <dgm:spPr/>
    </dgm:pt>
    <dgm:pt modelId="{CE714229-4FDB-44DC-993E-48CE13974932}" type="pres">
      <dgm:prSet presAssocID="{82D0DCAB-2DF8-4059-8143-94CF19C64E30}" presName="textNode" presStyleLbl="node1" presStyleIdx="0" presStyleCnt="3">
        <dgm:presLayoutVars>
          <dgm:bulletEnabled val="1"/>
        </dgm:presLayoutVars>
      </dgm:prSet>
      <dgm:spPr/>
      <dgm:t>
        <a:bodyPr/>
        <a:lstStyle/>
        <a:p>
          <a:endParaRPr lang="cs-CZ"/>
        </a:p>
      </dgm:t>
    </dgm:pt>
    <dgm:pt modelId="{7F269F10-D311-41D9-A08E-D09EB9397621}" type="pres">
      <dgm:prSet presAssocID="{34B3A686-6A6C-415F-9185-5A171E6A7918}" presName="sibTrans" presStyleCnt="0"/>
      <dgm:spPr/>
    </dgm:pt>
    <dgm:pt modelId="{0F8AB609-0B9C-42D2-ADB8-B0CDEF09A769}" type="pres">
      <dgm:prSet presAssocID="{8FBBEFA6-E364-40CB-AC10-394524D0D082}" presName="textNode" presStyleLbl="node1" presStyleIdx="1" presStyleCnt="3">
        <dgm:presLayoutVars>
          <dgm:bulletEnabled val="1"/>
        </dgm:presLayoutVars>
      </dgm:prSet>
      <dgm:spPr/>
      <dgm:t>
        <a:bodyPr/>
        <a:lstStyle/>
        <a:p>
          <a:endParaRPr lang="cs-CZ"/>
        </a:p>
      </dgm:t>
    </dgm:pt>
    <dgm:pt modelId="{B3A0D40A-9BE0-4527-AA78-CF85501F151E}" type="pres">
      <dgm:prSet presAssocID="{E69442C7-F1DB-481F-8941-F7A8370F25EC}" presName="sibTrans" presStyleCnt="0"/>
      <dgm:spPr/>
    </dgm:pt>
    <dgm:pt modelId="{8B4FE3F0-24A0-468E-BC57-0C15AD6D5069}" type="pres">
      <dgm:prSet presAssocID="{D868B3D2-0462-4CD5-A4CB-6D13AAF940DD}" presName="textNode" presStyleLbl="node1" presStyleIdx="2" presStyleCnt="3">
        <dgm:presLayoutVars>
          <dgm:bulletEnabled val="1"/>
        </dgm:presLayoutVars>
      </dgm:prSet>
      <dgm:spPr/>
      <dgm:t>
        <a:bodyPr/>
        <a:lstStyle/>
        <a:p>
          <a:endParaRPr lang="cs-CZ"/>
        </a:p>
      </dgm:t>
    </dgm:pt>
  </dgm:ptLst>
  <dgm:cxnLst>
    <dgm:cxn modelId="{5D7B6C66-6027-4E57-863B-F8E504890ACD}" srcId="{E6E78682-9F45-4F97-A3FC-6EAE728D18EC}" destId="{8FBBEFA6-E364-40CB-AC10-394524D0D082}" srcOrd="1" destOrd="0" parTransId="{46AF3EB6-9EF2-4630-9765-018D82DD538B}" sibTransId="{E69442C7-F1DB-481F-8941-F7A8370F25EC}"/>
    <dgm:cxn modelId="{33A8249D-DBAA-4268-92F4-4EE76E1BDC70}" srcId="{E6E78682-9F45-4F97-A3FC-6EAE728D18EC}" destId="{82D0DCAB-2DF8-4059-8143-94CF19C64E30}" srcOrd="0" destOrd="0" parTransId="{0DA588AF-547E-4747-931E-DC48EAFCC4DB}" sibTransId="{34B3A686-6A6C-415F-9185-5A171E6A7918}"/>
    <dgm:cxn modelId="{AAE64D3B-F43E-440F-949D-96EEF382128B}" srcId="{E6E78682-9F45-4F97-A3FC-6EAE728D18EC}" destId="{D868B3D2-0462-4CD5-A4CB-6D13AAF940DD}" srcOrd="2" destOrd="0" parTransId="{FDCFD825-698D-4E4E-A5C9-CF8FC4321FB2}" sibTransId="{BC953A2A-1F84-49C5-AD49-C43F319458F7}"/>
    <dgm:cxn modelId="{398D1470-4017-4881-B279-DD38BAFE2095}" type="presOf" srcId="{82D0DCAB-2DF8-4059-8143-94CF19C64E30}" destId="{CE714229-4FDB-44DC-993E-48CE13974932}" srcOrd="0" destOrd="0" presId="urn:microsoft.com/office/officeart/2005/8/layout/hProcess9"/>
    <dgm:cxn modelId="{29D3E6CA-399A-4AE9-99BE-0D2812F7C2E9}" type="presOf" srcId="{D868B3D2-0462-4CD5-A4CB-6D13AAF940DD}" destId="{8B4FE3F0-24A0-468E-BC57-0C15AD6D5069}" srcOrd="0" destOrd="0" presId="urn:microsoft.com/office/officeart/2005/8/layout/hProcess9"/>
    <dgm:cxn modelId="{1CA55208-E015-44C5-99D3-5AC7EBDC6A4B}" type="presOf" srcId="{E6E78682-9F45-4F97-A3FC-6EAE728D18EC}" destId="{28A1986A-0A2D-4C57-B38B-70BE5B4C5578}" srcOrd="0" destOrd="0" presId="urn:microsoft.com/office/officeart/2005/8/layout/hProcess9"/>
    <dgm:cxn modelId="{617CFA3B-517D-4966-84BE-2FB4678D56B8}" type="presOf" srcId="{8FBBEFA6-E364-40CB-AC10-394524D0D082}" destId="{0F8AB609-0B9C-42D2-ADB8-B0CDEF09A769}" srcOrd="0" destOrd="0" presId="urn:microsoft.com/office/officeart/2005/8/layout/hProcess9"/>
    <dgm:cxn modelId="{5EAAC5EA-E63E-4308-A6E9-0726A4E41613}" type="presParOf" srcId="{28A1986A-0A2D-4C57-B38B-70BE5B4C5578}" destId="{88F4B9F3-8E4E-4CC6-B36D-6AA6CB437AFC}" srcOrd="0" destOrd="0" presId="urn:microsoft.com/office/officeart/2005/8/layout/hProcess9"/>
    <dgm:cxn modelId="{690DC709-249F-4C5D-9253-39F1571CB7BE}" type="presParOf" srcId="{28A1986A-0A2D-4C57-B38B-70BE5B4C5578}" destId="{CDB6E269-A806-4C24-8CBB-323F4941AA26}" srcOrd="1" destOrd="0" presId="urn:microsoft.com/office/officeart/2005/8/layout/hProcess9"/>
    <dgm:cxn modelId="{D6A2B7E3-FCB3-44D6-98C8-1A668826CE80}" type="presParOf" srcId="{CDB6E269-A806-4C24-8CBB-323F4941AA26}" destId="{CE714229-4FDB-44DC-993E-48CE13974932}" srcOrd="0" destOrd="0" presId="urn:microsoft.com/office/officeart/2005/8/layout/hProcess9"/>
    <dgm:cxn modelId="{A7F72D99-2A72-4185-9AAC-7548DE2DA082}" type="presParOf" srcId="{CDB6E269-A806-4C24-8CBB-323F4941AA26}" destId="{7F269F10-D311-41D9-A08E-D09EB9397621}" srcOrd="1" destOrd="0" presId="urn:microsoft.com/office/officeart/2005/8/layout/hProcess9"/>
    <dgm:cxn modelId="{57F0BD17-B676-492C-9509-836E5904E8EE}" type="presParOf" srcId="{CDB6E269-A806-4C24-8CBB-323F4941AA26}" destId="{0F8AB609-0B9C-42D2-ADB8-B0CDEF09A769}" srcOrd="2" destOrd="0" presId="urn:microsoft.com/office/officeart/2005/8/layout/hProcess9"/>
    <dgm:cxn modelId="{86C74898-D68C-46BE-B8E2-BAA545D2B2CD}" type="presParOf" srcId="{CDB6E269-A806-4C24-8CBB-323F4941AA26}" destId="{B3A0D40A-9BE0-4527-AA78-CF85501F151E}" srcOrd="3" destOrd="0" presId="urn:microsoft.com/office/officeart/2005/8/layout/hProcess9"/>
    <dgm:cxn modelId="{661F90CC-8A0C-40BF-8BFD-2E3A0496C579}" type="presParOf" srcId="{CDB6E269-A806-4C24-8CBB-323F4941AA26}" destId="{8B4FE3F0-24A0-468E-BC57-0C15AD6D506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A3B386B-9A06-4815-8507-B9CBC54AE999}"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cs-CZ"/>
        </a:p>
      </dgm:t>
    </dgm:pt>
    <dgm:pt modelId="{F70F6D98-EEC6-4B93-996D-590A170943F7}">
      <dgm:prSet/>
      <dgm:spPr/>
      <dgm:t>
        <a:bodyPr/>
        <a:lstStyle/>
        <a:p>
          <a:pPr rtl="0"/>
          <a:r>
            <a:rPr lang="cs-CZ" dirty="0" smtClean="0"/>
            <a:t>1. Český statistický úřad,</a:t>
          </a:r>
          <a:endParaRPr lang="cs-CZ" dirty="0"/>
        </a:p>
      </dgm:t>
    </dgm:pt>
    <dgm:pt modelId="{C18CA643-34C7-4D95-8538-3F4F1F4F4F09}" type="parTrans" cxnId="{7F5CF8BB-D544-48A1-8ECE-48FF271821B5}">
      <dgm:prSet/>
      <dgm:spPr/>
      <dgm:t>
        <a:bodyPr/>
        <a:lstStyle/>
        <a:p>
          <a:endParaRPr lang="cs-CZ"/>
        </a:p>
      </dgm:t>
    </dgm:pt>
    <dgm:pt modelId="{8ED9E366-2046-402E-856D-6A550AC8F7E3}" type="sibTrans" cxnId="{7F5CF8BB-D544-48A1-8ECE-48FF271821B5}">
      <dgm:prSet/>
      <dgm:spPr/>
      <dgm:t>
        <a:bodyPr/>
        <a:lstStyle/>
        <a:p>
          <a:endParaRPr lang="cs-CZ"/>
        </a:p>
      </dgm:t>
    </dgm:pt>
    <dgm:pt modelId="{2138ED6B-4351-4AF8-84EB-86AC62C6BABA}">
      <dgm:prSet/>
      <dgm:spPr/>
      <dgm:t>
        <a:bodyPr/>
        <a:lstStyle/>
        <a:p>
          <a:pPr rtl="0"/>
          <a:r>
            <a:rPr lang="cs-CZ" smtClean="0"/>
            <a:t>2. Český úřad zeměměřický a katastrální,</a:t>
          </a:r>
          <a:endParaRPr lang="cs-CZ"/>
        </a:p>
      </dgm:t>
    </dgm:pt>
    <dgm:pt modelId="{EC92FB15-A1D1-4888-BCD9-E21C5A853C55}" type="parTrans" cxnId="{3C994B5D-7604-44E9-993F-CFA0344DEC6E}">
      <dgm:prSet/>
      <dgm:spPr/>
      <dgm:t>
        <a:bodyPr/>
        <a:lstStyle/>
        <a:p>
          <a:endParaRPr lang="cs-CZ"/>
        </a:p>
      </dgm:t>
    </dgm:pt>
    <dgm:pt modelId="{AF96B867-918F-4A13-A4AE-1ECEE83555E5}" type="sibTrans" cxnId="{3C994B5D-7604-44E9-993F-CFA0344DEC6E}">
      <dgm:prSet/>
      <dgm:spPr/>
      <dgm:t>
        <a:bodyPr/>
        <a:lstStyle/>
        <a:p>
          <a:endParaRPr lang="cs-CZ"/>
        </a:p>
      </dgm:t>
    </dgm:pt>
    <dgm:pt modelId="{7D9DCC0A-D9CB-4E2F-9548-90BECAC3BCDD}">
      <dgm:prSet/>
      <dgm:spPr/>
      <dgm:t>
        <a:bodyPr/>
        <a:lstStyle/>
        <a:p>
          <a:pPr rtl="0"/>
          <a:r>
            <a:rPr lang="cs-CZ" smtClean="0"/>
            <a:t>3. Český báňský úřad,</a:t>
          </a:r>
          <a:endParaRPr lang="cs-CZ"/>
        </a:p>
      </dgm:t>
    </dgm:pt>
    <dgm:pt modelId="{C78BBC21-34FA-4AE4-BC04-9B3CFD133AEC}" type="parTrans" cxnId="{99A44853-A377-46C9-9777-53B9B84C3222}">
      <dgm:prSet/>
      <dgm:spPr/>
      <dgm:t>
        <a:bodyPr/>
        <a:lstStyle/>
        <a:p>
          <a:endParaRPr lang="cs-CZ"/>
        </a:p>
      </dgm:t>
    </dgm:pt>
    <dgm:pt modelId="{86373095-EFF2-42B7-B880-FCD8B3F29A3C}" type="sibTrans" cxnId="{99A44853-A377-46C9-9777-53B9B84C3222}">
      <dgm:prSet/>
      <dgm:spPr/>
      <dgm:t>
        <a:bodyPr/>
        <a:lstStyle/>
        <a:p>
          <a:endParaRPr lang="cs-CZ"/>
        </a:p>
      </dgm:t>
    </dgm:pt>
    <dgm:pt modelId="{69488D2D-A040-41A5-9075-82F8D05761BC}">
      <dgm:prSet/>
      <dgm:spPr/>
      <dgm:t>
        <a:bodyPr/>
        <a:lstStyle/>
        <a:p>
          <a:pPr rtl="0"/>
          <a:r>
            <a:rPr lang="cs-CZ" smtClean="0"/>
            <a:t>4. Úřad průmyslového vlastnictví,</a:t>
          </a:r>
          <a:endParaRPr lang="cs-CZ"/>
        </a:p>
      </dgm:t>
    </dgm:pt>
    <dgm:pt modelId="{F3E20F21-3A59-4873-B91A-BCD573E09EBC}" type="parTrans" cxnId="{E75ECF73-43D0-456A-9732-D8244CC1EF35}">
      <dgm:prSet/>
      <dgm:spPr/>
      <dgm:t>
        <a:bodyPr/>
        <a:lstStyle/>
        <a:p>
          <a:endParaRPr lang="cs-CZ"/>
        </a:p>
      </dgm:t>
    </dgm:pt>
    <dgm:pt modelId="{CEBD4B14-CDD5-4B92-B8BC-0AD9CE5564CA}" type="sibTrans" cxnId="{E75ECF73-43D0-456A-9732-D8244CC1EF35}">
      <dgm:prSet/>
      <dgm:spPr/>
      <dgm:t>
        <a:bodyPr/>
        <a:lstStyle/>
        <a:p>
          <a:endParaRPr lang="cs-CZ"/>
        </a:p>
      </dgm:t>
    </dgm:pt>
    <dgm:pt modelId="{7314EEE7-667A-4985-B595-97B66170EC38}">
      <dgm:prSet/>
      <dgm:spPr/>
      <dgm:t>
        <a:bodyPr/>
        <a:lstStyle/>
        <a:p>
          <a:pPr rtl="0"/>
          <a:r>
            <a:rPr lang="cs-CZ" smtClean="0"/>
            <a:t>5. Úřad pro ochranu hospodářské soutěže,</a:t>
          </a:r>
          <a:endParaRPr lang="cs-CZ"/>
        </a:p>
      </dgm:t>
    </dgm:pt>
    <dgm:pt modelId="{4F52581A-98DE-4D95-88D0-1DCBAB95C1A2}" type="parTrans" cxnId="{EEC52693-0D3E-4976-A3CD-921382A3EEE7}">
      <dgm:prSet/>
      <dgm:spPr/>
      <dgm:t>
        <a:bodyPr/>
        <a:lstStyle/>
        <a:p>
          <a:endParaRPr lang="cs-CZ"/>
        </a:p>
      </dgm:t>
    </dgm:pt>
    <dgm:pt modelId="{42D9B852-9C04-47A1-9FE1-4A97A178AD9E}" type="sibTrans" cxnId="{EEC52693-0D3E-4976-A3CD-921382A3EEE7}">
      <dgm:prSet/>
      <dgm:spPr/>
      <dgm:t>
        <a:bodyPr/>
        <a:lstStyle/>
        <a:p>
          <a:endParaRPr lang="cs-CZ"/>
        </a:p>
      </dgm:t>
    </dgm:pt>
    <dgm:pt modelId="{7D8DAAB9-CFAB-4DF3-8566-AFA6759D91A7}">
      <dgm:prSet/>
      <dgm:spPr/>
      <dgm:t>
        <a:bodyPr/>
        <a:lstStyle/>
        <a:p>
          <a:pPr rtl="0"/>
          <a:r>
            <a:rPr lang="cs-CZ" smtClean="0"/>
            <a:t>6. Správa státních hmotných rezerv,</a:t>
          </a:r>
          <a:endParaRPr lang="cs-CZ"/>
        </a:p>
      </dgm:t>
    </dgm:pt>
    <dgm:pt modelId="{2F312242-0E3D-428D-89FF-2528DDA34B34}" type="parTrans" cxnId="{736D9D79-3071-4FF8-8D67-B89E170F7491}">
      <dgm:prSet/>
      <dgm:spPr/>
      <dgm:t>
        <a:bodyPr/>
        <a:lstStyle/>
        <a:p>
          <a:endParaRPr lang="cs-CZ"/>
        </a:p>
      </dgm:t>
    </dgm:pt>
    <dgm:pt modelId="{B97DF14C-0E73-4E08-9D96-7FCCE9AB3A7A}" type="sibTrans" cxnId="{736D9D79-3071-4FF8-8D67-B89E170F7491}">
      <dgm:prSet/>
      <dgm:spPr/>
      <dgm:t>
        <a:bodyPr/>
        <a:lstStyle/>
        <a:p>
          <a:endParaRPr lang="cs-CZ"/>
        </a:p>
      </dgm:t>
    </dgm:pt>
    <dgm:pt modelId="{829EC1F7-5B33-4D31-9810-5A78F4C42765}">
      <dgm:prSet/>
      <dgm:spPr/>
      <dgm:t>
        <a:bodyPr/>
        <a:lstStyle/>
        <a:p>
          <a:pPr rtl="0"/>
          <a:r>
            <a:rPr lang="cs-CZ" b="1" dirty="0" smtClean="0"/>
            <a:t>7. Státní úřad pro jadernou bezpečnost,</a:t>
          </a:r>
          <a:endParaRPr lang="cs-CZ" b="1" dirty="0"/>
        </a:p>
      </dgm:t>
    </dgm:pt>
    <dgm:pt modelId="{AC646A24-0AD3-4C7A-9FAB-4D83825531E0}" type="parTrans" cxnId="{BAB003A8-FBC9-40E2-92CF-38A8C726708A}">
      <dgm:prSet/>
      <dgm:spPr/>
      <dgm:t>
        <a:bodyPr/>
        <a:lstStyle/>
        <a:p>
          <a:endParaRPr lang="cs-CZ"/>
        </a:p>
      </dgm:t>
    </dgm:pt>
    <dgm:pt modelId="{847E1C94-CA2B-4C21-AAEC-5F3DB9E96963}" type="sibTrans" cxnId="{BAB003A8-FBC9-40E2-92CF-38A8C726708A}">
      <dgm:prSet/>
      <dgm:spPr/>
      <dgm:t>
        <a:bodyPr/>
        <a:lstStyle/>
        <a:p>
          <a:endParaRPr lang="cs-CZ"/>
        </a:p>
      </dgm:t>
    </dgm:pt>
    <dgm:pt modelId="{26FE9B4C-3848-4B39-9F93-054EFDA116A9}">
      <dgm:prSet/>
      <dgm:spPr/>
      <dgm:t>
        <a:bodyPr/>
        <a:lstStyle/>
        <a:p>
          <a:pPr rtl="0"/>
          <a:r>
            <a:rPr lang="cs-CZ" smtClean="0"/>
            <a:t>8. Národní bezpečnostní úřad,</a:t>
          </a:r>
          <a:endParaRPr lang="cs-CZ"/>
        </a:p>
      </dgm:t>
    </dgm:pt>
    <dgm:pt modelId="{EEBE8BB2-78A8-4859-A092-18156E1D7995}" type="parTrans" cxnId="{181622EB-058C-462A-8A2A-E02C4BEE7D2E}">
      <dgm:prSet/>
      <dgm:spPr/>
      <dgm:t>
        <a:bodyPr/>
        <a:lstStyle/>
        <a:p>
          <a:endParaRPr lang="cs-CZ"/>
        </a:p>
      </dgm:t>
    </dgm:pt>
    <dgm:pt modelId="{ED379BFA-38E6-42CA-BB6F-19744789C79A}" type="sibTrans" cxnId="{181622EB-058C-462A-8A2A-E02C4BEE7D2E}">
      <dgm:prSet/>
      <dgm:spPr/>
      <dgm:t>
        <a:bodyPr/>
        <a:lstStyle/>
        <a:p>
          <a:endParaRPr lang="cs-CZ"/>
        </a:p>
      </dgm:t>
    </dgm:pt>
    <dgm:pt modelId="{4AB9DADA-0FBE-4132-B247-1FA5C777A16F}">
      <dgm:prSet/>
      <dgm:spPr/>
      <dgm:t>
        <a:bodyPr/>
        <a:lstStyle/>
        <a:p>
          <a:pPr rtl="0"/>
          <a:r>
            <a:rPr lang="cs-CZ" smtClean="0"/>
            <a:t>9. Energetický regulační úřad,</a:t>
          </a:r>
          <a:endParaRPr lang="cs-CZ"/>
        </a:p>
      </dgm:t>
    </dgm:pt>
    <dgm:pt modelId="{201F6903-A3D8-481B-9DE9-7A8704950636}" type="parTrans" cxnId="{C5D8263B-6F0F-4018-9DAB-400C6472F73E}">
      <dgm:prSet/>
      <dgm:spPr/>
      <dgm:t>
        <a:bodyPr/>
        <a:lstStyle/>
        <a:p>
          <a:endParaRPr lang="cs-CZ"/>
        </a:p>
      </dgm:t>
    </dgm:pt>
    <dgm:pt modelId="{BE520F9A-B854-410F-BD70-F26193A155E5}" type="sibTrans" cxnId="{C5D8263B-6F0F-4018-9DAB-400C6472F73E}">
      <dgm:prSet/>
      <dgm:spPr/>
      <dgm:t>
        <a:bodyPr/>
        <a:lstStyle/>
        <a:p>
          <a:endParaRPr lang="cs-CZ"/>
        </a:p>
      </dgm:t>
    </dgm:pt>
    <dgm:pt modelId="{15D11F62-A51F-459B-8809-FA452939A10F}">
      <dgm:prSet/>
      <dgm:spPr/>
      <dgm:t>
        <a:bodyPr/>
        <a:lstStyle/>
        <a:p>
          <a:pPr rtl="0"/>
          <a:r>
            <a:rPr lang="cs-CZ" smtClean="0"/>
            <a:t>10. Úřad vlády České republiky,</a:t>
          </a:r>
          <a:endParaRPr lang="cs-CZ"/>
        </a:p>
      </dgm:t>
    </dgm:pt>
    <dgm:pt modelId="{D78D6D59-6E57-47F3-8A8E-334C240E7F0A}" type="parTrans" cxnId="{69A0BF49-27D4-41B1-9BA1-EDF4ADD976A6}">
      <dgm:prSet/>
      <dgm:spPr/>
      <dgm:t>
        <a:bodyPr/>
        <a:lstStyle/>
        <a:p>
          <a:endParaRPr lang="cs-CZ"/>
        </a:p>
      </dgm:t>
    </dgm:pt>
    <dgm:pt modelId="{DEBA5CFD-49E4-4543-AA88-BEFE7AA4F59E}" type="sibTrans" cxnId="{69A0BF49-27D4-41B1-9BA1-EDF4ADD976A6}">
      <dgm:prSet/>
      <dgm:spPr/>
      <dgm:t>
        <a:bodyPr/>
        <a:lstStyle/>
        <a:p>
          <a:endParaRPr lang="cs-CZ"/>
        </a:p>
      </dgm:t>
    </dgm:pt>
    <dgm:pt modelId="{9FAABBF5-053C-4598-9200-D1AF75AF219A}">
      <dgm:prSet/>
      <dgm:spPr/>
      <dgm:t>
        <a:bodyPr/>
        <a:lstStyle/>
        <a:p>
          <a:pPr rtl="0"/>
          <a:r>
            <a:rPr lang="cs-CZ" smtClean="0"/>
            <a:t>11. Český telekomunikační úřad.</a:t>
          </a:r>
          <a:endParaRPr lang="cs-CZ"/>
        </a:p>
      </dgm:t>
    </dgm:pt>
    <dgm:pt modelId="{D3CB7E3D-950C-4CF3-B8AF-AAF6E14F00B9}" type="parTrans" cxnId="{7062B3A8-BA28-4687-B910-041BFCC9F1BE}">
      <dgm:prSet/>
      <dgm:spPr/>
      <dgm:t>
        <a:bodyPr/>
        <a:lstStyle/>
        <a:p>
          <a:endParaRPr lang="cs-CZ"/>
        </a:p>
      </dgm:t>
    </dgm:pt>
    <dgm:pt modelId="{F291A5ED-1819-4288-BC12-3D96E6D3FAB8}" type="sibTrans" cxnId="{7062B3A8-BA28-4687-B910-041BFCC9F1BE}">
      <dgm:prSet/>
      <dgm:spPr/>
      <dgm:t>
        <a:bodyPr/>
        <a:lstStyle/>
        <a:p>
          <a:endParaRPr lang="cs-CZ"/>
        </a:p>
      </dgm:t>
    </dgm:pt>
    <dgm:pt modelId="{117A7CDD-704A-4397-8E4C-3BB64F9344E6}" type="pres">
      <dgm:prSet presAssocID="{EA3B386B-9A06-4815-8507-B9CBC54AE999}" presName="vert0" presStyleCnt="0">
        <dgm:presLayoutVars>
          <dgm:dir/>
          <dgm:animOne val="branch"/>
          <dgm:animLvl val="lvl"/>
        </dgm:presLayoutVars>
      </dgm:prSet>
      <dgm:spPr/>
      <dgm:t>
        <a:bodyPr/>
        <a:lstStyle/>
        <a:p>
          <a:endParaRPr lang="cs-CZ"/>
        </a:p>
      </dgm:t>
    </dgm:pt>
    <dgm:pt modelId="{DE8E5FC0-4460-4ABC-9DE7-064C9549BDED}" type="pres">
      <dgm:prSet presAssocID="{F70F6D98-EEC6-4B93-996D-590A170943F7}" presName="thickLine" presStyleLbl="alignNode1" presStyleIdx="0" presStyleCnt="11"/>
      <dgm:spPr/>
    </dgm:pt>
    <dgm:pt modelId="{A9F65026-B7F5-4889-B772-2CA9421B0635}" type="pres">
      <dgm:prSet presAssocID="{F70F6D98-EEC6-4B93-996D-590A170943F7}" presName="horz1" presStyleCnt="0"/>
      <dgm:spPr/>
    </dgm:pt>
    <dgm:pt modelId="{5980C663-390C-4E06-84C0-86B04A103A25}" type="pres">
      <dgm:prSet presAssocID="{F70F6D98-EEC6-4B93-996D-590A170943F7}" presName="tx1" presStyleLbl="revTx" presStyleIdx="0" presStyleCnt="11"/>
      <dgm:spPr/>
      <dgm:t>
        <a:bodyPr/>
        <a:lstStyle/>
        <a:p>
          <a:endParaRPr lang="cs-CZ"/>
        </a:p>
      </dgm:t>
    </dgm:pt>
    <dgm:pt modelId="{871DC3D0-39F7-408F-AE68-118AD86C5660}" type="pres">
      <dgm:prSet presAssocID="{F70F6D98-EEC6-4B93-996D-590A170943F7}" presName="vert1" presStyleCnt="0"/>
      <dgm:spPr/>
    </dgm:pt>
    <dgm:pt modelId="{B14DAF55-C191-42E3-BB2C-CE79029914EF}" type="pres">
      <dgm:prSet presAssocID="{2138ED6B-4351-4AF8-84EB-86AC62C6BABA}" presName="thickLine" presStyleLbl="alignNode1" presStyleIdx="1" presStyleCnt="11"/>
      <dgm:spPr/>
    </dgm:pt>
    <dgm:pt modelId="{7E4A5D62-5372-43C8-911C-7C8CF8AD3440}" type="pres">
      <dgm:prSet presAssocID="{2138ED6B-4351-4AF8-84EB-86AC62C6BABA}" presName="horz1" presStyleCnt="0"/>
      <dgm:spPr/>
    </dgm:pt>
    <dgm:pt modelId="{FC163B64-DD12-4C99-BEE3-BF3AF201EEC3}" type="pres">
      <dgm:prSet presAssocID="{2138ED6B-4351-4AF8-84EB-86AC62C6BABA}" presName="tx1" presStyleLbl="revTx" presStyleIdx="1" presStyleCnt="11"/>
      <dgm:spPr/>
      <dgm:t>
        <a:bodyPr/>
        <a:lstStyle/>
        <a:p>
          <a:endParaRPr lang="cs-CZ"/>
        </a:p>
      </dgm:t>
    </dgm:pt>
    <dgm:pt modelId="{3D25C9DF-A593-4E27-9B4F-D938991725EB}" type="pres">
      <dgm:prSet presAssocID="{2138ED6B-4351-4AF8-84EB-86AC62C6BABA}" presName="vert1" presStyleCnt="0"/>
      <dgm:spPr/>
    </dgm:pt>
    <dgm:pt modelId="{46847D79-1A0F-4775-A2C7-2B39A2852D0D}" type="pres">
      <dgm:prSet presAssocID="{7D9DCC0A-D9CB-4E2F-9548-90BECAC3BCDD}" presName="thickLine" presStyleLbl="alignNode1" presStyleIdx="2" presStyleCnt="11"/>
      <dgm:spPr/>
    </dgm:pt>
    <dgm:pt modelId="{18C7097B-3D8B-4E88-AEC1-65ADFAAE8E25}" type="pres">
      <dgm:prSet presAssocID="{7D9DCC0A-D9CB-4E2F-9548-90BECAC3BCDD}" presName="horz1" presStyleCnt="0"/>
      <dgm:spPr/>
    </dgm:pt>
    <dgm:pt modelId="{03AEC9E3-63E0-4F47-AA73-C87A7AC5E2FA}" type="pres">
      <dgm:prSet presAssocID="{7D9DCC0A-D9CB-4E2F-9548-90BECAC3BCDD}" presName="tx1" presStyleLbl="revTx" presStyleIdx="2" presStyleCnt="11"/>
      <dgm:spPr/>
      <dgm:t>
        <a:bodyPr/>
        <a:lstStyle/>
        <a:p>
          <a:endParaRPr lang="cs-CZ"/>
        </a:p>
      </dgm:t>
    </dgm:pt>
    <dgm:pt modelId="{5431A994-DB55-47DF-9259-F57876E55ACC}" type="pres">
      <dgm:prSet presAssocID="{7D9DCC0A-D9CB-4E2F-9548-90BECAC3BCDD}" presName="vert1" presStyleCnt="0"/>
      <dgm:spPr/>
    </dgm:pt>
    <dgm:pt modelId="{8615E904-1E62-44D7-BFAD-94D45668FD22}" type="pres">
      <dgm:prSet presAssocID="{69488D2D-A040-41A5-9075-82F8D05761BC}" presName="thickLine" presStyleLbl="alignNode1" presStyleIdx="3" presStyleCnt="11"/>
      <dgm:spPr/>
    </dgm:pt>
    <dgm:pt modelId="{48BDF036-6695-44EA-A47F-1D0D42DC135D}" type="pres">
      <dgm:prSet presAssocID="{69488D2D-A040-41A5-9075-82F8D05761BC}" presName="horz1" presStyleCnt="0"/>
      <dgm:spPr/>
    </dgm:pt>
    <dgm:pt modelId="{625FE64F-BFB3-4A15-9B76-9CDE52AEF700}" type="pres">
      <dgm:prSet presAssocID="{69488D2D-A040-41A5-9075-82F8D05761BC}" presName="tx1" presStyleLbl="revTx" presStyleIdx="3" presStyleCnt="11"/>
      <dgm:spPr/>
      <dgm:t>
        <a:bodyPr/>
        <a:lstStyle/>
        <a:p>
          <a:endParaRPr lang="cs-CZ"/>
        </a:p>
      </dgm:t>
    </dgm:pt>
    <dgm:pt modelId="{1DEE5B11-9333-4672-91C5-C48983B92C94}" type="pres">
      <dgm:prSet presAssocID="{69488D2D-A040-41A5-9075-82F8D05761BC}" presName="vert1" presStyleCnt="0"/>
      <dgm:spPr/>
    </dgm:pt>
    <dgm:pt modelId="{EAC8CDD8-9E63-4D04-8F20-1FB9CD4BB2CC}" type="pres">
      <dgm:prSet presAssocID="{7314EEE7-667A-4985-B595-97B66170EC38}" presName="thickLine" presStyleLbl="alignNode1" presStyleIdx="4" presStyleCnt="11"/>
      <dgm:spPr/>
    </dgm:pt>
    <dgm:pt modelId="{9060D6A0-0D0B-4F75-995C-2089D31A7A77}" type="pres">
      <dgm:prSet presAssocID="{7314EEE7-667A-4985-B595-97B66170EC38}" presName="horz1" presStyleCnt="0"/>
      <dgm:spPr/>
    </dgm:pt>
    <dgm:pt modelId="{BF15FE49-DB3E-41DA-BCA4-E7288307A803}" type="pres">
      <dgm:prSet presAssocID="{7314EEE7-667A-4985-B595-97B66170EC38}" presName="tx1" presStyleLbl="revTx" presStyleIdx="4" presStyleCnt="11"/>
      <dgm:spPr/>
      <dgm:t>
        <a:bodyPr/>
        <a:lstStyle/>
        <a:p>
          <a:endParaRPr lang="cs-CZ"/>
        </a:p>
      </dgm:t>
    </dgm:pt>
    <dgm:pt modelId="{9E26441F-334F-4A72-B520-AE6EF7115D6D}" type="pres">
      <dgm:prSet presAssocID="{7314EEE7-667A-4985-B595-97B66170EC38}" presName="vert1" presStyleCnt="0"/>
      <dgm:spPr/>
    </dgm:pt>
    <dgm:pt modelId="{F03767A4-A03B-425D-AD99-0048897FFE56}" type="pres">
      <dgm:prSet presAssocID="{7D8DAAB9-CFAB-4DF3-8566-AFA6759D91A7}" presName="thickLine" presStyleLbl="alignNode1" presStyleIdx="5" presStyleCnt="11"/>
      <dgm:spPr/>
    </dgm:pt>
    <dgm:pt modelId="{D7F3B0DB-522A-4C26-B175-1487ACA397C7}" type="pres">
      <dgm:prSet presAssocID="{7D8DAAB9-CFAB-4DF3-8566-AFA6759D91A7}" presName="horz1" presStyleCnt="0"/>
      <dgm:spPr/>
    </dgm:pt>
    <dgm:pt modelId="{4C32456E-3456-4A74-B2CB-2F9BAAA612EA}" type="pres">
      <dgm:prSet presAssocID="{7D8DAAB9-CFAB-4DF3-8566-AFA6759D91A7}" presName="tx1" presStyleLbl="revTx" presStyleIdx="5" presStyleCnt="11"/>
      <dgm:spPr/>
      <dgm:t>
        <a:bodyPr/>
        <a:lstStyle/>
        <a:p>
          <a:endParaRPr lang="cs-CZ"/>
        </a:p>
      </dgm:t>
    </dgm:pt>
    <dgm:pt modelId="{58871697-DDEA-49E7-91B8-98DF2BA8BB24}" type="pres">
      <dgm:prSet presAssocID="{7D8DAAB9-CFAB-4DF3-8566-AFA6759D91A7}" presName="vert1" presStyleCnt="0"/>
      <dgm:spPr/>
    </dgm:pt>
    <dgm:pt modelId="{01DA3D48-3772-48A8-8986-DD63FF1D56B7}" type="pres">
      <dgm:prSet presAssocID="{829EC1F7-5B33-4D31-9810-5A78F4C42765}" presName="thickLine" presStyleLbl="alignNode1" presStyleIdx="6" presStyleCnt="11"/>
      <dgm:spPr/>
    </dgm:pt>
    <dgm:pt modelId="{406F9BB0-5534-4831-A35F-3C4C1766FBF4}" type="pres">
      <dgm:prSet presAssocID="{829EC1F7-5B33-4D31-9810-5A78F4C42765}" presName="horz1" presStyleCnt="0"/>
      <dgm:spPr/>
    </dgm:pt>
    <dgm:pt modelId="{A6F3CCD8-5D7C-41AB-A2C9-DD7CBE81484E}" type="pres">
      <dgm:prSet presAssocID="{829EC1F7-5B33-4D31-9810-5A78F4C42765}" presName="tx1" presStyleLbl="revTx" presStyleIdx="6" presStyleCnt="11"/>
      <dgm:spPr/>
      <dgm:t>
        <a:bodyPr/>
        <a:lstStyle/>
        <a:p>
          <a:endParaRPr lang="cs-CZ"/>
        </a:p>
      </dgm:t>
    </dgm:pt>
    <dgm:pt modelId="{2D6BBC67-DF47-456F-94D4-5E76EB993087}" type="pres">
      <dgm:prSet presAssocID="{829EC1F7-5B33-4D31-9810-5A78F4C42765}" presName="vert1" presStyleCnt="0"/>
      <dgm:spPr/>
    </dgm:pt>
    <dgm:pt modelId="{C2A87F13-A6D9-4253-997D-2901E1F0D63D}" type="pres">
      <dgm:prSet presAssocID="{26FE9B4C-3848-4B39-9F93-054EFDA116A9}" presName="thickLine" presStyleLbl="alignNode1" presStyleIdx="7" presStyleCnt="11"/>
      <dgm:spPr/>
    </dgm:pt>
    <dgm:pt modelId="{B5D3D758-AFBF-48D2-8F06-C7520EACEFE4}" type="pres">
      <dgm:prSet presAssocID="{26FE9B4C-3848-4B39-9F93-054EFDA116A9}" presName="horz1" presStyleCnt="0"/>
      <dgm:spPr/>
    </dgm:pt>
    <dgm:pt modelId="{4A91D941-45C1-4AFC-AA6C-83867C869310}" type="pres">
      <dgm:prSet presAssocID="{26FE9B4C-3848-4B39-9F93-054EFDA116A9}" presName="tx1" presStyleLbl="revTx" presStyleIdx="7" presStyleCnt="11"/>
      <dgm:spPr/>
      <dgm:t>
        <a:bodyPr/>
        <a:lstStyle/>
        <a:p>
          <a:endParaRPr lang="cs-CZ"/>
        </a:p>
      </dgm:t>
    </dgm:pt>
    <dgm:pt modelId="{184E6801-65D9-413D-8B8A-3E517E5262D4}" type="pres">
      <dgm:prSet presAssocID="{26FE9B4C-3848-4B39-9F93-054EFDA116A9}" presName="vert1" presStyleCnt="0"/>
      <dgm:spPr/>
    </dgm:pt>
    <dgm:pt modelId="{A9FD8C82-C613-4CA2-9AD3-A176DE736E93}" type="pres">
      <dgm:prSet presAssocID="{4AB9DADA-0FBE-4132-B247-1FA5C777A16F}" presName="thickLine" presStyleLbl="alignNode1" presStyleIdx="8" presStyleCnt="11"/>
      <dgm:spPr/>
    </dgm:pt>
    <dgm:pt modelId="{0DFF853D-B78A-46AE-A1F6-346F89FB838D}" type="pres">
      <dgm:prSet presAssocID="{4AB9DADA-0FBE-4132-B247-1FA5C777A16F}" presName="horz1" presStyleCnt="0"/>
      <dgm:spPr/>
    </dgm:pt>
    <dgm:pt modelId="{3E588CFD-C2E4-49A7-9CBC-F4801B49E5EA}" type="pres">
      <dgm:prSet presAssocID="{4AB9DADA-0FBE-4132-B247-1FA5C777A16F}" presName="tx1" presStyleLbl="revTx" presStyleIdx="8" presStyleCnt="11"/>
      <dgm:spPr/>
      <dgm:t>
        <a:bodyPr/>
        <a:lstStyle/>
        <a:p>
          <a:endParaRPr lang="cs-CZ"/>
        </a:p>
      </dgm:t>
    </dgm:pt>
    <dgm:pt modelId="{9EBD14A2-FADA-4C8C-A467-E514228661E0}" type="pres">
      <dgm:prSet presAssocID="{4AB9DADA-0FBE-4132-B247-1FA5C777A16F}" presName="vert1" presStyleCnt="0"/>
      <dgm:spPr/>
    </dgm:pt>
    <dgm:pt modelId="{12910136-6340-4F79-9078-FDD712539B1F}" type="pres">
      <dgm:prSet presAssocID="{15D11F62-A51F-459B-8809-FA452939A10F}" presName="thickLine" presStyleLbl="alignNode1" presStyleIdx="9" presStyleCnt="11"/>
      <dgm:spPr/>
    </dgm:pt>
    <dgm:pt modelId="{44B2052A-B491-4ED1-8152-12228ACEA376}" type="pres">
      <dgm:prSet presAssocID="{15D11F62-A51F-459B-8809-FA452939A10F}" presName="horz1" presStyleCnt="0"/>
      <dgm:spPr/>
    </dgm:pt>
    <dgm:pt modelId="{75D6C30A-2C82-4052-9E24-D7C9E59E0C83}" type="pres">
      <dgm:prSet presAssocID="{15D11F62-A51F-459B-8809-FA452939A10F}" presName="tx1" presStyleLbl="revTx" presStyleIdx="9" presStyleCnt="11"/>
      <dgm:spPr/>
      <dgm:t>
        <a:bodyPr/>
        <a:lstStyle/>
        <a:p>
          <a:endParaRPr lang="cs-CZ"/>
        </a:p>
      </dgm:t>
    </dgm:pt>
    <dgm:pt modelId="{0B2B977E-414F-4AD5-933E-A2AA2BEE45E1}" type="pres">
      <dgm:prSet presAssocID="{15D11F62-A51F-459B-8809-FA452939A10F}" presName="vert1" presStyleCnt="0"/>
      <dgm:spPr/>
    </dgm:pt>
    <dgm:pt modelId="{B2C38CF0-5AE1-411C-B825-F007412F5E25}" type="pres">
      <dgm:prSet presAssocID="{9FAABBF5-053C-4598-9200-D1AF75AF219A}" presName="thickLine" presStyleLbl="alignNode1" presStyleIdx="10" presStyleCnt="11"/>
      <dgm:spPr/>
    </dgm:pt>
    <dgm:pt modelId="{D717B7CF-34C8-494D-BACB-9B263215F78A}" type="pres">
      <dgm:prSet presAssocID="{9FAABBF5-053C-4598-9200-D1AF75AF219A}" presName="horz1" presStyleCnt="0"/>
      <dgm:spPr/>
    </dgm:pt>
    <dgm:pt modelId="{915EE355-104C-48AA-B263-933994463ED1}" type="pres">
      <dgm:prSet presAssocID="{9FAABBF5-053C-4598-9200-D1AF75AF219A}" presName="tx1" presStyleLbl="revTx" presStyleIdx="10" presStyleCnt="11"/>
      <dgm:spPr/>
      <dgm:t>
        <a:bodyPr/>
        <a:lstStyle/>
        <a:p>
          <a:endParaRPr lang="cs-CZ"/>
        </a:p>
      </dgm:t>
    </dgm:pt>
    <dgm:pt modelId="{330CA927-1C6D-4D04-A5F7-B5FE5CBAC535}" type="pres">
      <dgm:prSet presAssocID="{9FAABBF5-053C-4598-9200-D1AF75AF219A}" presName="vert1" presStyleCnt="0"/>
      <dgm:spPr/>
    </dgm:pt>
  </dgm:ptLst>
  <dgm:cxnLst>
    <dgm:cxn modelId="{E75ECF73-43D0-456A-9732-D8244CC1EF35}" srcId="{EA3B386B-9A06-4815-8507-B9CBC54AE999}" destId="{69488D2D-A040-41A5-9075-82F8D05761BC}" srcOrd="3" destOrd="0" parTransId="{F3E20F21-3A59-4873-B91A-BCD573E09EBC}" sibTransId="{CEBD4B14-CDD5-4B92-B8BC-0AD9CE5564CA}"/>
    <dgm:cxn modelId="{6D35647E-41D8-4E50-8EA8-1E66816A6492}" type="presOf" srcId="{829EC1F7-5B33-4D31-9810-5A78F4C42765}" destId="{A6F3CCD8-5D7C-41AB-A2C9-DD7CBE81484E}" srcOrd="0" destOrd="0" presId="urn:microsoft.com/office/officeart/2008/layout/LinedList"/>
    <dgm:cxn modelId="{736D9D79-3071-4FF8-8D67-B89E170F7491}" srcId="{EA3B386B-9A06-4815-8507-B9CBC54AE999}" destId="{7D8DAAB9-CFAB-4DF3-8566-AFA6759D91A7}" srcOrd="5" destOrd="0" parTransId="{2F312242-0E3D-428D-89FF-2528DDA34B34}" sibTransId="{B97DF14C-0E73-4E08-9D96-7FCCE9AB3A7A}"/>
    <dgm:cxn modelId="{7F5CF8BB-D544-48A1-8ECE-48FF271821B5}" srcId="{EA3B386B-9A06-4815-8507-B9CBC54AE999}" destId="{F70F6D98-EEC6-4B93-996D-590A170943F7}" srcOrd="0" destOrd="0" parTransId="{C18CA643-34C7-4D95-8538-3F4F1F4F4F09}" sibTransId="{8ED9E366-2046-402E-856D-6A550AC8F7E3}"/>
    <dgm:cxn modelId="{0CADD603-5450-4206-9882-91B85A641B3D}" type="presOf" srcId="{69488D2D-A040-41A5-9075-82F8D05761BC}" destId="{625FE64F-BFB3-4A15-9B76-9CDE52AEF700}" srcOrd="0" destOrd="0" presId="urn:microsoft.com/office/officeart/2008/layout/LinedList"/>
    <dgm:cxn modelId="{181622EB-058C-462A-8A2A-E02C4BEE7D2E}" srcId="{EA3B386B-9A06-4815-8507-B9CBC54AE999}" destId="{26FE9B4C-3848-4B39-9F93-054EFDA116A9}" srcOrd="7" destOrd="0" parTransId="{EEBE8BB2-78A8-4859-A092-18156E1D7995}" sibTransId="{ED379BFA-38E6-42CA-BB6F-19744789C79A}"/>
    <dgm:cxn modelId="{E8DDBDE4-2D22-4DEE-A66C-0C4A053AD30F}" type="presOf" srcId="{15D11F62-A51F-459B-8809-FA452939A10F}" destId="{75D6C30A-2C82-4052-9E24-D7C9E59E0C83}" srcOrd="0" destOrd="0" presId="urn:microsoft.com/office/officeart/2008/layout/LinedList"/>
    <dgm:cxn modelId="{D106A1DD-3F1F-41AD-B6A6-8497F7D416C3}" type="presOf" srcId="{7D8DAAB9-CFAB-4DF3-8566-AFA6759D91A7}" destId="{4C32456E-3456-4A74-B2CB-2F9BAAA612EA}" srcOrd="0" destOrd="0" presId="urn:microsoft.com/office/officeart/2008/layout/LinedList"/>
    <dgm:cxn modelId="{3C994B5D-7604-44E9-993F-CFA0344DEC6E}" srcId="{EA3B386B-9A06-4815-8507-B9CBC54AE999}" destId="{2138ED6B-4351-4AF8-84EB-86AC62C6BABA}" srcOrd="1" destOrd="0" parTransId="{EC92FB15-A1D1-4888-BCD9-E21C5A853C55}" sibTransId="{AF96B867-918F-4A13-A4AE-1ECEE83555E5}"/>
    <dgm:cxn modelId="{C5D8263B-6F0F-4018-9DAB-400C6472F73E}" srcId="{EA3B386B-9A06-4815-8507-B9CBC54AE999}" destId="{4AB9DADA-0FBE-4132-B247-1FA5C777A16F}" srcOrd="8" destOrd="0" parTransId="{201F6903-A3D8-481B-9DE9-7A8704950636}" sibTransId="{BE520F9A-B854-410F-BD70-F26193A155E5}"/>
    <dgm:cxn modelId="{7062B3A8-BA28-4687-B910-041BFCC9F1BE}" srcId="{EA3B386B-9A06-4815-8507-B9CBC54AE999}" destId="{9FAABBF5-053C-4598-9200-D1AF75AF219A}" srcOrd="10" destOrd="0" parTransId="{D3CB7E3D-950C-4CF3-B8AF-AAF6E14F00B9}" sibTransId="{F291A5ED-1819-4288-BC12-3D96E6D3FAB8}"/>
    <dgm:cxn modelId="{69A0BF49-27D4-41B1-9BA1-EDF4ADD976A6}" srcId="{EA3B386B-9A06-4815-8507-B9CBC54AE999}" destId="{15D11F62-A51F-459B-8809-FA452939A10F}" srcOrd="9" destOrd="0" parTransId="{D78D6D59-6E57-47F3-8A8E-334C240E7F0A}" sibTransId="{DEBA5CFD-49E4-4543-AA88-BEFE7AA4F59E}"/>
    <dgm:cxn modelId="{B1A6CF62-60B6-4F30-B3D9-4F17030BEE91}" type="presOf" srcId="{F70F6D98-EEC6-4B93-996D-590A170943F7}" destId="{5980C663-390C-4E06-84C0-86B04A103A25}" srcOrd="0" destOrd="0" presId="urn:microsoft.com/office/officeart/2008/layout/LinedList"/>
    <dgm:cxn modelId="{E3A4B9D2-5306-4EA9-9970-B537E33C5D26}" type="presOf" srcId="{2138ED6B-4351-4AF8-84EB-86AC62C6BABA}" destId="{FC163B64-DD12-4C99-BEE3-BF3AF201EEC3}" srcOrd="0" destOrd="0" presId="urn:microsoft.com/office/officeart/2008/layout/LinedList"/>
    <dgm:cxn modelId="{99A44853-A377-46C9-9777-53B9B84C3222}" srcId="{EA3B386B-9A06-4815-8507-B9CBC54AE999}" destId="{7D9DCC0A-D9CB-4E2F-9548-90BECAC3BCDD}" srcOrd="2" destOrd="0" parTransId="{C78BBC21-34FA-4AE4-BC04-9B3CFD133AEC}" sibTransId="{86373095-EFF2-42B7-B880-FCD8B3F29A3C}"/>
    <dgm:cxn modelId="{57219BDD-D371-44BE-9341-6DFA6C87B401}" type="presOf" srcId="{4AB9DADA-0FBE-4132-B247-1FA5C777A16F}" destId="{3E588CFD-C2E4-49A7-9CBC-F4801B49E5EA}" srcOrd="0" destOrd="0" presId="urn:microsoft.com/office/officeart/2008/layout/LinedList"/>
    <dgm:cxn modelId="{D5CDA840-F650-40C8-84F5-022F157BB18A}" type="presOf" srcId="{7D9DCC0A-D9CB-4E2F-9548-90BECAC3BCDD}" destId="{03AEC9E3-63E0-4F47-AA73-C87A7AC5E2FA}" srcOrd="0" destOrd="0" presId="urn:microsoft.com/office/officeart/2008/layout/LinedList"/>
    <dgm:cxn modelId="{BAB003A8-FBC9-40E2-92CF-38A8C726708A}" srcId="{EA3B386B-9A06-4815-8507-B9CBC54AE999}" destId="{829EC1F7-5B33-4D31-9810-5A78F4C42765}" srcOrd="6" destOrd="0" parTransId="{AC646A24-0AD3-4C7A-9FAB-4D83825531E0}" sibTransId="{847E1C94-CA2B-4C21-AAEC-5F3DB9E96963}"/>
    <dgm:cxn modelId="{CE685803-8F69-4B2A-B8F7-B57DD4C9CDB6}" type="presOf" srcId="{9FAABBF5-053C-4598-9200-D1AF75AF219A}" destId="{915EE355-104C-48AA-B263-933994463ED1}" srcOrd="0" destOrd="0" presId="urn:microsoft.com/office/officeart/2008/layout/LinedList"/>
    <dgm:cxn modelId="{C5AE7D19-896B-43A7-8F93-03BF6F483483}" type="presOf" srcId="{26FE9B4C-3848-4B39-9F93-054EFDA116A9}" destId="{4A91D941-45C1-4AFC-AA6C-83867C869310}" srcOrd="0" destOrd="0" presId="urn:microsoft.com/office/officeart/2008/layout/LinedList"/>
    <dgm:cxn modelId="{829836FB-0D22-49D3-9B00-AC17967E28B9}" type="presOf" srcId="{7314EEE7-667A-4985-B595-97B66170EC38}" destId="{BF15FE49-DB3E-41DA-BCA4-E7288307A803}" srcOrd="0" destOrd="0" presId="urn:microsoft.com/office/officeart/2008/layout/LinedList"/>
    <dgm:cxn modelId="{20741EA8-B5B2-4112-96FC-579278F0A48D}" type="presOf" srcId="{EA3B386B-9A06-4815-8507-B9CBC54AE999}" destId="{117A7CDD-704A-4397-8E4C-3BB64F9344E6}" srcOrd="0" destOrd="0" presId="urn:microsoft.com/office/officeart/2008/layout/LinedList"/>
    <dgm:cxn modelId="{EEC52693-0D3E-4976-A3CD-921382A3EEE7}" srcId="{EA3B386B-9A06-4815-8507-B9CBC54AE999}" destId="{7314EEE7-667A-4985-B595-97B66170EC38}" srcOrd="4" destOrd="0" parTransId="{4F52581A-98DE-4D95-88D0-1DCBAB95C1A2}" sibTransId="{42D9B852-9C04-47A1-9FE1-4A97A178AD9E}"/>
    <dgm:cxn modelId="{8038433E-B5B7-4FBB-A515-9A12C94D7C64}" type="presParOf" srcId="{117A7CDD-704A-4397-8E4C-3BB64F9344E6}" destId="{DE8E5FC0-4460-4ABC-9DE7-064C9549BDED}" srcOrd="0" destOrd="0" presId="urn:microsoft.com/office/officeart/2008/layout/LinedList"/>
    <dgm:cxn modelId="{691CAD79-9F7B-4639-9E53-8D7E251C868F}" type="presParOf" srcId="{117A7CDD-704A-4397-8E4C-3BB64F9344E6}" destId="{A9F65026-B7F5-4889-B772-2CA9421B0635}" srcOrd="1" destOrd="0" presId="urn:microsoft.com/office/officeart/2008/layout/LinedList"/>
    <dgm:cxn modelId="{AA81512C-7FAF-4624-B951-E3B7D3B8569C}" type="presParOf" srcId="{A9F65026-B7F5-4889-B772-2CA9421B0635}" destId="{5980C663-390C-4E06-84C0-86B04A103A25}" srcOrd="0" destOrd="0" presId="urn:microsoft.com/office/officeart/2008/layout/LinedList"/>
    <dgm:cxn modelId="{A2B98945-81FB-4E0D-A033-C05ECD71ED75}" type="presParOf" srcId="{A9F65026-B7F5-4889-B772-2CA9421B0635}" destId="{871DC3D0-39F7-408F-AE68-118AD86C5660}" srcOrd="1" destOrd="0" presId="urn:microsoft.com/office/officeart/2008/layout/LinedList"/>
    <dgm:cxn modelId="{067883B8-D123-4AE8-8F88-3DF1E08614DB}" type="presParOf" srcId="{117A7CDD-704A-4397-8E4C-3BB64F9344E6}" destId="{B14DAF55-C191-42E3-BB2C-CE79029914EF}" srcOrd="2" destOrd="0" presId="urn:microsoft.com/office/officeart/2008/layout/LinedList"/>
    <dgm:cxn modelId="{64F886AA-E971-4245-AF9D-54FD00CBDA7A}" type="presParOf" srcId="{117A7CDD-704A-4397-8E4C-3BB64F9344E6}" destId="{7E4A5D62-5372-43C8-911C-7C8CF8AD3440}" srcOrd="3" destOrd="0" presId="urn:microsoft.com/office/officeart/2008/layout/LinedList"/>
    <dgm:cxn modelId="{F32DC81D-6296-4A84-81C9-14E2D991CC5F}" type="presParOf" srcId="{7E4A5D62-5372-43C8-911C-7C8CF8AD3440}" destId="{FC163B64-DD12-4C99-BEE3-BF3AF201EEC3}" srcOrd="0" destOrd="0" presId="urn:microsoft.com/office/officeart/2008/layout/LinedList"/>
    <dgm:cxn modelId="{659E499E-236B-4BA6-803A-D2C6909606E4}" type="presParOf" srcId="{7E4A5D62-5372-43C8-911C-7C8CF8AD3440}" destId="{3D25C9DF-A593-4E27-9B4F-D938991725EB}" srcOrd="1" destOrd="0" presId="urn:microsoft.com/office/officeart/2008/layout/LinedList"/>
    <dgm:cxn modelId="{C9CF96DA-4742-420F-B7E3-3B6D67433308}" type="presParOf" srcId="{117A7CDD-704A-4397-8E4C-3BB64F9344E6}" destId="{46847D79-1A0F-4775-A2C7-2B39A2852D0D}" srcOrd="4" destOrd="0" presId="urn:microsoft.com/office/officeart/2008/layout/LinedList"/>
    <dgm:cxn modelId="{C72F2323-752D-43F3-8F20-BFFA29803D53}" type="presParOf" srcId="{117A7CDD-704A-4397-8E4C-3BB64F9344E6}" destId="{18C7097B-3D8B-4E88-AEC1-65ADFAAE8E25}" srcOrd="5" destOrd="0" presId="urn:microsoft.com/office/officeart/2008/layout/LinedList"/>
    <dgm:cxn modelId="{95F0B0CE-5D42-4C17-A583-D1363C03F5C4}" type="presParOf" srcId="{18C7097B-3D8B-4E88-AEC1-65ADFAAE8E25}" destId="{03AEC9E3-63E0-4F47-AA73-C87A7AC5E2FA}" srcOrd="0" destOrd="0" presId="urn:microsoft.com/office/officeart/2008/layout/LinedList"/>
    <dgm:cxn modelId="{C09C54B6-12E6-481B-8A89-D20A1FE42572}" type="presParOf" srcId="{18C7097B-3D8B-4E88-AEC1-65ADFAAE8E25}" destId="{5431A994-DB55-47DF-9259-F57876E55ACC}" srcOrd="1" destOrd="0" presId="urn:microsoft.com/office/officeart/2008/layout/LinedList"/>
    <dgm:cxn modelId="{C164FE40-D23E-4876-8E44-7DC419C1A431}" type="presParOf" srcId="{117A7CDD-704A-4397-8E4C-3BB64F9344E6}" destId="{8615E904-1E62-44D7-BFAD-94D45668FD22}" srcOrd="6" destOrd="0" presId="urn:microsoft.com/office/officeart/2008/layout/LinedList"/>
    <dgm:cxn modelId="{C6AB0505-0786-4CB7-908C-B4CC124AB053}" type="presParOf" srcId="{117A7CDD-704A-4397-8E4C-3BB64F9344E6}" destId="{48BDF036-6695-44EA-A47F-1D0D42DC135D}" srcOrd="7" destOrd="0" presId="urn:microsoft.com/office/officeart/2008/layout/LinedList"/>
    <dgm:cxn modelId="{4A6C87D6-FD47-424F-81A1-42E0456DA939}" type="presParOf" srcId="{48BDF036-6695-44EA-A47F-1D0D42DC135D}" destId="{625FE64F-BFB3-4A15-9B76-9CDE52AEF700}" srcOrd="0" destOrd="0" presId="urn:microsoft.com/office/officeart/2008/layout/LinedList"/>
    <dgm:cxn modelId="{878F1FA3-5E58-4679-923F-9C8F79A128AB}" type="presParOf" srcId="{48BDF036-6695-44EA-A47F-1D0D42DC135D}" destId="{1DEE5B11-9333-4672-91C5-C48983B92C94}" srcOrd="1" destOrd="0" presId="urn:microsoft.com/office/officeart/2008/layout/LinedList"/>
    <dgm:cxn modelId="{DAFFC9C4-3856-49DB-8B3B-BFAAA83488CF}" type="presParOf" srcId="{117A7CDD-704A-4397-8E4C-3BB64F9344E6}" destId="{EAC8CDD8-9E63-4D04-8F20-1FB9CD4BB2CC}" srcOrd="8" destOrd="0" presId="urn:microsoft.com/office/officeart/2008/layout/LinedList"/>
    <dgm:cxn modelId="{B7F943A7-8C24-4D9C-816E-9A24D180371E}" type="presParOf" srcId="{117A7CDD-704A-4397-8E4C-3BB64F9344E6}" destId="{9060D6A0-0D0B-4F75-995C-2089D31A7A77}" srcOrd="9" destOrd="0" presId="urn:microsoft.com/office/officeart/2008/layout/LinedList"/>
    <dgm:cxn modelId="{C2E52ADC-C6AD-4CCB-9DD8-0673B574077B}" type="presParOf" srcId="{9060D6A0-0D0B-4F75-995C-2089D31A7A77}" destId="{BF15FE49-DB3E-41DA-BCA4-E7288307A803}" srcOrd="0" destOrd="0" presId="urn:microsoft.com/office/officeart/2008/layout/LinedList"/>
    <dgm:cxn modelId="{1AABB9DA-5072-4936-91CE-AA8EF675C353}" type="presParOf" srcId="{9060D6A0-0D0B-4F75-995C-2089D31A7A77}" destId="{9E26441F-334F-4A72-B520-AE6EF7115D6D}" srcOrd="1" destOrd="0" presId="urn:microsoft.com/office/officeart/2008/layout/LinedList"/>
    <dgm:cxn modelId="{E8422BEF-5C36-485A-BEE3-3C602E07CFD9}" type="presParOf" srcId="{117A7CDD-704A-4397-8E4C-3BB64F9344E6}" destId="{F03767A4-A03B-425D-AD99-0048897FFE56}" srcOrd="10" destOrd="0" presId="urn:microsoft.com/office/officeart/2008/layout/LinedList"/>
    <dgm:cxn modelId="{054FBA9C-1B1C-403F-BB30-BD8C611EE0FF}" type="presParOf" srcId="{117A7CDD-704A-4397-8E4C-3BB64F9344E6}" destId="{D7F3B0DB-522A-4C26-B175-1487ACA397C7}" srcOrd="11" destOrd="0" presId="urn:microsoft.com/office/officeart/2008/layout/LinedList"/>
    <dgm:cxn modelId="{1861532F-3631-4DBC-B980-3CBAEB814D70}" type="presParOf" srcId="{D7F3B0DB-522A-4C26-B175-1487ACA397C7}" destId="{4C32456E-3456-4A74-B2CB-2F9BAAA612EA}" srcOrd="0" destOrd="0" presId="urn:microsoft.com/office/officeart/2008/layout/LinedList"/>
    <dgm:cxn modelId="{E8B1AB53-742A-4645-900F-A1421905557C}" type="presParOf" srcId="{D7F3B0DB-522A-4C26-B175-1487ACA397C7}" destId="{58871697-DDEA-49E7-91B8-98DF2BA8BB24}" srcOrd="1" destOrd="0" presId="urn:microsoft.com/office/officeart/2008/layout/LinedList"/>
    <dgm:cxn modelId="{A644B1A5-771E-4F2D-B7E8-D41F92C9D3E4}" type="presParOf" srcId="{117A7CDD-704A-4397-8E4C-3BB64F9344E6}" destId="{01DA3D48-3772-48A8-8986-DD63FF1D56B7}" srcOrd="12" destOrd="0" presId="urn:microsoft.com/office/officeart/2008/layout/LinedList"/>
    <dgm:cxn modelId="{2ABB1606-7BD3-4F94-8F16-5CCF09B8C799}" type="presParOf" srcId="{117A7CDD-704A-4397-8E4C-3BB64F9344E6}" destId="{406F9BB0-5534-4831-A35F-3C4C1766FBF4}" srcOrd="13" destOrd="0" presId="urn:microsoft.com/office/officeart/2008/layout/LinedList"/>
    <dgm:cxn modelId="{C9B16CF2-0CCC-4F17-B513-2098F9920B29}" type="presParOf" srcId="{406F9BB0-5534-4831-A35F-3C4C1766FBF4}" destId="{A6F3CCD8-5D7C-41AB-A2C9-DD7CBE81484E}" srcOrd="0" destOrd="0" presId="urn:microsoft.com/office/officeart/2008/layout/LinedList"/>
    <dgm:cxn modelId="{E303823D-4561-4E59-B4A4-5C7275F52FE1}" type="presParOf" srcId="{406F9BB0-5534-4831-A35F-3C4C1766FBF4}" destId="{2D6BBC67-DF47-456F-94D4-5E76EB993087}" srcOrd="1" destOrd="0" presId="urn:microsoft.com/office/officeart/2008/layout/LinedList"/>
    <dgm:cxn modelId="{42BE0849-CD32-475A-8F0F-0AFB6CDC97DA}" type="presParOf" srcId="{117A7CDD-704A-4397-8E4C-3BB64F9344E6}" destId="{C2A87F13-A6D9-4253-997D-2901E1F0D63D}" srcOrd="14" destOrd="0" presId="urn:microsoft.com/office/officeart/2008/layout/LinedList"/>
    <dgm:cxn modelId="{B8C6408E-67DD-4B5A-9552-2DA0A358ED98}" type="presParOf" srcId="{117A7CDD-704A-4397-8E4C-3BB64F9344E6}" destId="{B5D3D758-AFBF-48D2-8F06-C7520EACEFE4}" srcOrd="15" destOrd="0" presId="urn:microsoft.com/office/officeart/2008/layout/LinedList"/>
    <dgm:cxn modelId="{1A3C174C-D936-4519-8FB1-41C8C9F778F8}" type="presParOf" srcId="{B5D3D758-AFBF-48D2-8F06-C7520EACEFE4}" destId="{4A91D941-45C1-4AFC-AA6C-83867C869310}" srcOrd="0" destOrd="0" presId="urn:microsoft.com/office/officeart/2008/layout/LinedList"/>
    <dgm:cxn modelId="{8A0D1E91-6F06-4B9D-8DF6-22DABC278831}" type="presParOf" srcId="{B5D3D758-AFBF-48D2-8F06-C7520EACEFE4}" destId="{184E6801-65D9-413D-8B8A-3E517E5262D4}" srcOrd="1" destOrd="0" presId="urn:microsoft.com/office/officeart/2008/layout/LinedList"/>
    <dgm:cxn modelId="{E6FD65FE-85F9-499B-8C51-FC6B5F6C0E16}" type="presParOf" srcId="{117A7CDD-704A-4397-8E4C-3BB64F9344E6}" destId="{A9FD8C82-C613-4CA2-9AD3-A176DE736E93}" srcOrd="16" destOrd="0" presId="urn:microsoft.com/office/officeart/2008/layout/LinedList"/>
    <dgm:cxn modelId="{928B9340-5414-4A09-8777-D00FF3282002}" type="presParOf" srcId="{117A7CDD-704A-4397-8E4C-3BB64F9344E6}" destId="{0DFF853D-B78A-46AE-A1F6-346F89FB838D}" srcOrd="17" destOrd="0" presId="urn:microsoft.com/office/officeart/2008/layout/LinedList"/>
    <dgm:cxn modelId="{22AB881A-6EE1-4DD3-BBE3-6CBF2977D7FF}" type="presParOf" srcId="{0DFF853D-B78A-46AE-A1F6-346F89FB838D}" destId="{3E588CFD-C2E4-49A7-9CBC-F4801B49E5EA}" srcOrd="0" destOrd="0" presId="urn:microsoft.com/office/officeart/2008/layout/LinedList"/>
    <dgm:cxn modelId="{DDE8A0DE-B967-48AE-9FE5-79B161665CE9}" type="presParOf" srcId="{0DFF853D-B78A-46AE-A1F6-346F89FB838D}" destId="{9EBD14A2-FADA-4C8C-A467-E514228661E0}" srcOrd="1" destOrd="0" presId="urn:microsoft.com/office/officeart/2008/layout/LinedList"/>
    <dgm:cxn modelId="{DE85AEA8-1291-42FD-BB37-9C976DAA45D1}" type="presParOf" srcId="{117A7CDD-704A-4397-8E4C-3BB64F9344E6}" destId="{12910136-6340-4F79-9078-FDD712539B1F}" srcOrd="18" destOrd="0" presId="urn:microsoft.com/office/officeart/2008/layout/LinedList"/>
    <dgm:cxn modelId="{45C65675-DD86-4674-836D-674DA7A2C8C0}" type="presParOf" srcId="{117A7CDD-704A-4397-8E4C-3BB64F9344E6}" destId="{44B2052A-B491-4ED1-8152-12228ACEA376}" srcOrd="19" destOrd="0" presId="urn:microsoft.com/office/officeart/2008/layout/LinedList"/>
    <dgm:cxn modelId="{D36D3B86-407F-419A-B8F5-F9F79448BE32}" type="presParOf" srcId="{44B2052A-B491-4ED1-8152-12228ACEA376}" destId="{75D6C30A-2C82-4052-9E24-D7C9E59E0C83}" srcOrd="0" destOrd="0" presId="urn:microsoft.com/office/officeart/2008/layout/LinedList"/>
    <dgm:cxn modelId="{B409D0BA-06A3-493F-9679-C345130415AD}" type="presParOf" srcId="{44B2052A-B491-4ED1-8152-12228ACEA376}" destId="{0B2B977E-414F-4AD5-933E-A2AA2BEE45E1}" srcOrd="1" destOrd="0" presId="urn:microsoft.com/office/officeart/2008/layout/LinedList"/>
    <dgm:cxn modelId="{4B5DB14B-D988-4377-841B-A8AD5A7DCB6D}" type="presParOf" srcId="{117A7CDD-704A-4397-8E4C-3BB64F9344E6}" destId="{B2C38CF0-5AE1-411C-B825-F007412F5E25}" srcOrd="20" destOrd="0" presId="urn:microsoft.com/office/officeart/2008/layout/LinedList"/>
    <dgm:cxn modelId="{60D86B5D-DF46-4943-A197-6D1465922E24}" type="presParOf" srcId="{117A7CDD-704A-4397-8E4C-3BB64F9344E6}" destId="{D717B7CF-34C8-494D-BACB-9B263215F78A}" srcOrd="21" destOrd="0" presId="urn:microsoft.com/office/officeart/2008/layout/LinedList"/>
    <dgm:cxn modelId="{C9D8E97D-2DC3-40F2-8905-59EBA91CC2C0}" type="presParOf" srcId="{D717B7CF-34C8-494D-BACB-9B263215F78A}" destId="{915EE355-104C-48AA-B263-933994463ED1}" srcOrd="0" destOrd="0" presId="urn:microsoft.com/office/officeart/2008/layout/LinedList"/>
    <dgm:cxn modelId="{A16B3269-FCEB-4CD1-8ADB-C7D45B6F1159}" type="presParOf" srcId="{D717B7CF-34C8-494D-BACB-9B263215F78A}" destId="{330CA927-1C6D-4D04-A5F7-B5FE5CBAC53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04ED24B-A503-4FE8-BB8E-8C89AAB71A6A}"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cs-CZ"/>
        </a:p>
      </dgm:t>
    </dgm:pt>
    <dgm:pt modelId="{56C8AAF0-4B62-4324-A9D0-205F8A2010F1}">
      <dgm:prSet/>
      <dgm:spPr/>
      <dgm:t>
        <a:bodyPr/>
        <a:lstStyle/>
        <a:p>
          <a:pPr rtl="0"/>
          <a:r>
            <a:rPr lang="cs-CZ" dirty="0" smtClean="0"/>
            <a:t>(a) druh práce, který má zaměstnanec pro zaměstnavatele vykonávat,</a:t>
          </a:r>
          <a:endParaRPr lang="cs-CZ" dirty="0"/>
        </a:p>
      </dgm:t>
    </dgm:pt>
    <dgm:pt modelId="{7B89A1D4-69ED-49BF-9927-A83D77233CC2}" type="parTrans" cxnId="{E5E7B648-D521-4743-838E-DE14397D519B}">
      <dgm:prSet/>
      <dgm:spPr/>
      <dgm:t>
        <a:bodyPr/>
        <a:lstStyle/>
        <a:p>
          <a:endParaRPr lang="cs-CZ"/>
        </a:p>
      </dgm:t>
    </dgm:pt>
    <dgm:pt modelId="{E05435F4-99FC-40A6-ABBE-2FB4A591D8B3}" type="sibTrans" cxnId="{E5E7B648-D521-4743-838E-DE14397D519B}">
      <dgm:prSet/>
      <dgm:spPr/>
      <dgm:t>
        <a:bodyPr/>
        <a:lstStyle/>
        <a:p>
          <a:endParaRPr lang="cs-CZ"/>
        </a:p>
      </dgm:t>
    </dgm:pt>
    <dgm:pt modelId="{AF803F8B-CD4F-4F26-87B0-84D272B99AB3}">
      <dgm:prSet/>
      <dgm:spPr/>
      <dgm:t>
        <a:bodyPr/>
        <a:lstStyle/>
        <a:p>
          <a:pPr rtl="0"/>
          <a:r>
            <a:rPr lang="cs-CZ" dirty="0" smtClean="0"/>
            <a:t>b) místo nebo místa výkonu práce, ve kterých má být práce vykonávána,</a:t>
          </a:r>
          <a:endParaRPr lang="cs-CZ" dirty="0"/>
        </a:p>
      </dgm:t>
    </dgm:pt>
    <dgm:pt modelId="{6FEFC881-5DB6-46D1-AFC7-E3DEDF7642F5}" type="parTrans" cxnId="{223C954E-71A6-4A47-852B-AC7A4C6D014F}">
      <dgm:prSet/>
      <dgm:spPr/>
      <dgm:t>
        <a:bodyPr/>
        <a:lstStyle/>
        <a:p>
          <a:endParaRPr lang="cs-CZ"/>
        </a:p>
      </dgm:t>
    </dgm:pt>
    <dgm:pt modelId="{9909B14E-D0B4-4D37-A104-485C1F8B85C9}" type="sibTrans" cxnId="{223C954E-71A6-4A47-852B-AC7A4C6D014F}">
      <dgm:prSet/>
      <dgm:spPr/>
      <dgm:t>
        <a:bodyPr/>
        <a:lstStyle/>
        <a:p>
          <a:endParaRPr lang="cs-CZ"/>
        </a:p>
      </dgm:t>
    </dgm:pt>
    <dgm:pt modelId="{D7841143-6B34-4F61-8903-E20FDBB9C540}">
      <dgm:prSet/>
      <dgm:spPr/>
      <dgm:t>
        <a:bodyPr/>
        <a:lstStyle/>
        <a:p>
          <a:pPr rtl="0"/>
          <a:r>
            <a:rPr lang="cs-CZ" dirty="0" smtClean="0"/>
            <a:t>c) den nástupu do práce.</a:t>
          </a:r>
          <a:endParaRPr lang="cs-CZ" dirty="0"/>
        </a:p>
      </dgm:t>
    </dgm:pt>
    <dgm:pt modelId="{408BF8D7-EDC2-4A70-BC8B-93E2617337F2}" type="parTrans" cxnId="{D8EB81B7-02C8-4B54-9110-742DFE1BC891}">
      <dgm:prSet/>
      <dgm:spPr/>
      <dgm:t>
        <a:bodyPr/>
        <a:lstStyle/>
        <a:p>
          <a:endParaRPr lang="cs-CZ"/>
        </a:p>
      </dgm:t>
    </dgm:pt>
    <dgm:pt modelId="{B72B61BF-71E8-4C72-9F9C-71B4ECB00D1C}" type="sibTrans" cxnId="{D8EB81B7-02C8-4B54-9110-742DFE1BC891}">
      <dgm:prSet/>
      <dgm:spPr/>
      <dgm:t>
        <a:bodyPr/>
        <a:lstStyle/>
        <a:p>
          <a:endParaRPr lang="cs-CZ"/>
        </a:p>
      </dgm:t>
    </dgm:pt>
    <dgm:pt modelId="{8DE420AB-1A63-4AE4-ADCF-D21506558526}" type="pres">
      <dgm:prSet presAssocID="{604ED24B-A503-4FE8-BB8E-8C89AAB71A6A}" presName="vert0" presStyleCnt="0">
        <dgm:presLayoutVars>
          <dgm:dir/>
          <dgm:animOne val="branch"/>
          <dgm:animLvl val="lvl"/>
        </dgm:presLayoutVars>
      </dgm:prSet>
      <dgm:spPr/>
      <dgm:t>
        <a:bodyPr/>
        <a:lstStyle/>
        <a:p>
          <a:endParaRPr lang="cs-CZ"/>
        </a:p>
      </dgm:t>
    </dgm:pt>
    <dgm:pt modelId="{53DB3B53-EF5B-4C83-9345-FB9EE77C17C2}" type="pres">
      <dgm:prSet presAssocID="{56C8AAF0-4B62-4324-A9D0-205F8A2010F1}" presName="thickLine" presStyleLbl="alignNode1" presStyleIdx="0" presStyleCnt="3"/>
      <dgm:spPr/>
    </dgm:pt>
    <dgm:pt modelId="{7799C631-C73F-44DB-8336-1C134740E0AD}" type="pres">
      <dgm:prSet presAssocID="{56C8AAF0-4B62-4324-A9D0-205F8A2010F1}" presName="horz1" presStyleCnt="0"/>
      <dgm:spPr/>
    </dgm:pt>
    <dgm:pt modelId="{1FEC6403-E131-453C-9536-D1066305D987}" type="pres">
      <dgm:prSet presAssocID="{56C8AAF0-4B62-4324-A9D0-205F8A2010F1}" presName="tx1" presStyleLbl="revTx" presStyleIdx="0" presStyleCnt="3"/>
      <dgm:spPr/>
      <dgm:t>
        <a:bodyPr/>
        <a:lstStyle/>
        <a:p>
          <a:endParaRPr lang="cs-CZ"/>
        </a:p>
      </dgm:t>
    </dgm:pt>
    <dgm:pt modelId="{52C710E5-6D56-4355-AFB4-A9E1F0E08D31}" type="pres">
      <dgm:prSet presAssocID="{56C8AAF0-4B62-4324-A9D0-205F8A2010F1}" presName="vert1" presStyleCnt="0"/>
      <dgm:spPr/>
    </dgm:pt>
    <dgm:pt modelId="{EEF11632-4E55-4CBA-9EC4-040B402AABDD}" type="pres">
      <dgm:prSet presAssocID="{AF803F8B-CD4F-4F26-87B0-84D272B99AB3}" presName="thickLine" presStyleLbl="alignNode1" presStyleIdx="1" presStyleCnt="3"/>
      <dgm:spPr/>
    </dgm:pt>
    <dgm:pt modelId="{6BC4D896-7A9D-4976-B8FA-29253B731993}" type="pres">
      <dgm:prSet presAssocID="{AF803F8B-CD4F-4F26-87B0-84D272B99AB3}" presName="horz1" presStyleCnt="0"/>
      <dgm:spPr/>
    </dgm:pt>
    <dgm:pt modelId="{71C26FE5-54FB-4B54-9FDD-0B9DD6A3659A}" type="pres">
      <dgm:prSet presAssocID="{AF803F8B-CD4F-4F26-87B0-84D272B99AB3}" presName="tx1" presStyleLbl="revTx" presStyleIdx="1" presStyleCnt="3"/>
      <dgm:spPr/>
      <dgm:t>
        <a:bodyPr/>
        <a:lstStyle/>
        <a:p>
          <a:endParaRPr lang="cs-CZ"/>
        </a:p>
      </dgm:t>
    </dgm:pt>
    <dgm:pt modelId="{FC1E02E0-8924-4126-87DD-964FF9C4FFD9}" type="pres">
      <dgm:prSet presAssocID="{AF803F8B-CD4F-4F26-87B0-84D272B99AB3}" presName="vert1" presStyleCnt="0"/>
      <dgm:spPr/>
    </dgm:pt>
    <dgm:pt modelId="{306E6872-5848-498D-8227-D0F4BF9949AB}" type="pres">
      <dgm:prSet presAssocID="{D7841143-6B34-4F61-8903-E20FDBB9C540}" presName="thickLine" presStyleLbl="alignNode1" presStyleIdx="2" presStyleCnt="3"/>
      <dgm:spPr/>
    </dgm:pt>
    <dgm:pt modelId="{5522089B-5B16-4110-9889-1E0512EB513A}" type="pres">
      <dgm:prSet presAssocID="{D7841143-6B34-4F61-8903-E20FDBB9C540}" presName="horz1" presStyleCnt="0"/>
      <dgm:spPr/>
    </dgm:pt>
    <dgm:pt modelId="{922440E0-6C6F-4E19-A629-B38F0C1DC9BA}" type="pres">
      <dgm:prSet presAssocID="{D7841143-6B34-4F61-8903-E20FDBB9C540}" presName="tx1" presStyleLbl="revTx" presStyleIdx="2" presStyleCnt="3"/>
      <dgm:spPr/>
      <dgm:t>
        <a:bodyPr/>
        <a:lstStyle/>
        <a:p>
          <a:endParaRPr lang="cs-CZ"/>
        </a:p>
      </dgm:t>
    </dgm:pt>
    <dgm:pt modelId="{65536FA0-94F1-423B-89FD-1E0B0A909A0A}" type="pres">
      <dgm:prSet presAssocID="{D7841143-6B34-4F61-8903-E20FDBB9C540}" presName="vert1" presStyleCnt="0"/>
      <dgm:spPr/>
    </dgm:pt>
  </dgm:ptLst>
  <dgm:cxnLst>
    <dgm:cxn modelId="{888FA271-5524-4F42-9B2C-EAC76E4C4BE6}" type="presOf" srcId="{D7841143-6B34-4F61-8903-E20FDBB9C540}" destId="{922440E0-6C6F-4E19-A629-B38F0C1DC9BA}" srcOrd="0" destOrd="0" presId="urn:microsoft.com/office/officeart/2008/layout/LinedList"/>
    <dgm:cxn modelId="{E5E7B648-D521-4743-838E-DE14397D519B}" srcId="{604ED24B-A503-4FE8-BB8E-8C89AAB71A6A}" destId="{56C8AAF0-4B62-4324-A9D0-205F8A2010F1}" srcOrd="0" destOrd="0" parTransId="{7B89A1D4-69ED-49BF-9927-A83D77233CC2}" sibTransId="{E05435F4-99FC-40A6-ABBE-2FB4A591D8B3}"/>
    <dgm:cxn modelId="{223C954E-71A6-4A47-852B-AC7A4C6D014F}" srcId="{604ED24B-A503-4FE8-BB8E-8C89AAB71A6A}" destId="{AF803F8B-CD4F-4F26-87B0-84D272B99AB3}" srcOrd="1" destOrd="0" parTransId="{6FEFC881-5DB6-46D1-AFC7-E3DEDF7642F5}" sibTransId="{9909B14E-D0B4-4D37-A104-485C1F8B85C9}"/>
    <dgm:cxn modelId="{9BA675C2-1B9B-4CC0-A620-FB64297646CD}" type="presOf" srcId="{56C8AAF0-4B62-4324-A9D0-205F8A2010F1}" destId="{1FEC6403-E131-453C-9536-D1066305D987}" srcOrd="0" destOrd="0" presId="urn:microsoft.com/office/officeart/2008/layout/LinedList"/>
    <dgm:cxn modelId="{8CC63ADC-1668-438F-A0DB-DEFE8A04F37A}" type="presOf" srcId="{AF803F8B-CD4F-4F26-87B0-84D272B99AB3}" destId="{71C26FE5-54FB-4B54-9FDD-0B9DD6A3659A}" srcOrd="0" destOrd="0" presId="urn:microsoft.com/office/officeart/2008/layout/LinedList"/>
    <dgm:cxn modelId="{D8EB81B7-02C8-4B54-9110-742DFE1BC891}" srcId="{604ED24B-A503-4FE8-BB8E-8C89AAB71A6A}" destId="{D7841143-6B34-4F61-8903-E20FDBB9C540}" srcOrd="2" destOrd="0" parTransId="{408BF8D7-EDC2-4A70-BC8B-93E2617337F2}" sibTransId="{B72B61BF-71E8-4C72-9F9C-71B4ECB00D1C}"/>
    <dgm:cxn modelId="{AF19DC67-A379-4FB5-B32F-858822ECFB7E}" type="presOf" srcId="{604ED24B-A503-4FE8-BB8E-8C89AAB71A6A}" destId="{8DE420AB-1A63-4AE4-ADCF-D21506558526}" srcOrd="0" destOrd="0" presId="urn:microsoft.com/office/officeart/2008/layout/LinedList"/>
    <dgm:cxn modelId="{A6EA3E6F-7CFB-4150-BEE4-F35832B7ACFF}" type="presParOf" srcId="{8DE420AB-1A63-4AE4-ADCF-D21506558526}" destId="{53DB3B53-EF5B-4C83-9345-FB9EE77C17C2}" srcOrd="0" destOrd="0" presId="urn:microsoft.com/office/officeart/2008/layout/LinedList"/>
    <dgm:cxn modelId="{96E86C99-6121-444A-8BE5-47DFD0821D59}" type="presParOf" srcId="{8DE420AB-1A63-4AE4-ADCF-D21506558526}" destId="{7799C631-C73F-44DB-8336-1C134740E0AD}" srcOrd="1" destOrd="0" presId="urn:microsoft.com/office/officeart/2008/layout/LinedList"/>
    <dgm:cxn modelId="{363AE8C7-8A8B-4767-B33B-349712D8C32E}" type="presParOf" srcId="{7799C631-C73F-44DB-8336-1C134740E0AD}" destId="{1FEC6403-E131-453C-9536-D1066305D987}" srcOrd="0" destOrd="0" presId="urn:microsoft.com/office/officeart/2008/layout/LinedList"/>
    <dgm:cxn modelId="{3FE207BD-51E6-404C-A382-51A73CF62299}" type="presParOf" srcId="{7799C631-C73F-44DB-8336-1C134740E0AD}" destId="{52C710E5-6D56-4355-AFB4-A9E1F0E08D31}" srcOrd="1" destOrd="0" presId="urn:microsoft.com/office/officeart/2008/layout/LinedList"/>
    <dgm:cxn modelId="{1EDCB97E-F80A-4E5E-B313-AA5AEE3A4030}" type="presParOf" srcId="{8DE420AB-1A63-4AE4-ADCF-D21506558526}" destId="{EEF11632-4E55-4CBA-9EC4-040B402AABDD}" srcOrd="2" destOrd="0" presId="urn:microsoft.com/office/officeart/2008/layout/LinedList"/>
    <dgm:cxn modelId="{03BEEB37-D458-47DB-B153-867E797B5766}" type="presParOf" srcId="{8DE420AB-1A63-4AE4-ADCF-D21506558526}" destId="{6BC4D896-7A9D-4976-B8FA-29253B731993}" srcOrd="3" destOrd="0" presId="urn:microsoft.com/office/officeart/2008/layout/LinedList"/>
    <dgm:cxn modelId="{ACCA208E-26FC-4B78-8C8B-1145288A8243}" type="presParOf" srcId="{6BC4D896-7A9D-4976-B8FA-29253B731993}" destId="{71C26FE5-54FB-4B54-9FDD-0B9DD6A3659A}" srcOrd="0" destOrd="0" presId="urn:microsoft.com/office/officeart/2008/layout/LinedList"/>
    <dgm:cxn modelId="{0AE84DF0-08FE-470B-9B28-C8C8EA347A3A}" type="presParOf" srcId="{6BC4D896-7A9D-4976-B8FA-29253B731993}" destId="{FC1E02E0-8924-4126-87DD-964FF9C4FFD9}" srcOrd="1" destOrd="0" presId="urn:microsoft.com/office/officeart/2008/layout/LinedList"/>
    <dgm:cxn modelId="{2E51F341-8F97-4B1E-BA37-E4C36417519C}" type="presParOf" srcId="{8DE420AB-1A63-4AE4-ADCF-D21506558526}" destId="{306E6872-5848-498D-8227-D0F4BF9949AB}" srcOrd="4" destOrd="0" presId="urn:microsoft.com/office/officeart/2008/layout/LinedList"/>
    <dgm:cxn modelId="{346C4AA3-39D1-417B-989E-5FF36208FED6}" type="presParOf" srcId="{8DE420AB-1A63-4AE4-ADCF-D21506558526}" destId="{5522089B-5B16-4110-9889-1E0512EB513A}" srcOrd="5" destOrd="0" presId="urn:microsoft.com/office/officeart/2008/layout/LinedList"/>
    <dgm:cxn modelId="{8F5032C1-50CE-40AF-B653-5D3020AAE200}" type="presParOf" srcId="{5522089B-5B16-4110-9889-1E0512EB513A}" destId="{922440E0-6C6F-4E19-A629-B38F0C1DC9BA}" srcOrd="0" destOrd="0" presId="urn:microsoft.com/office/officeart/2008/layout/LinedList"/>
    <dgm:cxn modelId="{83436DF0-8502-47AD-9A7F-EEA8C3A7A9C5}" type="presParOf" srcId="{5522089B-5B16-4110-9889-1E0512EB513A}" destId="{65536FA0-94F1-423B-89FD-1E0B0A909A0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953441A-8E43-40E2-84A5-F6DB7B5F182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78E57ACA-FC5B-4412-BF02-98CBF7D2262A}">
      <dgm:prSet/>
      <dgm:spPr/>
      <dgm:t>
        <a:bodyPr/>
        <a:lstStyle/>
        <a:p>
          <a:pPr rtl="0"/>
          <a:r>
            <a:rPr lang="cs-CZ" smtClean="0"/>
            <a:t>ruší-li se zaměstnavatel přemísťuje-li se zaměstnavatel nebo jeho část,</a:t>
          </a:r>
          <a:endParaRPr lang="cs-CZ"/>
        </a:p>
      </dgm:t>
    </dgm:pt>
    <dgm:pt modelId="{AD720A5A-780D-4A5F-AEF1-84A76D60D1E8}" type="parTrans" cxnId="{C53AA217-7BBC-421C-88F9-7859DE957CD0}">
      <dgm:prSet/>
      <dgm:spPr/>
      <dgm:t>
        <a:bodyPr/>
        <a:lstStyle/>
        <a:p>
          <a:endParaRPr lang="cs-CZ"/>
        </a:p>
      </dgm:t>
    </dgm:pt>
    <dgm:pt modelId="{8A03DE34-8F29-40EB-8BE2-2B81A88BAB86}" type="sibTrans" cxnId="{C53AA217-7BBC-421C-88F9-7859DE957CD0}">
      <dgm:prSet/>
      <dgm:spPr/>
      <dgm:t>
        <a:bodyPr/>
        <a:lstStyle/>
        <a:p>
          <a:endParaRPr lang="cs-CZ"/>
        </a:p>
      </dgm:t>
    </dgm:pt>
    <dgm:pt modelId="{55B2C7C3-1F95-45C0-AF4B-BBEE3EFA71DE}">
      <dgm:prSet/>
      <dgm:spPr/>
      <dgm:t>
        <a:bodyPr/>
        <a:lstStyle/>
        <a:p>
          <a:pPr rtl="0"/>
          <a:r>
            <a:rPr lang="cs-CZ" smtClean="0"/>
            <a:t>stane-li se zaměstnanec nadbytečným </a:t>
          </a:r>
          <a:endParaRPr lang="cs-CZ"/>
        </a:p>
      </dgm:t>
    </dgm:pt>
    <dgm:pt modelId="{9648C63C-0964-4DAD-9B47-7F0247EC6658}" type="parTrans" cxnId="{600E8CF7-F259-47D6-86E5-BBCF92F13153}">
      <dgm:prSet/>
      <dgm:spPr/>
      <dgm:t>
        <a:bodyPr/>
        <a:lstStyle/>
        <a:p>
          <a:endParaRPr lang="cs-CZ"/>
        </a:p>
      </dgm:t>
    </dgm:pt>
    <dgm:pt modelId="{23A21970-C105-42C2-A9D8-1248F846CC87}" type="sibTrans" cxnId="{600E8CF7-F259-47D6-86E5-BBCF92F13153}">
      <dgm:prSet/>
      <dgm:spPr/>
      <dgm:t>
        <a:bodyPr/>
        <a:lstStyle/>
        <a:p>
          <a:endParaRPr lang="cs-CZ"/>
        </a:p>
      </dgm:t>
    </dgm:pt>
    <dgm:pt modelId="{232BFF86-B7AB-45FC-9FDD-4A05BE0748F6}">
      <dgm:prSet/>
      <dgm:spPr/>
      <dgm:t>
        <a:bodyPr/>
        <a:lstStyle/>
        <a:p>
          <a:pPr rtl="0"/>
          <a:r>
            <a:rPr lang="cs-CZ" smtClean="0"/>
            <a:t>nesmí-li zaměstnanec podle lékařského posudku dále konat dosavadní </a:t>
          </a:r>
          <a:endParaRPr lang="cs-CZ"/>
        </a:p>
      </dgm:t>
    </dgm:pt>
    <dgm:pt modelId="{88A8BCA4-4AEC-4A59-8672-41FB687DDD28}" type="parTrans" cxnId="{84A07D11-ABD0-4DDE-B734-E5116BAF2ADE}">
      <dgm:prSet/>
      <dgm:spPr/>
      <dgm:t>
        <a:bodyPr/>
        <a:lstStyle/>
        <a:p>
          <a:endParaRPr lang="cs-CZ"/>
        </a:p>
      </dgm:t>
    </dgm:pt>
    <dgm:pt modelId="{78E293F0-0A54-451E-AF34-8208327BCB35}" type="sibTrans" cxnId="{84A07D11-ABD0-4DDE-B734-E5116BAF2ADE}">
      <dgm:prSet/>
      <dgm:spPr/>
      <dgm:t>
        <a:bodyPr/>
        <a:lstStyle/>
        <a:p>
          <a:endParaRPr lang="cs-CZ"/>
        </a:p>
      </dgm:t>
    </dgm:pt>
    <dgm:pt modelId="{9AB1F239-C3CA-4DE6-8F0F-EC725E1439F1}">
      <dgm:prSet/>
      <dgm:spPr/>
      <dgm:t>
        <a:bodyPr/>
        <a:lstStyle/>
        <a:p>
          <a:pPr rtl="0"/>
          <a:r>
            <a:rPr lang="cs-CZ" smtClean="0"/>
            <a:t>nesplňuje-li zaměstnanec předpoklady stanovené právními předpisy </a:t>
          </a:r>
          <a:endParaRPr lang="cs-CZ"/>
        </a:p>
      </dgm:t>
    </dgm:pt>
    <dgm:pt modelId="{E519DA31-652E-40D3-8EED-C45806B16EDE}" type="parTrans" cxnId="{4BCB31B9-C674-4B0A-A27A-E4AD41787BA2}">
      <dgm:prSet/>
      <dgm:spPr/>
      <dgm:t>
        <a:bodyPr/>
        <a:lstStyle/>
        <a:p>
          <a:endParaRPr lang="cs-CZ"/>
        </a:p>
      </dgm:t>
    </dgm:pt>
    <dgm:pt modelId="{51E3262D-7D1E-4CD9-A2F4-AFEA80264870}" type="sibTrans" cxnId="{4BCB31B9-C674-4B0A-A27A-E4AD41787BA2}">
      <dgm:prSet/>
      <dgm:spPr/>
      <dgm:t>
        <a:bodyPr/>
        <a:lstStyle/>
        <a:p>
          <a:endParaRPr lang="cs-CZ"/>
        </a:p>
      </dgm:t>
    </dgm:pt>
    <dgm:pt modelId="{EF45287D-2822-462F-96B0-CD59537C57E1}">
      <dgm:prSet/>
      <dgm:spPr/>
      <dgm:t>
        <a:bodyPr/>
        <a:lstStyle/>
        <a:p>
          <a:pPr rtl="0"/>
          <a:r>
            <a:rPr lang="cs-CZ" smtClean="0"/>
            <a:t>nesplňuje-li bez zavinění zaměstnavatele požadavky pro řádný výkon této práce;</a:t>
          </a:r>
          <a:endParaRPr lang="cs-CZ"/>
        </a:p>
      </dgm:t>
    </dgm:pt>
    <dgm:pt modelId="{F99F5EDB-5497-43F3-8B04-00DF05EF54EE}" type="parTrans" cxnId="{9C656771-66EA-4CB3-8BC5-82C5B64D8FA5}">
      <dgm:prSet/>
      <dgm:spPr/>
      <dgm:t>
        <a:bodyPr/>
        <a:lstStyle/>
        <a:p>
          <a:endParaRPr lang="cs-CZ"/>
        </a:p>
      </dgm:t>
    </dgm:pt>
    <dgm:pt modelId="{9734B6A7-31B9-4E70-A266-60858C9E302A}" type="sibTrans" cxnId="{9C656771-66EA-4CB3-8BC5-82C5B64D8FA5}">
      <dgm:prSet/>
      <dgm:spPr/>
      <dgm:t>
        <a:bodyPr/>
        <a:lstStyle/>
        <a:p>
          <a:endParaRPr lang="cs-CZ"/>
        </a:p>
      </dgm:t>
    </dgm:pt>
    <dgm:pt modelId="{C8B7AB2D-7104-4E08-AD53-59D2C97FFE06}">
      <dgm:prSet/>
      <dgm:spPr/>
      <dgm:t>
        <a:bodyPr/>
        <a:lstStyle/>
        <a:p>
          <a:pPr rtl="0"/>
          <a:r>
            <a:rPr lang="cs-CZ" smtClean="0"/>
            <a:t>poruší-li zaměstnanec zvlášť hrubým způsobem jinou povinnost zaměstnance stanovenou v § 301a.</a:t>
          </a:r>
          <a:endParaRPr lang="cs-CZ"/>
        </a:p>
      </dgm:t>
    </dgm:pt>
    <dgm:pt modelId="{36E51C14-F17E-456A-87E6-0B3A29EDBB9C}" type="parTrans" cxnId="{8FC32394-48D3-4211-949E-603C6E18B87B}">
      <dgm:prSet/>
      <dgm:spPr/>
      <dgm:t>
        <a:bodyPr/>
        <a:lstStyle/>
        <a:p>
          <a:endParaRPr lang="cs-CZ"/>
        </a:p>
      </dgm:t>
    </dgm:pt>
    <dgm:pt modelId="{05C91100-3C0A-4AF1-870E-626980373C5A}" type="sibTrans" cxnId="{8FC32394-48D3-4211-949E-603C6E18B87B}">
      <dgm:prSet/>
      <dgm:spPr/>
      <dgm:t>
        <a:bodyPr/>
        <a:lstStyle/>
        <a:p>
          <a:endParaRPr lang="cs-CZ"/>
        </a:p>
      </dgm:t>
    </dgm:pt>
    <dgm:pt modelId="{BABC392E-4D89-49CE-BB39-066DA8D08E6A}" type="pres">
      <dgm:prSet presAssocID="{E953441A-8E43-40E2-84A5-F6DB7B5F182A}" presName="linear" presStyleCnt="0">
        <dgm:presLayoutVars>
          <dgm:animLvl val="lvl"/>
          <dgm:resizeHandles val="exact"/>
        </dgm:presLayoutVars>
      </dgm:prSet>
      <dgm:spPr/>
      <dgm:t>
        <a:bodyPr/>
        <a:lstStyle/>
        <a:p>
          <a:endParaRPr lang="cs-CZ"/>
        </a:p>
      </dgm:t>
    </dgm:pt>
    <dgm:pt modelId="{46D491AF-C824-4DFD-A49C-AC4EFC93DE81}" type="pres">
      <dgm:prSet presAssocID="{78E57ACA-FC5B-4412-BF02-98CBF7D2262A}" presName="parentText" presStyleLbl="node1" presStyleIdx="0" presStyleCnt="6">
        <dgm:presLayoutVars>
          <dgm:chMax val="0"/>
          <dgm:bulletEnabled val="1"/>
        </dgm:presLayoutVars>
      </dgm:prSet>
      <dgm:spPr/>
      <dgm:t>
        <a:bodyPr/>
        <a:lstStyle/>
        <a:p>
          <a:endParaRPr lang="cs-CZ"/>
        </a:p>
      </dgm:t>
    </dgm:pt>
    <dgm:pt modelId="{B4BE8FAD-E792-453D-9AAC-8CF440650E20}" type="pres">
      <dgm:prSet presAssocID="{8A03DE34-8F29-40EB-8BE2-2B81A88BAB86}" presName="spacer" presStyleCnt="0"/>
      <dgm:spPr/>
    </dgm:pt>
    <dgm:pt modelId="{430AE543-7CB8-42B3-9AA9-94CB6934C551}" type="pres">
      <dgm:prSet presAssocID="{55B2C7C3-1F95-45C0-AF4B-BBEE3EFA71DE}" presName="parentText" presStyleLbl="node1" presStyleIdx="1" presStyleCnt="6">
        <dgm:presLayoutVars>
          <dgm:chMax val="0"/>
          <dgm:bulletEnabled val="1"/>
        </dgm:presLayoutVars>
      </dgm:prSet>
      <dgm:spPr/>
      <dgm:t>
        <a:bodyPr/>
        <a:lstStyle/>
        <a:p>
          <a:endParaRPr lang="cs-CZ"/>
        </a:p>
      </dgm:t>
    </dgm:pt>
    <dgm:pt modelId="{64FC94B0-FD26-460F-BDD7-EF4C9A4611D4}" type="pres">
      <dgm:prSet presAssocID="{23A21970-C105-42C2-A9D8-1248F846CC87}" presName="spacer" presStyleCnt="0"/>
      <dgm:spPr/>
    </dgm:pt>
    <dgm:pt modelId="{EE2AE896-087C-4D47-9EF5-A050F5CA1AE3}" type="pres">
      <dgm:prSet presAssocID="{232BFF86-B7AB-45FC-9FDD-4A05BE0748F6}" presName="parentText" presStyleLbl="node1" presStyleIdx="2" presStyleCnt="6">
        <dgm:presLayoutVars>
          <dgm:chMax val="0"/>
          <dgm:bulletEnabled val="1"/>
        </dgm:presLayoutVars>
      </dgm:prSet>
      <dgm:spPr/>
      <dgm:t>
        <a:bodyPr/>
        <a:lstStyle/>
        <a:p>
          <a:endParaRPr lang="cs-CZ"/>
        </a:p>
      </dgm:t>
    </dgm:pt>
    <dgm:pt modelId="{BE55612C-6FF0-44B0-8EB1-ED7A1F9268FB}" type="pres">
      <dgm:prSet presAssocID="{78E293F0-0A54-451E-AF34-8208327BCB35}" presName="spacer" presStyleCnt="0"/>
      <dgm:spPr/>
    </dgm:pt>
    <dgm:pt modelId="{C8D053F2-D51C-471D-891E-04D349D4EECC}" type="pres">
      <dgm:prSet presAssocID="{9AB1F239-C3CA-4DE6-8F0F-EC725E1439F1}" presName="parentText" presStyleLbl="node1" presStyleIdx="3" presStyleCnt="6">
        <dgm:presLayoutVars>
          <dgm:chMax val="0"/>
          <dgm:bulletEnabled val="1"/>
        </dgm:presLayoutVars>
      </dgm:prSet>
      <dgm:spPr/>
      <dgm:t>
        <a:bodyPr/>
        <a:lstStyle/>
        <a:p>
          <a:endParaRPr lang="cs-CZ"/>
        </a:p>
      </dgm:t>
    </dgm:pt>
    <dgm:pt modelId="{EE813FBA-62A5-476A-B2B3-C5C8F1852AA8}" type="pres">
      <dgm:prSet presAssocID="{51E3262D-7D1E-4CD9-A2F4-AFEA80264870}" presName="spacer" presStyleCnt="0"/>
      <dgm:spPr/>
    </dgm:pt>
    <dgm:pt modelId="{BD9DED40-FD7D-49A7-9E90-321A75E672F1}" type="pres">
      <dgm:prSet presAssocID="{EF45287D-2822-462F-96B0-CD59537C57E1}" presName="parentText" presStyleLbl="node1" presStyleIdx="4" presStyleCnt="6">
        <dgm:presLayoutVars>
          <dgm:chMax val="0"/>
          <dgm:bulletEnabled val="1"/>
        </dgm:presLayoutVars>
      </dgm:prSet>
      <dgm:spPr/>
      <dgm:t>
        <a:bodyPr/>
        <a:lstStyle/>
        <a:p>
          <a:endParaRPr lang="cs-CZ"/>
        </a:p>
      </dgm:t>
    </dgm:pt>
    <dgm:pt modelId="{FE755AF7-8EFD-42CB-8751-407430EFCEEA}" type="pres">
      <dgm:prSet presAssocID="{9734B6A7-31B9-4E70-A266-60858C9E302A}" presName="spacer" presStyleCnt="0"/>
      <dgm:spPr/>
    </dgm:pt>
    <dgm:pt modelId="{2158A713-A10B-4B38-8790-1A0C883E936F}" type="pres">
      <dgm:prSet presAssocID="{C8B7AB2D-7104-4E08-AD53-59D2C97FFE06}" presName="parentText" presStyleLbl="node1" presStyleIdx="5" presStyleCnt="6">
        <dgm:presLayoutVars>
          <dgm:chMax val="0"/>
          <dgm:bulletEnabled val="1"/>
        </dgm:presLayoutVars>
      </dgm:prSet>
      <dgm:spPr/>
      <dgm:t>
        <a:bodyPr/>
        <a:lstStyle/>
        <a:p>
          <a:endParaRPr lang="cs-CZ"/>
        </a:p>
      </dgm:t>
    </dgm:pt>
  </dgm:ptLst>
  <dgm:cxnLst>
    <dgm:cxn modelId="{452C9345-B6F5-4495-AE21-254D5B87C8F4}" type="presOf" srcId="{C8B7AB2D-7104-4E08-AD53-59D2C97FFE06}" destId="{2158A713-A10B-4B38-8790-1A0C883E936F}" srcOrd="0" destOrd="0" presId="urn:microsoft.com/office/officeart/2005/8/layout/vList2"/>
    <dgm:cxn modelId="{75562E2C-FD23-4CDE-AA16-433AFC83AE6E}" type="presOf" srcId="{55B2C7C3-1F95-45C0-AF4B-BBEE3EFA71DE}" destId="{430AE543-7CB8-42B3-9AA9-94CB6934C551}" srcOrd="0" destOrd="0" presId="urn:microsoft.com/office/officeart/2005/8/layout/vList2"/>
    <dgm:cxn modelId="{F415B833-F484-4818-A3A3-7192B9ED28A0}" type="presOf" srcId="{9AB1F239-C3CA-4DE6-8F0F-EC725E1439F1}" destId="{C8D053F2-D51C-471D-891E-04D349D4EECC}" srcOrd="0" destOrd="0" presId="urn:microsoft.com/office/officeart/2005/8/layout/vList2"/>
    <dgm:cxn modelId="{9C656771-66EA-4CB3-8BC5-82C5B64D8FA5}" srcId="{E953441A-8E43-40E2-84A5-F6DB7B5F182A}" destId="{EF45287D-2822-462F-96B0-CD59537C57E1}" srcOrd="4" destOrd="0" parTransId="{F99F5EDB-5497-43F3-8B04-00DF05EF54EE}" sibTransId="{9734B6A7-31B9-4E70-A266-60858C9E302A}"/>
    <dgm:cxn modelId="{BEC23301-EAD9-47ED-90B5-464C13473B08}" type="presOf" srcId="{232BFF86-B7AB-45FC-9FDD-4A05BE0748F6}" destId="{EE2AE896-087C-4D47-9EF5-A050F5CA1AE3}" srcOrd="0" destOrd="0" presId="urn:microsoft.com/office/officeart/2005/8/layout/vList2"/>
    <dgm:cxn modelId="{8FC32394-48D3-4211-949E-603C6E18B87B}" srcId="{E953441A-8E43-40E2-84A5-F6DB7B5F182A}" destId="{C8B7AB2D-7104-4E08-AD53-59D2C97FFE06}" srcOrd="5" destOrd="0" parTransId="{36E51C14-F17E-456A-87E6-0B3A29EDBB9C}" sibTransId="{05C91100-3C0A-4AF1-870E-626980373C5A}"/>
    <dgm:cxn modelId="{ADBE7EA7-ECB8-440A-A7AB-99C8E310447A}" type="presOf" srcId="{78E57ACA-FC5B-4412-BF02-98CBF7D2262A}" destId="{46D491AF-C824-4DFD-A49C-AC4EFC93DE81}" srcOrd="0" destOrd="0" presId="urn:microsoft.com/office/officeart/2005/8/layout/vList2"/>
    <dgm:cxn modelId="{F916FFC9-E8F8-4D6E-B995-A0F5489ECCE6}" type="presOf" srcId="{EF45287D-2822-462F-96B0-CD59537C57E1}" destId="{BD9DED40-FD7D-49A7-9E90-321A75E672F1}" srcOrd="0" destOrd="0" presId="urn:microsoft.com/office/officeart/2005/8/layout/vList2"/>
    <dgm:cxn modelId="{600E8CF7-F259-47D6-86E5-BBCF92F13153}" srcId="{E953441A-8E43-40E2-84A5-F6DB7B5F182A}" destId="{55B2C7C3-1F95-45C0-AF4B-BBEE3EFA71DE}" srcOrd="1" destOrd="0" parTransId="{9648C63C-0964-4DAD-9B47-7F0247EC6658}" sibTransId="{23A21970-C105-42C2-A9D8-1248F846CC87}"/>
    <dgm:cxn modelId="{5F8F6E08-2FB6-4912-BB63-9881E31969A9}" type="presOf" srcId="{E953441A-8E43-40E2-84A5-F6DB7B5F182A}" destId="{BABC392E-4D89-49CE-BB39-066DA8D08E6A}" srcOrd="0" destOrd="0" presId="urn:microsoft.com/office/officeart/2005/8/layout/vList2"/>
    <dgm:cxn modelId="{C53AA217-7BBC-421C-88F9-7859DE957CD0}" srcId="{E953441A-8E43-40E2-84A5-F6DB7B5F182A}" destId="{78E57ACA-FC5B-4412-BF02-98CBF7D2262A}" srcOrd="0" destOrd="0" parTransId="{AD720A5A-780D-4A5F-AEF1-84A76D60D1E8}" sibTransId="{8A03DE34-8F29-40EB-8BE2-2B81A88BAB86}"/>
    <dgm:cxn modelId="{84A07D11-ABD0-4DDE-B734-E5116BAF2ADE}" srcId="{E953441A-8E43-40E2-84A5-F6DB7B5F182A}" destId="{232BFF86-B7AB-45FC-9FDD-4A05BE0748F6}" srcOrd="2" destOrd="0" parTransId="{88A8BCA4-4AEC-4A59-8672-41FB687DDD28}" sibTransId="{78E293F0-0A54-451E-AF34-8208327BCB35}"/>
    <dgm:cxn modelId="{4BCB31B9-C674-4B0A-A27A-E4AD41787BA2}" srcId="{E953441A-8E43-40E2-84A5-F6DB7B5F182A}" destId="{9AB1F239-C3CA-4DE6-8F0F-EC725E1439F1}" srcOrd="3" destOrd="0" parTransId="{E519DA31-652E-40D3-8EED-C45806B16EDE}" sibTransId="{51E3262D-7D1E-4CD9-A2F4-AFEA80264870}"/>
    <dgm:cxn modelId="{85542944-BDD2-4F92-8B51-28AEBB4869D4}" type="presParOf" srcId="{BABC392E-4D89-49CE-BB39-066DA8D08E6A}" destId="{46D491AF-C824-4DFD-A49C-AC4EFC93DE81}" srcOrd="0" destOrd="0" presId="urn:microsoft.com/office/officeart/2005/8/layout/vList2"/>
    <dgm:cxn modelId="{1B5822A2-1F18-49EA-8E19-C52BC5536A82}" type="presParOf" srcId="{BABC392E-4D89-49CE-BB39-066DA8D08E6A}" destId="{B4BE8FAD-E792-453D-9AAC-8CF440650E20}" srcOrd="1" destOrd="0" presId="urn:microsoft.com/office/officeart/2005/8/layout/vList2"/>
    <dgm:cxn modelId="{E26AEDE7-1A09-4039-B20A-7A8418234ECC}" type="presParOf" srcId="{BABC392E-4D89-49CE-BB39-066DA8D08E6A}" destId="{430AE543-7CB8-42B3-9AA9-94CB6934C551}" srcOrd="2" destOrd="0" presId="urn:microsoft.com/office/officeart/2005/8/layout/vList2"/>
    <dgm:cxn modelId="{67BD09C5-26CC-47AE-A4B7-C441A754CF92}" type="presParOf" srcId="{BABC392E-4D89-49CE-BB39-066DA8D08E6A}" destId="{64FC94B0-FD26-460F-BDD7-EF4C9A4611D4}" srcOrd="3" destOrd="0" presId="urn:microsoft.com/office/officeart/2005/8/layout/vList2"/>
    <dgm:cxn modelId="{B619CF09-9FD0-4C31-91C0-E1B2C7CE855B}" type="presParOf" srcId="{BABC392E-4D89-49CE-BB39-066DA8D08E6A}" destId="{EE2AE896-087C-4D47-9EF5-A050F5CA1AE3}" srcOrd="4" destOrd="0" presId="urn:microsoft.com/office/officeart/2005/8/layout/vList2"/>
    <dgm:cxn modelId="{B9385D94-1F12-4939-AE6A-735E893DC9C1}" type="presParOf" srcId="{BABC392E-4D89-49CE-BB39-066DA8D08E6A}" destId="{BE55612C-6FF0-44B0-8EB1-ED7A1F9268FB}" srcOrd="5" destOrd="0" presId="urn:microsoft.com/office/officeart/2005/8/layout/vList2"/>
    <dgm:cxn modelId="{C986E266-5CC3-4E59-8FEA-7EAA48A7F502}" type="presParOf" srcId="{BABC392E-4D89-49CE-BB39-066DA8D08E6A}" destId="{C8D053F2-D51C-471D-891E-04D349D4EECC}" srcOrd="6" destOrd="0" presId="urn:microsoft.com/office/officeart/2005/8/layout/vList2"/>
    <dgm:cxn modelId="{268BC72E-F0E0-44E4-B607-D0038A9415EA}" type="presParOf" srcId="{BABC392E-4D89-49CE-BB39-066DA8D08E6A}" destId="{EE813FBA-62A5-476A-B2B3-C5C8F1852AA8}" srcOrd="7" destOrd="0" presId="urn:microsoft.com/office/officeart/2005/8/layout/vList2"/>
    <dgm:cxn modelId="{285B8DA9-CADD-4E06-B628-A7DF17955AB9}" type="presParOf" srcId="{BABC392E-4D89-49CE-BB39-066DA8D08E6A}" destId="{BD9DED40-FD7D-49A7-9E90-321A75E672F1}" srcOrd="8" destOrd="0" presId="urn:microsoft.com/office/officeart/2005/8/layout/vList2"/>
    <dgm:cxn modelId="{00D1E12B-0A07-4AE7-9BCB-EF44547E1D6D}" type="presParOf" srcId="{BABC392E-4D89-49CE-BB39-066DA8D08E6A}" destId="{FE755AF7-8EFD-42CB-8751-407430EFCEEA}" srcOrd="9" destOrd="0" presId="urn:microsoft.com/office/officeart/2005/8/layout/vList2"/>
    <dgm:cxn modelId="{73D3EEF3-619B-4C4A-9931-A218371808A0}" type="presParOf" srcId="{BABC392E-4D89-49CE-BB39-066DA8D08E6A}" destId="{2158A713-A10B-4B38-8790-1A0C883E936F}"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5A2E93-9605-4486-8760-F741AA2747A8}" type="doc">
      <dgm:prSet loTypeId="urn:microsoft.com/office/officeart/2005/8/layout/vList5" loCatId="list" qsTypeId="urn:microsoft.com/office/officeart/2005/8/quickstyle/simple1" qsCatId="simple" csTypeId="urn:microsoft.com/office/officeart/2005/8/colors/accent0_2" csCatId="mainScheme"/>
      <dgm:spPr/>
      <dgm:t>
        <a:bodyPr/>
        <a:lstStyle/>
        <a:p>
          <a:endParaRPr lang="cs-CZ"/>
        </a:p>
      </dgm:t>
    </dgm:pt>
    <dgm:pt modelId="{4004D46C-C3EE-46E6-AE41-37875FEB5112}">
      <dgm:prSet/>
      <dgm:spPr/>
      <dgm:t>
        <a:bodyPr/>
        <a:lstStyle/>
        <a:p>
          <a:pPr rtl="0"/>
          <a:r>
            <a:rPr lang="cs-CZ" smtClean="0"/>
            <a:t>Povinnost daná:</a:t>
          </a:r>
          <a:endParaRPr lang="cs-CZ"/>
        </a:p>
      </dgm:t>
    </dgm:pt>
    <dgm:pt modelId="{8196F854-4EDB-49E0-B61A-11CE333EA034}" type="parTrans" cxnId="{EA610DE8-24EB-461B-880C-CA38F691FE41}">
      <dgm:prSet/>
      <dgm:spPr/>
      <dgm:t>
        <a:bodyPr/>
        <a:lstStyle/>
        <a:p>
          <a:endParaRPr lang="cs-CZ"/>
        </a:p>
      </dgm:t>
    </dgm:pt>
    <dgm:pt modelId="{AFFD8CD7-4CE9-4842-B097-91C0E5A05ACC}" type="sibTrans" cxnId="{EA610DE8-24EB-461B-880C-CA38F691FE41}">
      <dgm:prSet/>
      <dgm:spPr/>
      <dgm:t>
        <a:bodyPr/>
        <a:lstStyle/>
        <a:p>
          <a:endParaRPr lang="cs-CZ"/>
        </a:p>
      </dgm:t>
    </dgm:pt>
    <dgm:pt modelId="{AE3DC9A6-EACB-46EA-8E67-B86750DE5CD7}">
      <dgm:prSet/>
      <dgm:spPr/>
      <dgm:t>
        <a:bodyPr/>
        <a:lstStyle/>
        <a:p>
          <a:pPr rtl="0"/>
          <a:r>
            <a:rPr lang="cs-CZ" smtClean="0"/>
            <a:t>Ze Smlouvy </a:t>
          </a:r>
          <a:endParaRPr lang="cs-CZ"/>
        </a:p>
      </dgm:t>
    </dgm:pt>
    <dgm:pt modelId="{FA8C2E48-7952-4C8E-BFBB-48F083F8A1EB}" type="parTrans" cxnId="{45ADFCA0-6758-4296-AE75-5FEB9B0481D5}">
      <dgm:prSet/>
      <dgm:spPr/>
      <dgm:t>
        <a:bodyPr/>
        <a:lstStyle/>
        <a:p>
          <a:endParaRPr lang="cs-CZ"/>
        </a:p>
      </dgm:t>
    </dgm:pt>
    <dgm:pt modelId="{BD4ACE22-D405-4818-9109-CDC6FCC1DBD3}" type="sibTrans" cxnId="{45ADFCA0-6758-4296-AE75-5FEB9B0481D5}">
      <dgm:prSet/>
      <dgm:spPr/>
      <dgm:t>
        <a:bodyPr/>
        <a:lstStyle/>
        <a:p>
          <a:endParaRPr lang="cs-CZ"/>
        </a:p>
      </dgm:t>
    </dgm:pt>
    <dgm:pt modelId="{04B125D2-596F-46F7-AFDE-3D7A0CE68448}">
      <dgm:prSet/>
      <dgm:spPr/>
      <dgm:t>
        <a:bodyPr/>
        <a:lstStyle/>
        <a:p>
          <a:pPr rtl="0"/>
          <a:r>
            <a:rPr lang="cs-CZ" smtClean="0"/>
            <a:t>Ze Zákona</a:t>
          </a:r>
          <a:endParaRPr lang="cs-CZ"/>
        </a:p>
      </dgm:t>
    </dgm:pt>
    <dgm:pt modelId="{124533DE-CA57-4D8A-B257-D3A417A68EB1}" type="parTrans" cxnId="{19DFE406-C6EA-4765-9047-A20C5F7FCC82}">
      <dgm:prSet/>
      <dgm:spPr/>
      <dgm:t>
        <a:bodyPr/>
        <a:lstStyle/>
        <a:p>
          <a:endParaRPr lang="cs-CZ"/>
        </a:p>
      </dgm:t>
    </dgm:pt>
    <dgm:pt modelId="{5E6C516A-3BB4-4C63-A604-3D0F68B4F0E4}" type="sibTrans" cxnId="{19DFE406-C6EA-4765-9047-A20C5F7FCC82}">
      <dgm:prSet/>
      <dgm:spPr/>
      <dgm:t>
        <a:bodyPr/>
        <a:lstStyle/>
        <a:p>
          <a:endParaRPr lang="cs-CZ"/>
        </a:p>
      </dgm:t>
    </dgm:pt>
    <dgm:pt modelId="{B136226F-1670-4BC3-BE3A-4434509F7B5A}">
      <dgm:prSet/>
      <dgm:spPr/>
      <dgm:t>
        <a:bodyPr/>
        <a:lstStyle/>
        <a:p>
          <a:pPr rtl="0"/>
          <a:r>
            <a:rPr lang="cs-CZ" smtClean="0"/>
            <a:t>Typy zavinění</a:t>
          </a:r>
          <a:endParaRPr lang="cs-CZ"/>
        </a:p>
      </dgm:t>
    </dgm:pt>
    <dgm:pt modelId="{5151D8F8-AD12-415C-A484-4547A338BA40}" type="parTrans" cxnId="{3C8186F1-82B7-4E41-AD33-3134C120F27B}">
      <dgm:prSet/>
      <dgm:spPr/>
      <dgm:t>
        <a:bodyPr/>
        <a:lstStyle/>
        <a:p>
          <a:endParaRPr lang="cs-CZ"/>
        </a:p>
      </dgm:t>
    </dgm:pt>
    <dgm:pt modelId="{77749BCA-E8F7-43E6-88E0-A319FE1B5FC2}" type="sibTrans" cxnId="{3C8186F1-82B7-4E41-AD33-3134C120F27B}">
      <dgm:prSet/>
      <dgm:spPr/>
      <dgm:t>
        <a:bodyPr/>
        <a:lstStyle/>
        <a:p>
          <a:endParaRPr lang="cs-CZ"/>
        </a:p>
      </dgm:t>
    </dgm:pt>
    <dgm:pt modelId="{9BEEFE13-443C-48B7-9E5B-4AF9D2458681}">
      <dgm:prSet/>
      <dgm:spPr/>
      <dgm:t>
        <a:bodyPr/>
        <a:lstStyle/>
        <a:p>
          <a:pPr rtl="0"/>
          <a:r>
            <a:rPr lang="cs-CZ" smtClean="0"/>
            <a:t>Úmysl</a:t>
          </a:r>
          <a:endParaRPr lang="cs-CZ"/>
        </a:p>
      </dgm:t>
    </dgm:pt>
    <dgm:pt modelId="{3B1B8414-ED3A-4306-80C5-8816D40EB6E8}" type="parTrans" cxnId="{D13B6C6D-B83A-4413-A9DC-D792A69EA054}">
      <dgm:prSet/>
      <dgm:spPr/>
      <dgm:t>
        <a:bodyPr/>
        <a:lstStyle/>
        <a:p>
          <a:endParaRPr lang="cs-CZ"/>
        </a:p>
      </dgm:t>
    </dgm:pt>
    <dgm:pt modelId="{171517DE-A085-46AD-8ACE-456A6D160918}" type="sibTrans" cxnId="{D13B6C6D-B83A-4413-A9DC-D792A69EA054}">
      <dgm:prSet/>
      <dgm:spPr/>
      <dgm:t>
        <a:bodyPr/>
        <a:lstStyle/>
        <a:p>
          <a:endParaRPr lang="cs-CZ"/>
        </a:p>
      </dgm:t>
    </dgm:pt>
    <dgm:pt modelId="{C3D9CA0D-70ED-4683-B082-1391647DE3DD}">
      <dgm:prSet/>
      <dgm:spPr/>
      <dgm:t>
        <a:bodyPr/>
        <a:lstStyle/>
        <a:p>
          <a:pPr rtl="0"/>
          <a:r>
            <a:rPr lang="cs-CZ" smtClean="0"/>
            <a:t>Nedbalost</a:t>
          </a:r>
          <a:endParaRPr lang="cs-CZ"/>
        </a:p>
      </dgm:t>
    </dgm:pt>
    <dgm:pt modelId="{FE21B705-A8D4-4A89-9104-0E223111C661}" type="parTrans" cxnId="{8F2B4DE5-F46C-47A8-9E5C-A3CECC91E122}">
      <dgm:prSet/>
      <dgm:spPr/>
      <dgm:t>
        <a:bodyPr/>
        <a:lstStyle/>
        <a:p>
          <a:endParaRPr lang="cs-CZ"/>
        </a:p>
      </dgm:t>
    </dgm:pt>
    <dgm:pt modelId="{3584FA4C-641A-4D54-AAA9-84366B070A6D}" type="sibTrans" cxnId="{8F2B4DE5-F46C-47A8-9E5C-A3CECC91E122}">
      <dgm:prSet/>
      <dgm:spPr/>
      <dgm:t>
        <a:bodyPr/>
        <a:lstStyle/>
        <a:p>
          <a:endParaRPr lang="cs-CZ"/>
        </a:p>
      </dgm:t>
    </dgm:pt>
    <dgm:pt modelId="{0A215F19-B06A-4F7C-8A67-7534B357138D}" type="pres">
      <dgm:prSet presAssocID="{BA5A2E93-9605-4486-8760-F741AA2747A8}" presName="Name0" presStyleCnt="0">
        <dgm:presLayoutVars>
          <dgm:dir/>
          <dgm:animLvl val="lvl"/>
          <dgm:resizeHandles val="exact"/>
        </dgm:presLayoutVars>
      </dgm:prSet>
      <dgm:spPr/>
      <dgm:t>
        <a:bodyPr/>
        <a:lstStyle/>
        <a:p>
          <a:endParaRPr lang="cs-CZ"/>
        </a:p>
      </dgm:t>
    </dgm:pt>
    <dgm:pt modelId="{D935CE0E-035C-4DDD-8D51-9C3DE518FCB9}" type="pres">
      <dgm:prSet presAssocID="{4004D46C-C3EE-46E6-AE41-37875FEB5112}" presName="linNode" presStyleCnt="0"/>
      <dgm:spPr/>
    </dgm:pt>
    <dgm:pt modelId="{E0350528-6D67-4391-9A72-78FE494ED76B}" type="pres">
      <dgm:prSet presAssocID="{4004D46C-C3EE-46E6-AE41-37875FEB5112}" presName="parentText" presStyleLbl="node1" presStyleIdx="0" presStyleCnt="2">
        <dgm:presLayoutVars>
          <dgm:chMax val="1"/>
          <dgm:bulletEnabled val="1"/>
        </dgm:presLayoutVars>
      </dgm:prSet>
      <dgm:spPr/>
      <dgm:t>
        <a:bodyPr/>
        <a:lstStyle/>
        <a:p>
          <a:endParaRPr lang="cs-CZ"/>
        </a:p>
      </dgm:t>
    </dgm:pt>
    <dgm:pt modelId="{8CE62558-1BC2-43EC-9D57-C716349960D0}" type="pres">
      <dgm:prSet presAssocID="{4004D46C-C3EE-46E6-AE41-37875FEB5112}" presName="descendantText" presStyleLbl="alignAccFollowNode1" presStyleIdx="0" presStyleCnt="2">
        <dgm:presLayoutVars>
          <dgm:bulletEnabled val="1"/>
        </dgm:presLayoutVars>
      </dgm:prSet>
      <dgm:spPr/>
      <dgm:t>
        <a:bodyPr/>
        <a:lstStyle/>
        <a:p>
          <a:endParaRPr lang="cs-CZ"/>
        </a:p>
      </dgm:t>
    </dgm:pt>
    <dgm:pt modelId="{4BA50ECF-9D97-454A-B669-C9DF90D26CFE}" type="pres">
      <dgm:prSet presAssocID="{AFFD8CD7-4CE9-4842-B097-91C0E5A05ACC}" presName="sp" presStyleCnt="0"/>
      <dgm:spPr/>
    </dgm:pt>
    <dgm:pt modelId="{CF47ACEC-7B4D-46E6-808E-5B0B41A91D9B}" type="pres">
      <dgm:prSet presAssocID="{B136226F-1670-4BC3-BE3A-4434509F7B5A}" presName="linNode" presStyleCnt="0"/>
      <dgm:spPr/>
    </dgm:pt>
    <dgm:pt modelId="{FA4A756A-16F7-4591-B7B1-AB2FE5B8F4AC}" type="pres">
      <dgm:prSet presAssocID="{B136226F-1670-4BC3-BE3A-4434509F7B5A}" presName="parentText" presStyleLbl="node1" presStyleIdx="1" presStyleCnt="2">
        <dgm:presLayoutVars>
          <dgm:chMax val="1"/>
          <dgm:bulletEnabled val="1"/>
        </dgm:presLayoutVars>
      </dgm:prSet>
      <dgm:spPr/>
      <dgm:t>
        <a:bodyPr/>
        <a:lstStyle/>
        <a:p>
          <a:endParaRPr lang="cs-CZ"/>
        </a:p>
      </dgm:t>
    </dgm:pt>
    <dgm:pt modelId="{72CD7713-2025-449F-9F53-E1DB2AF1AF29}" type="pres">
      <dgm:prSet presAssocID="{B136226F-1670-4BC3-BE3A-4434509F7B5A}" presName="descendantText" presStyleLbl="alignAccFollowNode1" presStyleIdx="1" presStyleCnt="2">
        <dgm:presLayoutVars>
          <dgm:bulletEnabled val="1"/>
        </dgm:presLayoutVars>
      </dgm:prSet>
      <dgm:spPr/>
      <dgm:t>
        <a:bodyPr/>
        <a:lstStyle/>
        <a:p>
          <a:endParaRPr lang="cs-CZ"/>
        </a:p>
      </dgm:t>
    </dgm:pt>
  </dgm:ptLst>
  <dgm:cxnLst>
    <dgm:cxn modelId="{D13B6C6D-B83A-4413-A9DC-D792A69EA054}" srcId="{B136226F-1670-4BC3-BE3A-4434509F7B5A}" destId="{9BEEFE13-443C-48B7-9E5B-4AF9D2458681}" srcOrd="0" destOrd="0" parTransId="{3B1B8414-ED3A-4306-80C5-8816D40EB6E8}" sibTransId="{171517DE-A085-46AD-8ACE-456A6D160918}"/>
    <dgm:cxn modelId="{8F2B4DE5-F46C-47A8-9E5C-A3CECC91E122}" srcId="{B136226F-1670-4BC3-BE3A-4434509F7B5A}" destId="{C3D9CA0D-70ED-4683-B082-1391647DE3DD}" srcOrd="1" destOrd="0" parTransId="{FE21B705-A8D4-4A89-9104-0E223111C661}" sibTransId="{3584FA4C-641A-4D54-AAA9-84366B070A6D}"/>
    <dgm:cxn modelId="{3C8186F1-82B7-4E41-AD33-3134C120F27B}" srcId="{BA5A2E93-9605-4486-8760-F741AA2747A8}" destId="{B136226F-1670-4BC3-BE3A-4434509F7B5A}" srcOrd="1" destOrd="0" parTransId="{5151D8F8-AD12-415C-A484-4547A338BA40}" sibTransId="{77749BCA-E8F7-43E6-88E0-A319FE1B5FC2}"/>
    <dgm:cxn modelId="{FF565A7C-57D5-4BE9-9A0F-7935125AA3CA}" type="presOf" srcId="{4004D46C-C3EE-46E6-AE41-37875FEB5112}" destId="{E0350528-6D67-4391-9A72-78FE494ED76B}" srcOrd="0" destOrd="0" presId="urn:microsoft.com/office/officeart/2005/8/layout/vList5"/>
    <dgm:cxn modelId="{45ADFCA0-6758-4296-AE75-5FEB9B0481D5}" srcId="{4004D46C-C3EE-46E6-AE41-37875FEB5112}" destId="{AE3DC9A6-EACB-46EA-8E67-B86750DE5CD7}" srcOrd="0" destOrd="0" parTransId="{FA8C2E48-7952-4C8E-BFBB-48F083F8A1EB}" sibTransId="{BD4ACE22-D405-4818-9109-CDC6FCC1DBD3}"/>
    <dgm:cxn modelId="{EA610DE8-24EB-461B-880C-CA38F691FE41}" srcId="{BA5A2E93-9605-4486-8760-F741AA2747A8}" destId="{4004D46C-C3EE-46E6-AE41-37875FEB5112}" srcOrd="0" destOrd="0" parTransId="{8196F854-4EDB-49E0-B61A-11CE333EA034}" sibTransId="{AFFD8CD7-4CE9-4842-B097-91C0E5A05ACC}"/>
    <dgm:cxn modelId="{E44CE391-B8FB-402E-A992-991DF9566638}" type="presOf" srcId="{9BEEFE13-443C-48B7-9E5B-4AF9D2458681}" destId="{72CD7713-2025-449F-9F53-E1DB2AF1AF29}" srcOrd="0" destOrd="0" presId="urn:microsoft.com/office/officeart/2005/8/layout/vList5"/>
    <dgm:cxn modelId="{EBBC2DD3-EEA0-428C-B88E-A85AE5B4A9D7}" type="presOf" srcId="{C3D9CA0D-70ED-4683-B082-1391647DE3DD}" destId="{72CD7713-2025-449F-9F53-E1DB2AF1AF29}" srcOrd="0" destOrd="1" presId="urn:microsoft.com/office/officeart/2005/8/layout/vList5"/>
    <dgm:cxn modelId="{19DFE406-C6EA-4765-9047-A20C5F7FCC82}" srcId="{4004D46C-C3EE-46E6-AE41-37875FEB5112}" destId="{04B125D2-596F-46F7-AFDE-3D7A0CE68448}" srcOrd="1" destOrd="0" parTransId="{124533DE-CA57-4D8A-B257-D3A417A68EB1}" sibTransId="{5E6C516A-3BB4-4C63-A604-3D0F68B4F0E4}"/>
    <dgm:cxn modelId="{58F7379A-5A76-4FF8-97D2-1658D01CBA7E}" type="presOf" srcId="{AE3DC9A6-EACB-46EA-8E67-B86750DE5CD7}" destId="{8CE62558-1BC2-43EC-9D57-C716349960D0}" srcOrd="0" destOrd="0" presId="urn:microsoft.com/office/officeart/2005/8/layout/vList5"/>
    <dgm:cxn modelId="{33A0B299-7C9B-474E-A033-4F94A20F6C58}" type="presOf" srcId="{BA5A2E93-9605-4486-8760-F741AA2747A8}" destId="{0A215F19-B06A-4F7C-8A67-7534B357138D}" srcOrd="0" destOrd="0" presId="urn:microsoft.com/office/officeart/2005/8/layout/vList5"/>
    <dgm:cxn modelId="{96DE8FCC-3123-4C15-91C8-5FE832E484A3}" type="presOf" srcId="{B136226F-1670-4BC3-BE3A-4434509F7B5A}" destId="{FA4A756A-16F7-4591-B7B1-AB2FE5B8F4AC}" srcOrd="0" destOrd="0" presId="urn:microsoft.com/office/officeart/2005/8/layout/vList5"/>
    <dgm:cxn modelId="{A7B41ABF-F12F-4E81-941E-D013BA25C80D}" type="presOf" srcId="{04B125D2-596F-46F7-AFDE-3D7A0CE68448}" destId="{8CE62558-1BC2-43EC-9D57-C716349960D0}" srcOrd="0" destOrd="1" presId="urn:microsoft.com/office/officeart/2005/8/layout/vList5"/>
    <dgm:cxn modelId="{C5628C6C-A8C2-481C-999D-1F17D29BCA3B}" type="presParOf" srcId="{0A215F19-B06A-4F7C-8A67-7534B357138D}" destId="{D935CE0E-035C-4DDD-8D51-9C3DE518FCB9}" srcOrd="0" destOrd="0" presId="urn:microsoft.com/office/officeart/2005/8/layout/vList5"/>
    <dgm:cxn modelId="{A3499075-6306-4767-8FA8-FF28B36A268E}" type="presParOf" srcId="{D935CE0E-035C-4DDD-8D51-9C3DE518FCB9}" destId="{E0350528-6D67-4391-9A72-78FE494ED76B}" srcOrd="0" destOrd="0" presId="urn:microsoft.com/office/officeart/2005/8/layout/vList5"/>
    <dgm:cxn modelId="{5E7C5667-0734-4D91-AB63-89EBEC34E0F0}" type="presParOf" srcId="{D935CE0E-035C-4DDD-8D51-9C3DE518FCB9}" destId="{8CE62558-1BC2-43EC-9D57-C716349960D0}" srcOrd="1" destOrd="0" presId="urn:microsoft.com/office/officeart/2005/8/layout/vList5"/>
    <dgm:cxn modelId="{78C94D21-0FA5-4F14-BA90-7F17D1DA1D7A}" type="presParOf" srcId="{0A215F19-B06A-4F7C-8A67-7534B357138D}" destId="{4BA50ECF-9D97-454A-B669-C9DF90D26CFE}" srcOrd="1" destOrd="0" presId="urn:microsoft.com/office/officeart/2005/8/layout/vList5"/>
    <dgm:cxn modelId="{A363C145-AB89-43CC-B14C-45D320C3D345}" type="presParOf" srcId="{0A215F19-B06A-4F7C-8A67-7534B357138D}" destId="{CF47ACEC-7B4D-46E6-808E-5B0B41A91D9B}" srcOrd="2" destOrd="0" presId="urn:microsoft.com/office/officeart/2005/8/layout/vList5"/>
    <dgm:cxn modelId="{9575BC05-D231-4383-865E-0D0A5976CC3D}" type="presParOf" srcId="{CF47ACEC-7B4D-46E6-808E-5B0B41A91D9B}" destId="{FA4A756A-16F7-4591-B7B1-AB2FE5B8F4AC}" srcOrd="0" destOrd="0" presId="urn:microsoft.com/office/officeart/2005/8/layout/vList5"/>
    <dgm:cxn modelId="{250AB3D9-8DB8-48AB-904C-5913DD1F1D03}" type="presParOf" srcId="{CF47ACEC-7B4D-46E6-808E-5B0B41A91D9B}" destId="{72CD7713-2025-449F-9F53-E1DB2AF1AF2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6696FA-5DDA-4CFA-9583-6DAF8942BE3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cs-CZ"/>
        </a:p>
      </dgm:t>
    </dgm:pt>
    <dgm:pt modelId="{BF8BF4AE-3FC7-4500-8F5B-536F867A9DC0}">
      <dgm:prSet/>
      <dgm:spPr/>
      <dgm:t>
        <a:bodyPr/>
        <a:lstStyle/>
        <a:p>
          <a:pPr rtl="0"/>
          <a:r>
            <a:rPr lang="cs-CZ" dirty="0" smtClean="0"/>
            <a:t>Majetková Škoda</a:t>
          </a:r>
          <a:endParaRPr lang="cs-CZ" dirty="0"/>
        </a:p>
      </dgm:t>
    </dgm:pt>
    <dgm:pt modelId="{06039687-B51D-486F-9D7D-5E753EFA3071}" type="parTrans" cxnId="{0B8666F6-B964-4A68-9033-C5B64F99E575}">
      <dgm:prSet/>
      <dgm:spPr/>
      <dgm:t>
        <a:bodyPr/>
        <a:lstStyle/>
        <a:p>
          <a:endParaRPr lang="cs-CZ"/>
        </a:p>
      </dgm:t>
    </dgm:pt>
    <dgm:pt modelId="{989EB73D-C0FC-494A-B75F-B146F72AB96E}" type="sibTrans" cxnId="{0B8666F6-B964-4A68-9033-C5B64F99E575}">
      <dgm:prSet/>
      <dgm:spPr/>
      <dgm:t>
        <a:bodyPr/>
        <a:lstStyle/>
        <a:p>
          <a:endParaRPr lang="cs-CZ"/>
        </a:p>
      </dgm:t>
    </dgm:pt>
    <dgm:pt modelId="{9527DCED-91D6-4779-9EAC-ECDE13182F20}">
      <dgm:prSet/>
      <dgm:spPr/>
      <dgm:t>
        <a:bodyPr/>
        <a:lstStyle/>
        <a:p>
          <a:pPr rtl="0"/>
          <a:r>
            <a:rPr lang="cs-CZ" dirty="0" smtClean="0"/>
            <a:t>Nemajetková Újma</a:t>
          </a:r>
          <a:endParaRPr lang="cs-CZ" dirty="0"/>
        </a:p>
      </dgm:t>
    </dgm:pt>
    <dgm:pt modelId="{7FECB33E-0FBC-4C05-91AC-2A4C796F67D1}" type="parTrans" cxnId="{0172387A-3403-471C-807D-4044BB482E76}">
      <dgm:prSet/>
      <dgm:spPr/>
      <dgm:t>
        <a:bodyPr/>
        <a:lstStyle/>
        <a:p>
          <a:endParaRPr lang="cs-CZ"/>
        </a:p>
      </dgm:t>
    </dgm:pt>
    <dgm:pt modelId="{6C17D81D-529D-4C2C-9C4A-7755C8B55505}" type="sibTrans" cxnId="{0172387A-3403-471C-807D-4044BB482E76}">
      <dgm:prSet/>
      <dgm:spPr/>
      <dgm:t>
        <a:bodyPr/>
        <a:lstStyle/>
        <a:p>
          <a:endParaRPr lang="cs-CZ"/>
        </a:p>
      </dgm:t>
    </dgm:pt>
    <dgm:pt modelId="{19DFC520-8930-4C8B-B413-0A69F86CD176}">
      <dgm:prSet/>
      <dgm:spPr/>
      <dgm:t>
        <a:bodyPr/>
        <a:lstStyle/>
        <a:p>
          <a:pPr rtl="0"/>
          <a:r>
            <a:rPr lang="cs-CZ" dirty="0" smtClean="0"/>
            <a:t>Újma</a:t>
          </a:r>
          <a:endParaRPr lang="cs-CZ" dirty="0"/>
        </a:p>
      </dgm:t>
    </dgm:pt>
    <dgm:pt modelId="{A14B0346-06DD-470D-8BA4-647EBD859F8F}" type="parTrans" cxnId="{C0E982E4-B34C-4FAD-B8B8-A31A9372F843}">
      <dgm:prSet/>
      <dgm:spPr/>
      <dgm:t>
        <a:bodyPr/>
        <a:lstStyle/>
        <a:p>
          <a:endParaRPr lang="cs-CZ"/>
        </a:p>
      </dgm:t>
    </dgm:pt>
    <dgm:pt modelId="{C1F6BC09-4295-47E1-BF51-BC2EE41A387B}" type="sibTrans" cxnId="{C0E982E4-B34C-4FAD-B8B8-A31A9372F843}">
      <dgm:prSet/>
      <dgm:spPr/>
      <dgm:t>
        <a:bodyPr/>
        <a:lstStyle/>
        <a:p>
          <a:endParaRPr lang="cs-CZ"/>
        </a:p>
      </dgm:t>
    </dgm:pt>
    <dgm:pt modelId="{BDE9AB7F-1BC8-4046-A10E-2DA1AE2649D6}" type="pres">
      <dgm:prSet presAssocID="{096696FA-5DDA-4CFA-9583-6DAF8942BE3F}" presName="hierChild1" presStyleCnt="0">
        <dgm:presLayoutVars>
          <dgm:orgChart val="1"/>
          <dgm:chPref val="1"/>
          <dgm:dir/>
          <dgm:animOne val="branch"/>
          <dgm:animLvl val="lvl"/>
          <dgm:resizeHandles/>
        </dgm:presLayoutVars>
      </dgm:prSet>
      <dgm:spPr/>
      <dgm:t>
        <a:bodyPr/>
        <a:lstStyle/>
        <a:p>
          <a:endParaRPr lang="cs-CZ"/>
        </a:p>
      </dgm:t>
    </dgm:pt>
    <dgm:pt modelId="{792EA9ED-F927-4252-B97F-C5041180F110}" type="pres">
      <dgm:prSet presAssocID="{19DFC520-8930-4C8B-B413-0A69F86CD176}" presName="hierRoot1" presStyleCnt="0">
        <dgm:presLayoutVars>
          <dgm:hierBranch val="init"/>
        </dgm:presLayoutVars>
      </dgm:prSet>
      <dgm:spPr/>
    </dgm:pt>
    <dgm:pt modelId="{7FAE21EB-0A45-431D-ACF4-F2D7688BD5A1}" type="pres">
      <dgm:prSet presAssocID="{19DFC520-8930-4C8B-B413-0A69F86CD176}" presName="rootComposite1" presStyleCnt="0"/>
      <dgm:spPr/>
    </dgm:pt>
    <dgm:pt modelId="{8C8557EA-3EE0-4D7E-AA64-78E03FD21936}" type="pres">
      <dgm:prSet presAssocID="{19DFC520-8930-4C8B-B413-0A69F86CD176}" presName="rootText1" presStyleLbl="node0" presStyleIdx="0" presStyleCnt="1">
        <dgm:presLayoutVars>
          <dgm:chPref val="3"/>
        </dgm:presLayoutVars>
      </dgm:prSet>
      <dgm:spPr/>
      <dgm:t>
        <a:bodyPr/>
        <a:lstStyle/>
        <a:p>
          <a:endParaRPr lang="cs-CZ"/>
        </a:p>
      </dgm:t>
    </dgm:pt>
    <dgm:pt modelId="{8D7EC88F-0D19-4210-BB40-A4209E65218C}" type="pres">
      <dgm:prSet presAssocID="{19DFC520-8930-4C8B-B413-0A69F86CD176}" presName="rootConnector1" presStyleLbl="node1" presStyleIdx="0" presStyleCnt="0"/>
      <dgm:spPr/>
      <dgm:t>
        <a:bodyPr/>
        <a:lstStyle/>
        <a:p>
          <a:endParaRPr lang="cs-CZ"/>
        </a:p>
      </dgm:t>
    </dgm:pt>
    <dgm:pt modelId="{A9414FA2-96F3-4F2E-8FD5-25F97CBA8D56}" type="pres">
      <dgm:prSet presAssocID="{19DFC520-8930-4C8B-B413-0A69F86CD176}" presName="hierChild2" presStyleCnt="0"/>
      <dgm:spPr/>
    </dgm:pt>
    <dgm:pt modelId="{B4381B64-D9EB-4308-A53D-256A7702C7C1}" type="pres">
      <dgm:prSet presAssocID="{06039687-B51D-486F-9D7D-5E753EFA3071}" presName="Name37" presStyleLbl="parChTrans1D2" presStyleIdx="0" presStyleCnt="2"/>
      <dgm:spPr/>
      <dgm:t>
        <a:bodyPr/>
        <a:lstStyle/>
        <a:p>
          <a:endParaRPr lang="cs-CZ"/>
        </a:p>
      </dgm:t>
    </dgm:pt>
    <dgm:pt modelId="{AB598882-6420-4EEF-B8F9-BA41243FB013}" type="pres">
      <dgm:prSet presAssocID="{BF8BF4AE-3FC7-4500-8F5B-536F867A9DC0}" presName="hierRoot2" presStyleCnt="0">
        <dgm:presLayoutVars>
          <dgm:hierBranch val="init"/>
        </dgm:presLayoutVars>
      </dgm:prSet>
      <dgm:spPr/>
    </dgm:pt>
    <dgm:pt modelId="{497552C4-8E98-4C0F-AC97-027786DC6224}" type="pres">
      <dgm:prSet presAssocID="{BF8BF4AE-3FC7-4500-8F5B-536F867A9DC0}" presName="rootComposite" presStyleCnt="0"/>
      <dgm:spPr/>
    </dgm:pt>
    <dgm:pt modelId="{5C6D1F2C-4270-41FC-9559-8BCFBF72FC01}" type="pres">
      <dgm:prSet presAssocID="{BF8BF4AE-3FC7-4500-8F5B-536F867A9DC0}" presName="rootText" presStyleLbl="node2" presStyleIdx="0" presStyleCnt="2">
        <dgm:presLayoutVars>
          <dgm:chPref val="3"/>
        </dgm:presLayoutVars>
      </dgm:prSet>
      <dgm:spPr/>
      <dgm:t>
        <a:bodyPr/>
        <a:lstStyle/>
        <a:p>
          <a:endParaRPr lang="cs-CZ"/>
        </a:p>
      </dgm:t>
    </dgm:pt>
    <dgm:pt modelId="{DE8AF080-932E-4C48-91FD-DAF6206CC7F6}" type="pres">
      <dgm:prSet presAssocID="{BF8BF4AE-3FC7-4500-8F5B-536F867A9DC0}" presName="rootConnector" presStyleLbl="node2" presStyleIdx="0" presStyleCnt="2"/>
      <dgm:spPr/>
      <dgm:t>
        <a:bodyPr/>
        <a:lstStyle/>
        <a:p>
          <a:endParaRPr lang="cs-CZ"/>
        </a:p>
      </dgm:t>
    </dgm:pt>
    <dgm:pt modelId="{7AF554FE-83F2-434A-991E-4419316E8014}" type="pres">
      <dgm:prSet presAssocID="{BF8BF4AE-3FC7-4500-8F5B-536F867A9DC0}" presName="hierChild4" presStyleCnt="0"/>
      <dgm:spPr/>
    </dgm:pt>
    <dgm:pt modelId="{81986A7E-8CA7-4736-BBF2-34910884036F}" type="pres">
      <dgm:prSet presAssocID="{BF8BF4AE-3FC7-4500-8F5B-536F867A9DC0}" presName="hierChild5" presStyleCnt="0"/>
      <dgm:spPr/>
    </dgm:pt>
    <dgm:pt modelId="{74430724-C447-4545-9BA5-11B1F884A852}" type="pres">
      <dgm:prSet presAssocID="{7FECB33E-0FBC-4C05-91AC-2A4C796F67D1}" presName="Name37" presStyleLbl="parChTrans1D2" presStyleIdx="1" presStyleCnt="2"/>
      <dgm:spPr/>
      <dgm:t>
        <a:bodyPr/>
        <a:lstStyle/>
        <a:p>
          <a:endParaRPr lang="cs-CZ"/>
        </a:p>
      </dgm:t>
    </dgm:pt>
    <dgm:pt modelId="{0BEF845C-09DE-402A-B7E1-E648EAD9DE9D}" type="pres">
      <dgm:prSet presAssocID="{9527DCED-91D6-4779-9EAC-ECDE13182F20}" presName="hierRoot2" presStyleCnt="0">
        <dgm:presLayoutVars>
          <dgm:hierBranch val="init"/>
        </dgm:presLayoutVars>
      </dgm:prSet>
      <dgm:spPr/>
    </dgm:pt>
    <dgm:pt modelId="{A5B661CA-828C-4FD7-8F73-CADA02A51529}" type="pres">
      <dgm:prSet presAssocID="{9527DCED-91D6-4779-9EAC-ECDE13182F20}" presName="rootComposite" presStyleCnt="0"/>
      <dgm:spPr/>
    </dgm:pt>
    <dgm:pt modelId="{D2DAC25E-AD0B-4668-9A20-E8C91F9143A3}" type="pres">
      <dgm:prSet presAssocID="{9527DCED-91D6-4779-9EAC-ECDE13182F20}" presName="rootText" presStyleLbl="node2" presStyleIdx="1" presStyleCnt="2">
        <dgm:presLayoutVars>
          <dgm:chPref val="3"/>
        </dgm:presLayoutVars>
      </dgm:prSet>
      <dgm:spPr/>
      <dgm:t>
        <a:bodyPr/>
        <a:lstStyle/>
        <a:p>
          <a:endParaRPr lang="cs-CZ"/>
        </a:p>
      </dgm:t>
    </dgm:pt>
    <dgm:pt modelId="{A4512A89-100F-4515-A87E-E146FF9532DC}" type="pres">
      <dgm:prSet presAssocID="{9527DCED-91D6-4779-9EAC-ECDE13182F20}" presName="rootConnector" presStyleLbl="node2" presStyleIdx="1" presStyleCnt="2"/>
      <dgm:spPr/>
      <dgm:t>
        <a:bodyPr/>
        <a:lstStyle/>
        <a:p>
          <a:endParaRPr lang="cs-CZ"/>
        </a:p>
      </dgm:t>
    </dgm:pt>
    <dgm:pt modelId="{0C7C4E0C-1A19-44B5-8004-E7D079F741C8}" type="pres">
      <dgm:prSet presAssocID="{9527DCED-91D6-4779-9EAC-ECDE13182F20}" presName="hierChild4" presStyleCnt="0"/>
      <dgm:spPr/>
    </dgm:pt>
    <dgm:pt modelId="{F3C0DFE9-4A84-4211-AD4E-1073593AFC03}" type="pres">
      <dgm:prSet presAssocID="{9527DCED-91D6-4779-9EAC-ECDE13182F20}" presName="hierChild5" presStyleCnt="0"/>
      <dgm:spPr/>
    </dgm:pt>
    <dgm:pt modelId="{FE169062-41F7-424F-B3CF-8808B0E80F64}" type="pres">
      <dgm:prSet presAssocID="{19DFC520-8930-4C8B-B413-0A69F86CD176}" presName="hierChild3" presStyleCnt="0"/>
      <dgm:spPr/>
    </dgm:pt>
  </dgm:ptLst>
  <dgm:cxnLst>
    <dgm:cxn modelId="{C0E982E4-B34C-4FAD-B8B8-A31A9372F843}" srcId="{096696FA-5DDA-4CFA-9583-6DAF8942BE3F}" destId="{19DFC520-8930-4C8B-B413-0A69F86CD176}" srcOrd="0" destOrd="0" parTransId="{A14B0346-06DD-470D-8BA4-647EBD859F8F}" sibTransId="{C1F6BC09-4295-47E1-BF51-BC2EE41A387B}"/>
    <dgm:cxn modelId="{5984806C-5A66-4D80-BCB3-2400A4CDD7FA}" type="presOf" srcId="{BF8BF4AE-3FC7-4500-8F5B-536F867A9DC0}" destId="{5C6D1F2C-4270-41FC-9559-8BCFBF72FC01}" srcOrd="0" destOrd="0" presId="urn:microsoft.com/office/officeart/2005/8/layout/orgChart1"/>
    <dgm:cxn modelId="{7AFB06FF-9041-4BB0-A741-F87BFA68D1B6}" type="presOf" srcId="{9527DCED-91D6-4779-9EAC-ECDE13182F20}" destId="{D2DAC25E-AD0B-4668-9A20-E8C91F9143A3}" srcOrd="0" destOrd="0" presId="urn:microsoft.com/office/officeart/2005/8/layout/orgChart1"/>
    <dgm:cxn modelId="{36F47BE7-FBC2-4444-B93E-627CE5BBF990}" type="presOf" srcId="{BF8BF4AE-3FC7-4500-8F5B-536F867A9DC0}" destId="{DE8AF080-932E-4C48-91FD-DAF6206CC7F6}" srcOrd="1" destOrd="0" presId="urn:microsoft.com/office/officeart/2005/8/layout/orgChart1"/>
    <dgm:cxn modelId="{0B8666F6-B964-4A68-9033-C5B64F99E575}" srcId="{19DFC520-8930-4C8B-B413-0A69F86CD176}" destId="{BF8BF4AE-3FC7-4500-8F5B-536F867A9DC0}" srcOrd="0" destOrd="0" parTransId="{06039687-B51D-486F-9D7D-5E753EFA3071}" sibTransId="{989EB73D-C0FC-494A-B75F-B146F72AB96E}"/>
    <dgm:cxn modelId="{B057AD87-2810-4566-8068-AFF12217992F}" type="presOf" srcId="{06039687-B51D-486F-9D7D-5E753EFA3071}" destId="{B4381B64-D9EB-4308-A53D-256A7702C7C1}" srcOrd="0" destOrd="0" presId="urn:microsoft.com/office/officeart/2005/8/layout/orgChart1"/>
    <dgm:cxn modelId="{ADF76390-DDD3-47EA-A57D-98B8D1FD57EC}" type="presOf" srcId="{19DFC520-8930-4C8B-B413-0A69F86CD176}" destId="{8D7EC88F-0D19-4210-BB40-A4209E65218C}" srcOrd="1" destOrd="0" presId="urn:microsoft.com/office/officeart/2005/8/layout/orgChart1"/>
    <dgm:cxn modelId="{6D10186C-C6EB-46FD-8637-DEA359662704}" type="presOf" srcId="{19DFC520-8930-4C8B-B413-0A69F86CD176}" destId="{8C8557EA-3EE0-4D7E-AA64-78E03FD21936}" srcOrd="0" destOrd="0" presId="urn:microsoft.com/office/officeart/2005/8/layout/orgChart1"/>
    <dgm:cxn modelId="{0172387A-3403-471C-807D-4044BB482E76}" srcId="{19DFC520-8930-4C8B-B413-0A69F86CD176}" destId="{9527DCED-91D6-4779-9EAC-ECDE13182F20}" srcOrd="1" destOrd="0" parTransId="{7FECB33E-0FBC-4C05-91AC-2A4C796F67D1}" sibTransId="{6C17D81D-529D-4C2C-9C4A-7755C8B55505}"/>
    <dgm:cxn modelId="{AF18AEB0-B7D7-4D52-8C77-218E1C6BEA2A}" type="presOf" srcId="{9527DCED-91D6-4779-9EAC-ECDE13182F20}" destId="{A4512A89-100F-4515-A87E-E146FF9532DC}" srcOrd="1" destOrd="0" presId="urn:microsoft.com/office/officeart/2005/8/layout/orgChart1"/>
    <dgm:cxn modelId="{0ADD165E-7F4C-4B3D-BD98-ECD41550B9FC}" type="presOf" srcId="{7FECB33E-0FBC-4C05-91AC-2A4C796F67D1}" destId="{74430724-C447-4545-9BA5-11B1F884A852}" srcOrd="0" destOrd="0" presId="urn:microsoft.com/office/officeart/2005/8/layout/orgChart1"/>
    <dgm:cxn modelId="{F6B99696-1941-428E-BCC6-36472DEF0F4C}" type="presOf" srcId="{096696FA-5DDA-4CFA-9583-6DAF8942BE3F}" destId="{BDE9AB7F-1BC8-4046-A10E-2DA1AE2649D6}" srcOrd="0" destOrd="0" presId="urn:microsoft.com/office/officeart/2005/8/layout/orgChart1"/>
    <dgm:cxn modelId="{A72BA253-CE4D-4D69-8285-3682A8576D0A}" type="presParOf" srcId="{BDE9AB7F-1BC8-4046-A10E-2DA1AE2649D6}" destId="{792EA9ED-F927-4252-B97F-C5041180F110}" srcOrd="0" destOrd="0" presId="urn:microsoft.com/office/officeart/2005/8/layout/orgChart1"/>
    <dgm:cxn modelId="{7F76CA1D-053B-4A0E-BDB2-A4821C337BB5}" type="presParOf" srcId="{792EA9ED-F927-4252-B97F-C5041180F110}" destId="{7FAE21EB-0A45-431D-ACF4-F2D7688BD5A1}" srcOrd="0" destOrd="0" presId="urn:microsoft.com/office/officeart/2005/8/layout/orgChart1"/>
    <dgm:cxn modelId="{E930DF90-FB22-4592-AC95-415C6813B095}" type="presParOf" srcId="{7FAE21EB-0A45-431D-ACF4-F2D7688BD5A1}" destId="{8C8557EA-3EE0-4D7E-AA64-78E03FD21936}" srcOrd="0" destOrd="0" presId="urn:microsoft.com/office/officeart/2005/8/layout/orgChart1"/>
    <dgm:cxn modelId="{68BAF836-5A26-4006-B9D0-171A1FFABD94}" type="presParOf" srcId="{7FAE21EB-0A45-431D-ACF4-F2D7688BD5A1}" destId="{8D7EC88F-0D19-4210-BB40-A4209E65218C}" srcOrd="1" destOrd="0" presId="urn:microsoft.com/office/officeart/2005/8/layout/orgChart1"/>
    <dgm:cxn modelId="{B95ADB34-4BAE-4379-8DF1-85CF8299426D}" type="presParOf" srcId="{792EA9ED-F927-4252-B97F-C5041180F110}" destId="{A9414FA2-96F3-4F2E-8FD5-25F97CBA8D56}" srcOrd="1" destOrd="0" presId="urn:microsoft.com/office/officeart/2005/8/layout/orgChart1"/>
    <dgm:cxn modelId="{301B2065-691E-4574-BAEC-23746AF2DC02}" type="presParOf" srcId="{A9414FA2-96F3-4F2E-8FD5-25F97CBA8D56}" destId="{B4381B64-D9EB-4308-A53D-256A7702C7C1}" srcOrd="0" destOrd="0" presId="urn:microsoft.com/office/officeart/2005/8/layout/orgChart1"/>
    <dgm:cxn modelId="{7919535B-8AB5-44E8-AEEF-A1F3343CC059}" type="presParOf" srcId="{A9414FA2-96F3-4F2E-8FD5-25F97CBA8D56}" destId="{AB598882-6420-4EEF-B8F9-BA41243FB013}" srcOrd="1" destOrd="0" presId="urn:microsoft.com/office/officeart/2005/8/layout/orgChart1"/>
    <dgm:cxn modelId="{FBA57881-C5C7-4C87-81C4-EE5131A60263}" type="presParOf" srcId="{AB598882-6420-4EEF-B8F9-BA41243FB013}" destId="{497552C4-8E98-4C0F-AC97-027786DC6224}" srcOrd="0" destOrd="0" presId="urn:microsoft.com/office/officeart/2005/8/layout/orgChart1"/>
    <dgm:cxn modelId="{22853E95-DC51-4DCA-8974-BDEE7BD4BE1F}" type="presParOf" srcId="{497552C4-8E98-4C0F-AC97-027786DC6224}" destId="{5C6D1F2C-4270-41FC-9559-8BCFBF72FC01}" srcOrd="0" destOrd="0" presId="urn:microsoft.com/office/officeart/2005/8/layout/orgChart1"/>
    <dgm:cxn modelId="{C48406F4-4372-4223-8476-4710F92FDB32}" type="presParOf" srcId="{497552C4-8E98-4C0F-AC97-027786DC6224}" destId="{DE8AF080-932E-4C48-91FD-DAF6206CC7F6}" srcOrd="1" destOrd="0" presId="urn:microsoft.com/office/officeart/2005/8/layout/orgChart1"/>
    <dgm:cxn modelId="{92FAA5BF-2878-4856-8EC3-DED9D8BDD3AE}" type="presParOf" srcId="{AB598882-6420-4EEF-B8F9-BA41243FB013}" destId="{7AF554FE-83F2-434A-991E-4419316E8014}" srcOrd="1" destOrd="0" presId="urn:microsoft.com/office/officeart/2005/8/layout/orgChart1"/>
    <dgm:cxn modelId="{192398FB-DFC7-415E-8BFF-A55B977808E7}" type="presParOf" srcId="{AB598882-6420-4EEF-B8F9-BA41243FB013}" destId="{81986A7E-8CA7-4736-BBF2-34910884036F}" srcOrd="2" destOrd="0" presId="urn:microsoft.com/office/officeart/2005/8/layout/orgChart1"/>
    <dgm:cxn modelId="{CFED9F19-6129-4888-8974-21E23CCF679A}" type="presParOf" srcId="{A9414FA2-96F3-4F2E-8FD5-25F97CBA8D56}" destId="{74430724-C447-4545-9BA5-11B1F884A852}" srcOrd="2" destOrd="0" presId="urn:microsoft.com/office/officeart/2005/8/layout/orgChart1"/>
    <dgm:cxn modelId="{3A8F1989-F557-47EB-BACB-1411DD67DF48}" type="presParOf" srcId="{A9414FA2-96F3-4F2E-8FD5-25F97CBA8D56}" destId="{0BEF845C-09DE-402A-B7E1-E648EAD9DE9D}" srcOrd="3" destOrd="0" presId="urn:microsoft.com/office/officeart/2005/8/layout/orgChart1"/>
    <dgm:cxn modelId="{FAA21405-C966-4907-9B2B-2BA972C4C576}" type="presParOf" srcId="{0BEF845C-09DE-402A-B7E1-E648EAD9DE9D}" destId="{A5B661CA-828C-4FD7-8F73-CADA02A51529}" srcOrd="0" destOrd="0" presId="urn:microsoft.com/office/officeart/2005/8/layout/orgChart1"/>
    <dgm:cxn modelId="{1C3CAB7D-67B5-424C-A2AA-52BFD5855E8D}" type="presParOf" srcId="{A5B661CA-828C-4FD7-8F73-CADA02A51529}" destId="{D2DAC25E-AD0B-4668-9A20-E8C91F9143A3}" srcOrd="0" destOrd="0" presId="urn:microsoft.com/office/officeart/2005/8/layout/orgChart1"/>
    <dgm:cxn modelId="{30D16CF3-C8E3-446B-87E9-AECA838BBA58}" type="presParOf" srcId="{A5B661CA-828C-4FD7-8F73-CADA02A51529}" destId="{A4512A89-100F-4515-A87E-E146FF9532DC}" srcOrd="1" destOrd="0" presId="urn:microsoft.com/office/officeart/2005/8/layout/orgChart1"/>
    <dgm:cxn modelId="{6CEAD731-527C-4524-9C95-27E761F6ACB7}" type="presParOf" srcId="{0BEF845C-09DE-402A-B7E1-E648EAD9DE9D}" destId="{0C7C4E0C-1A19-44B5-8004-E7D079F741C8}" srcOrd="1" destOrd="0" presId="urn:microsoft.com/office/officeart/2005/8/layout/orgChart1"/>
    <dgm:cxn modelId="{49CFE9B5-8AE6-427D-A1AE-DB328746BC2C}" type="presParOf" srcId="{0BEF845C-09DE-402A-B7E1-E648EAD9DE9D}" destId="{F3C0DFE9-4A84-4211-AD4E-1073593AFC03}" srcOrd="2" destOrd="0" presId="urn:microsoft.com/office/officeart/2005/8/layout/orgChart1"/>
    <dgm:cxn modelId="{02EDDBE4-8722-406A-BA48-B75CAC1671C9}" type="presParOf" srcId="{792EA9ED-F927-4252-B97F-C5041180F110}" destId="{FE169062-41F7-424F-B3CF-8808B0E80F6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FE59BD-1220-4E26-A15D-A15EAA2F73C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013C8ECB-76B4-4121-8B20-34B6567F4520}">
      <dgm:prSet/>
      <dgm:spPr/>
      <dgm:t>
        <a:bodyPr/>
        <a:lstStyle/>
        <a:p>
          <a:pPr rtl="0"/>
          <a:r>
            <a:rPr lang="cs-CZ" smtClean="0"/>
            <a:t>(1) Povinnost nahradit jinému újmu zahrnuje vždy povinnost k náhradě újmy na jmění (škody). </a:t>
          </a:r>
          <a:endParaRPr lang="cs-CZ"/>
        </a:p>
      </dgm:t>
    </dgm:pt>
    <dgm:pt modelId="{118E492F-7E0F-4E54-8074-0D5B62E9BD54}" type="parTrans" cxnId="{AFB823DC-69EA-460E-97E9-2A277553A62B}">
      <dgm:prSet/>
      <dgm:spPr/>
      <dgm:t>
        <a:bodyPr/>
        <a:lstStyle/>
        <a:p>
          <a:endParaRPr lang="cs-CZ"/>
        </a:p>
      </dgm:t>
    </dgm:pt>
    <dgm:pt modelId="{95F18658-604A-46B7-BEEA-05EF8D4D097C}" type="sibTrans" cxnId="{AFB823DC-69EA-460E-97E9-2A277553A62B}">
      <dgm:prSet/>
      <dgm:spPr/>
      <dgm:t>
        <a:bodyPr/>
        <a:lstStyle/>
        <a:p>
          <a:endParaRPr lang="cs-CZ"/>
        </a:p>
      </dgm:t>
    </dgm:pt>
    <dgm:pt modelId="{68F944A1-50F2-4DD7-A05C-F638D3EE6211}">
      <dgm:prSet/>
      <dgm:spPr/>
      <dgm:t>
        <a:bodyPr/>
        <a:lstStyle/>
        <a:p>
          <a:pPr rtl="0"/>
          <a:r>
            <a:rPr lang="cs-CZ" smtClean="0"/>
            <a:t>(2) Nebyla-li povinnost odčinit jinému nemajetkovou újmu výslovně ujednána, postihuje škůdce, jen stanoví-li to zvlášť zákon. </a:t>
          </a:r>
          <a:endParaRPr lang="cs-CZ"/>
        </a:p>
      </dgm:t>
    </dgm:pt>
    <dgm:pt modelId="{93383CD2-98C7-402D-9941-B222ADE988EE}" type="parTrans" cxnId="{59D1142E-9E64-4055-9358-017B94218594}">
      <dgm:prSet/>
      <dgm:spPr/>
      <dgm:t>
        <a:bodyPr/>
        <a:lstStyle/>
        <a:p>
          <a:endParaRPr lang="cs-CZ"/>
        </a:p>
      </dgm:t>
    </dgm:pt>
    <dgm:pt modelId="{82387B79-E8BD-4934-8166-44EBF84F7D3E}" type="sibTrans" cxnId="{59D1142E-9E64-4055-9358-017B94218594}">
      <dgm:prSet/>
      <dgm:spPr/>
      <dgm:t>
        <a:bodyPr/>
        <a:lstStyle/>
        <a:p>
          <a:endParaRPr lang="cs-CZ"/>
        </a:p>
      </dgm:t>
    </dgm:pt>
    <dgm:pt modelId="{5E147431-889D-4C0B-810C-B2CEB90E347E}">
      <dgm:prSet/>
      <dgm:spPr/>
      <dgm:t>
        <a:bodyPr/>
        <a:lstStyle/>
        <a:p>
          <a:pPr rtl="0"/>
          <a:r>
            <a:rPr lang="cs-CZ" smtClean="0"/>
            <a:t>V takových případech se povinnost nahradit nemajetkovou újmu poskytnutím zadostiučinění posoudí obdobně podle ustanovení o povinnosti nahradit škodu. </a:t>
          </a:r>
          <a:endParaRPr lang="cs-CZ"/>
        </a:p>
      </dgm:t>
    </dgm:pt>
    <dgm:pt modelId="{1C4BC5C0-D478-49EC-B9F0-B2A79548A770}" type="parTrans" cxnId="{A378D4F5-21FD-4B29-9B78-AD24E3D0AEC5}">
      <dgm:prSet/>
      <dgm:spPr/>
      <dgm:t>
        <a:bodyPr/>
        <a:lstStyle/>
        <a:p>
          <a:endParaRPr lang="cs-CZ"/>
        </a:p>
      </dgm:t>
    </dgm:pt>
    <dgm:pt modelId="{42ED07B3-B997-4D90-AE06-835345341466}" type="sibTrans" cxnId="{A378D4F5-21FD-4B29-9B78-AD24E3D0AEC5}">
      <dgm:prSet/>
      <dgm:spPr/>
      <dgm:t>
        <a:bodyPr/>
        <a:lstStyle/>
        <a:p>
          <a:endParaRPr lang="cs-CZ"/>
        </a:p>
      </dgm:t>
    </dgm:pt>
    <dgm:pt modelId="{39075B6B-EF8E-48B1-B68E-C4AD04EC1020}" type="pres">
      <dgm:prSet presAssocID="{77FE59BD-1220-4E26-A15D-A15EAA2F73C4}" presName="linear" presStyleCnt="0">
        <dgm:presLayoutVars>
          <dgm:animLvl val="lvl"/>
          <dgm:resizeHandles val="exact"/>
        </dgm:presLayoutVars>
      </dgm:prSet>
      <dgm:spPr/>
      <dgm:t>
        <a:bodyPr/>
        <a:lstStyle/>
        <a:p>
          <a:endParaRPr lang="cs-CZ"/>
        </a:p>
      </dgm:t>
    </dgm:pt>
    <dgm:pt modelId="{01F4F246-9BAF-4AAE-9E1D-CBB80D4409F2}" type="pres">
      <dgm:prSet presAssocID="{013C8ECB-76B4-4121-8B20-34B6567F4520}" presName="parentText" presStyleLbl="node1" presStyleIdx="0" presStyleCnt="2">
        <dgm:presLayoutVars>
          <dgm:chMax val="0"/>
          <dgm:bulletEnabled val="1"/>
        </dgm:presLayoutVars>
      </dgm:prSet>
      <dgm:spPr/>
      <dgm:t>
        <a:bodyPr/>
        <a:lstStyle/>
        <a:p>
          <a:endParaRPr lang="cs-CZ"/>
        </a:p>
      </dgm:t>
    </dgm:pt>
    <dgm:pt modelId="{C8FF0D18-9A40-47F1-B03B-E2C04E31F101}" type="pres">
      <dgm:prSet presAssocID="{95F18658-604A-46B7-BEEA-05EF8D4D097C}" presName="spacer" presStyleCnt="0"/>
      <dgm:spPr/>
    </dgm:pt>
    <dgm:pt modelId="{FCEACFDB-2EFC-4948-A162-2BE5EA8A6ED4}" type="pres">
      <dgm:prSet presAssocID="{68F944A1-50F2-4DD7-A05C-F638D3EE6211}" presName="parentText" presStyleLbl="node1" presStyleIdx="1" presStyleCnt="2">
        <dgm:presLayoutVars>
          <dgm:chMax val="0"/>
          <dgm:bulletEnabled val="1"/>
        </dgm:presLayoutVars>
      </dgm:prSet>
      <dgm:spPr/>
      <dgm:t>
        <a:bodyPr/>
        <a:lstStyle/>
        <a:p>
          <a:endParaRPr lang="cs-CZ"/>
        </a:p>
      </dgm:t>
    </dgm:pt>
    <dgm:pt modelId="{36FC39E3-1C1C-467A-8927-9FED3A1562BD}" type="pres">
      <dgm:prSet presAssocID="{68F944A1-50F2-4DD7-A05C-F638D3EE6211}" presName="childText" presStyleLbl="revTx" presStyleIdx="0" presStyleCnt="1">
        <dgm:presLayoutVars>
          <dgm:bulletEnabled val="1"/>
        </dgm:presLayoutVars>
      </dgm:prSet>
      <dgm:spPr/>
      <dgm:t>
        <a:bodyPr/>
        <a:lstStyle/>
        <a:p>
          <a:endParaRPr lang="cs-CZ"/>
        </a:p>
      </dgm:t>
    </dgm:pt>
  </dgm:ptLst>
  <dgm:cxnLst>
    <dgm:cxn modelId="{AFB823DC-69EA-460E-97E9-2A277553A62B}" srcId="{77FE59BD-1220-4E26-A15D-A15EAA2F73C4}" destId="{013C8ECB-76B4-4121-8B20-34B6567F4520}" srcOrd="0" destOrd="0" parTransId="{118E492F-7E0F-4E54-8074-0D5B62E9BD54}" sibTransId="{95F18658-604A-46B7-BEEA-05EF8D4D097C}"/>
    <dgm:cxn modelId="{69895EF0-B536-453C-8057-13462812BE1C}" type="presOf" srcId="{013C8ECB-76B4-4121-8B20-34B6567F4520}" destId="{01F4F246-9BAF-4AAE-9E1D-CBB80D4409F2}" srcOrd="0" destOrd="0" presId="urn:microsoft.com/office/officeart/2005/8/layout/vList2"/>
    <dgm:cxn modelId="{9187A7D6-86A9-4C97-87A3-5095E96738EA}" type="presOf" srcId="{5E147431-889D-4C0B-810C-B2CEB90E347E}" destId="{36FC39E3-1C1C-467A-8927-9FED3A1562BD}" srcOrd="0" destOrd="0" presId="urn:microsoft.com/office/officeart/2005/8/layout/vList2"/>
    <dgm:cxn modelId="{59D1142E-9E64-4055-9358-017B94218594}" srcId="{77FE59BD-1220-4E26-A15D-A15EAA2F73C4}" destId="{68F944A1-50F2-4DD7-A05C-F638D3EE6211}" srcOrd="1" destOrd="0" parTransId="{93383CD2-98C7-402D-9941-B222ADE988EE}" sibTransId="{82387B79-E8BD-4934-8166-44EBF84F7D3E}"/>
    <dgm:cxn modelId="{F7C0A149-99E9-46B0-BDD2-78AB9BB17CB0}" type="presOf" srcId="{68F944A1-50F2-4DD7-A05C-F638D3EE6211}" destId="{FCEACFDB-2EFC-4948-A162-2BE5EA8A6ED4}" srcOrd="0" destOrd="0" presId="urn:microsoft.com/office/officeart/2005/8/layout/vList2"/>
    <dgm:cxn modelId="{A378D4F5-21FD-4B29-9B78-AD24E3D0AEC5}" srcId="{68F944A1-50F2-4DD7-A05C-F638D3EE6211}" destId="{5E147431-889D-4C0B-810C-B2CEB90E347E}" srcOrd="0" destOrd="0" parTransId="{1C4BC5C0-D478-49EC-B9F0-B2A79548A770}" sibTransId="{42ED07B3-B997-4D90-AE06-835345341466}"/>
    <dgm:cxn modelId="{398D1FBA-7930-48D7-840E-19BD7FFC798A}" type="presOf" srcId="{77FE59BD-1220-4E26-A15D-A15EAA2F73C4}" destId="{39075B6B-EF8E-48B1-B68E-C4AD04EC1020}" srcOrd="0" destOrd="0" presId="urn:microsoft.com/office/officeart/2005/8/layout/vList2"/>
    <dgm:cxn modelId="{EC83E166-5650-4980-8671-7E2A3BBFCACE}" type="presParOf" srcId="{39075B6B-EF8E-48B1-B68E-C4AD04EC1020}" destId="{01F4F246-9BAF-4AAE-9E1D-CBB80D4409F2}" srcOrd="0" destOrd="0" presId="urn:microsoft.com/office/officeart/2005/8/layout/vList2"/>
    <dgm:cxn modelId="{D86251CA-62AD-4638-95BF-215F53D003BC}" type="presParOf" srcId="{39075B6B-EF8E-48B1-B68E-C4AD04EC1020}" destId="{C8FF0D18-9A40-47F1-B03B-E2C04E31F101}" srcOrd="1" destOrd="0" presId="urn:microsoft.com/office/officeart/2005/8/layout/vList2"/>
    <dgm:cxn modelId="{7131E7D3-4FCB-4E03-BFBB-CE33D9CF5D29}" type="presParOf" srcId="{39075B6B-EF8E-48B1-B68E-C4AD04EC1020}" destId="{FCEACFDB-2EFC-4948-A162-2BE5EA8A6ED4}" srcOrd="2" destOrd="0" presId="urn:microsoft.com/office/officeart/2005/8/layout/vList2"/>
    <dgm:cxn modelId="{1F0D147C-D861-466F-8511-AF0DB7AE725E}" type="presParOf" srcId="{39075B6B-EF8E-48B1-B68E-C4AD04EC1020}" destId="{36FC39E3-1C1C-467A-8927-9FED3A1562BD}"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E086C07-B862-44B2-B82B-39621DEF0A3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274B01B1-EA6B-4922-9D80-76DBAA7D67C4}">
      <dgm:prSet/>
      <dgm:spPr/>
      <dgm:t>
        <a:bodyPr/>
        <a:lstStyle/>
        <a:p>
          <a:pPr rtl="0"/>
          <a:r>
            <a:rPr lang="cs-CZ" b="1" dirty="0" smtClean="0"/>
            <a:t>Nepřihlíží se k ujednání</a:t>
          </a:r>
          <a:r>
            <a:rPr lang="cs-CZ" dirty="0" smtClean="0"/>
            <a:t>, § </a:t>
          </a:r>
          <a:r>
            <a:rPr lang="cs-CZ" dirty="0" smtClean="0">
              <a:effectLst/>
            </a:rPr>
            <a:t>2898 </a:t>
          </a:r>
          <a:endParaRPr lang="cs-CZ" dirty="0"/>
        </a:p>
      </dgm:t>
    </dgm:pt>
    <dgm:pt modelId="{ED781613-FBC1-42DA-854B-7A4A242D7B72}" type="parTrans" cxnId="{28C9CCD3-A271-45B8-A856-A28DA865EB51}">
      <dgm:prSet/>
      <dgm:spPr/>
      <dgm:t>
        <a:bodyPr/>
        <a:lstStyle/>
        <a:p>
          <a:endParaRPr lang="cs-CZ"/>
        </a:p>
      </dgm:t>
    </dgm:pt>
    <dgm:pt modelId="{28708FB5-E636-4CC0-82A7-8DB567D2BF72}" type="sibTrans" cxnId="{28C9CCD3-A271-45B8-A856-A28DA865EB51}">
      <dgm:prSet/>
      <dgm:spPr/>
      <dgm:t>
        <a:bodyPr/>
        <a:lstStyle/>
        <a:p>
          <a:endParaRPr lang="cs-CZ"/>
        </a:p>
      </dgm:t>
    </dgm:pt>
    <dgm:pt modelId="{FF87537B-D1D7-45CE-8655-E8CC54881E56}">
      <dgm:prSet/>
      <dgm:spPr/>
      <dgm:t>
        <a:bodyPr/>
        <a:lstStyle/>
        <a:p>
          <a:pPr rtl="0"/>
          <a:r>
            <a:rPr lang="cs-CZ" smtClean="0"/>
            <a:t>které předem vylučuje nebo omezuje povinnost k náhradě újmy způsobené člověku na jeho přirozených právech, </a:t>
          </a:r>
          <a:endParaRPr lang="cs-CZ"/>
        </a:p>
      </dgm:t>
    </dgm:pt>
    <dgm:pt modelId="{3BE4D877-B0EA-41D6-B9CE-2AE7ACF236D8}" type="parTrans" cxnId="{6DDD011B-E3A1-4427-9DAD-9856980F3C65}">
      <dgm:prSet/>
      <dgm:spPr/>
      <dgm:t>
        <a:bodyPr/>
        <a:lstStyle/>
        <a:p>
          <a:endParaRPr lang="cs-CZ"/>
        </a:p>
      </dgm:t>
    </dgm:pt>
    <dgm:pt modelId="{31BA1136-0BF6-49D1-A6CD-8E1EBCB8767B}" type="sibTrans" cxnId="{6DDD011B-E3A1-4427-9DAD-9856980F3C65}">
      <dgm:prSet/>
      <dgm:spPr/>
      <dgm:t>
        <a:bodyPr/>
        <a:lstStyle/>
        <a:p>
          <a:endParaRPr lang="cs-CZ"/>
        </a:p>
      </dgm:t>
    </dgm:pt>
    <dgm:pt modelId="{1D4C63A5-86B1-462C-968A-1C73C2ACDD21}">
      <dgm:prSet/>
      <dgm:spPr/>
      <dgm:t>
        <a:bodyPr/>
        <a:lstStyle/>
        <a:p>
          <a:pPr rtl="0"/>
          <a:r>
            <a:rPr lang="cs-CZ" smtClean="0"/>
            <a:t>způsobené úmyslně nebo z hrubé nedbalosti; </a:t>
          </a:r>
          <a:endParaRPr lang="cs-CZ"/>
        </a:p>
      </dgm:t>
    </dgm:pt>
    <dgm:pt modelId="{7AA8C7C6-5299-445E-80B7-77B059B02322}" type="parTrans" cxnId="{8FFA45CB-F0EB-4CBA-AA71-268BA93C58D0}">
      <dgm:prSet/>
      <dgm:spPr/>
      <dgm:t>
        <a:bodyPr/>
        <a:lstStyle/>
        <a:p>
          <a:endParaRPr lang="cs-CZ"/>
        </a:p>
      </dgm:t>
    </dgm:pt>
    <dgm:pt modelId="{90C13C02-3555-4EC4-9015-5AD4AA261E68}" type="sibTrans" cxnId="{8FFA45CB-F0EB-4CBA-AA71-268BA93C58D0}">
      <dgm:prSet/>
      <dgm:spPr/>
      <dgm:t>
        <a:bodyPr/>
        <a:lstStyle/>
        <a:p>
          <a:endParaRPr lang="cs-CZ"/>
        </a:p>
      </dgm:t>
    </dgm:pt>
    <dgm:pt modelId="{D00F8A82-D366-4B38-95C6-B64CB7863EB7}">
      <dgm:prSet/>
      <dgm:spPr/>
      <dgm:t>
        <a:bodyPr/>
        <a:lstStyle/>
        <a:p>
          <a:pPr rtl="0"/>
          <a:r>
            <a:rPr lang="cs-CZ" smtClean="0"/>
            <a:t>předem vylučuje nebo omezuje právo slabší strany na náhradu jakékoli újmy. </a:t>
          </a:r>
          <a:endParaRPr lang="cs-CZ"/>
        </a:p>
      </dgm:t>
    </dgm:pt>
    <dgm:pt modelId="{21773D49-0F5D-49DE-842D-3FDB4D7A2BB9}" type="parTrans" cxnId="{C67002A4-90EF-4A72-A92A-305CA79F950C}">
      <dgm:prSet/>
      <dgm:spPr/>
      <dgm:t>
        <a:bodyPr/>
        <a:lstStyle/>
        <a:p>
          <a:endParaRPr lang="cs-CZ"/>
        </a:p>
      </dgm:t>
    </dgm:pt>
    <dgm:pt modelId="{03476EF4-2A6F-419D-9B18-DF1C311C5ED2}" type="sibTrans" cxnId="{C67002A4-90EF-4A72-A92A-305CA79F950C}">
      <dgm:prSet/>
      <dgm:spPr/>
      <dgm:t>
        <a:bodyPr/>
        <a:lstStyle/>
        <a:p>
          <a:endParaRPr lang="cs-CZ"/>
        </a:p>
      </dgm:t>
    </dgm:pt>
    <dgm:pt modelId="{4D52F986-27CF-4D03-8FD5-605C65539396}" type="pres">
      <dgm:prSet presAssocID="{9E086C07-B862-44B2-B82B-39621DEF0A39}" presName="linear" presStyleCnt="0">
        <dgm:presLayoutVars>
          <dgm:animLvl val="lvl"/>
          <dgm:resizeHandles val="exact"/>
        </dgm:presLayoutVars>
      </dgm:prSet>
      <dgm:spPr/>
      <dgm:t>
        <a:bodyPr/>
        <a:lstStyle/>
        <a:p>
          <a:endParaRPr lang="cs-CZ"/>
        </a:p>
      </dgm:t>
    </dgm:pt>
    <dgm:pt modelId="{6639954A-CCC8-435E-B47E-4BFF7477AFE9}" type="pres">
      <dgm:prSet presAssocID="{274B01B1-EA6B-4922-9D80-76DBAA7D67C4}" presName="parentText" presStyleLbl="node1" presStyleIdx="0" presStyleCnt="1" custLinFactNeighborX="-251" custLinFactNeighborY="-70">
        <dgm:presLayoutVars>
          <dgm:chMax val="0"/>
          <dgm:bulletEnabled val="1"/>
        </dgm:presLayoutVars>
      </dgm:prSet>
      <dgm:spPr/>
      <dgm:t>
        <a:bodyPr/>
        <a:lstStyle/>
        <a:p>
          <a:endParaRPr lang="cs-CZ"/>
        </a:p>
      </dgm:t>
    </dgm:pt>
    <dgm:pt modelId="{E7EE7BC3-2D5F-4F59-AE42-211D1D5A7C44}" type="pres">
      <dgm:prSet presAssocID="{274B01B1-EA6B-4922-9D80-76DBAA7D67C4}" presName="childText" presStyleLbl="revTx" presStyleIdx="0" presStyleCnt="1">
        <dgm:presLayoutVars>
          <dgm:bulletEnabled val="1"/>
        </dgm:presLayoutVars>
      </dgm:prSet>
      <dgm:spPr/>
      <dgm:t>
        <a:bodyPr/>
        <a:lstStyle/>
        <a:p>
          <a:endParaRPr lang="cs-CZ"/>
        </a:p>
      </dgm:t>
    </dgm:pt>
  </dgm:ptLst>
  <dgm:cxnLst>
    <dgm:cxn modelId="{E0BE02C1-D424-41BA-839D-FF5D6BA48EEA}" type="presOf" srcId="{D00F8A82-D366-4B38-95C6-B64CB7863EB7}" destId="{E7EE7BC3-2D5F-4F59-AE42-211D1D5A7C44}" srcOrd="0" destOrd="2" presId="urn:microsoft.com/office/officeart/2005/8/layout/vList2"/>
    <dgm:cxn modelId="{78E6EEBE-B051-4D0A-A7AD-573A309D894C}" type="presOf" srcId="{FF87537B-D1D7-45CE-8655-E8CC54881E56}" destId="{E7EE7BC3-2D5F-4F59-AE42-211D1D5A7C44}" srcOrd="0" destOrd="0" presId="urn:microsoft.com/office/officeart/2005/8/layout/vList2"/>
    <dgm:cxn modelId="{6DDD011B-E3A1-4427-9DAD-9856980F3C65}" srcId="{274B01B1-EA6B-4922-9D80-76DBAA7D67C4}" destId="{FF87537B-D1D7-45CE-8655-E8CC54881E56}" srcOrd="0" destOrd="0" parTransId="{3BE4D877-B0EA-41D6-B9CE-2AE7ACF236D8}" sibTransId="{31BA1136-0BF6-49D1-A6CD-8E1EBCB8767B}"/>
    <dgm:cxn modelId="{8FFA45CB-F0EB-4CBA-AA71-268BA93C58D0}" srcId="{274B01B1-EA6B-4922-9D80-76DBAA7D67C4}" destId="{1D4C63A5-86B1-462C-968A-1C73C2ACDD21}" srcOrd="1" destOrd="0" parTransId="{7AA8C7C6-5299-445E-80B7-77B059B02322}" sibTransId="{90C13C02-3555-4EC4-9015-5AD4AA261E68}"/>
    <dgm:cxn modelId="{675D74BC-474B-4BEF-9F3C-D826E5D46473}" type="presOf" srcId="{9E086C07-B862-44B2-B82B-39621DEF0A39}" destId="{4D52F986-27CF-4D03-8FD5-605C65539396}" srcOrd="0" destOrd="0" presId="urn:microsoft.com/office/officeart/2005/8/layout/vList2"/>
    <dgm:cxn modelId="{821BAE84-95A2-4247-ACA8-50DE860A4130}" type="presOf" srcId="{274B01B1-EA6B-4922-9D80-76DBAA7D67C4}" destId="{6639954A-CCC8-435E-B47E-4BFF7477AFE9}" srcOrd="0" destOrd="0" presId="urn:microsoft.com/office/officeart/2005/8/layout/vList2"/>
    <dgm:cxn modelId="{28C9CCD3-A271-45B8-A856-A28DA865EB51}" srcId="{9E086C07-B862-44B2-B82B-39621DEF0A39}" destId="{274B01B1-EA6B-4922-9D80-76DBAA7D67C4}" srcOrd="0" destOrd="0" parTransId="{ED781613-FBC1-42DA-854B-7A4A242D7B72}" sibTransId="{28708FB5-E636-4CC0-82A7-8DB567D2BF72}"/>
    <dgm:cxn modelId="{11636BA1-56A7-4DE2-804A-C27CB260E8BA}" type="presOf" srcId="{1D4C63A5-86B1-462C-968A-1C73C2ACDD21}" destId="{E7EE7BC3-2D5F-4F59-AE42-211D1D5A7C44}" srcOrd="0" destOrd="1" presId="urn:microsoft.com/office/officeart/2005/8/layout/vList2"/>
    <dgm:cxn modelId="{C67002A4-90EF-4A72-A92A-305CA79F950C}" srcId="{274B01B1-EA6B-4922-9D80-76DBAA7D67C4}" destId="{D00F8A82-D366-4B38-95C6-B64CB7863EB7}" srcOrd="2" destOrd="0" parTransId="{21773D49-0F5D-49DE-842D-3FDB4D7A2BB9}" sibTransId="{03476EF4-2A6F-419D-9B18-DF1C311C5ED2}"/>
    <dgm:cxn modelId="{268EF1F7-E53A-49EF-8F0E-5400B139987C}" type="presParOf" srcId="{4D52F986-27CF-4D03-8FD5-605C65539396}" destId="{6639954A-CCC8-435E-B47E-4BFF7477AFE9}" srcOrd="0" destOrd="0" presId="urn:microsoft.com/office/officeart/2005/8/layout/vList2"/>
    <dgm:cxn modelId="{03958907-933B-4BDF-AA2C-9394FFB7D0C9}" type="presParOf" srcId="{4D52F986-27CF-4D03-8FD5-605C65539396}" destId="{E7EE7BC3-2D5F-4F59-AE42-211D1D5A7C4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8950F6-84B9-448F-BB4C-B42D220EE22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3A878CBD-365A-49C7-957C-B429C55C5031}">
      <dgm:prSet/>
      <dgm:spPr/>
      <dgm:t>
        <a:bodyPr/>
        <a:lstStyle/>
        <a:p>
          <a:pPr rtl="0"/>
          <a:r>
            <a:rPr lang="cs-CZ" b="1" smtClean="0"/>
            <a:t>Nutná obrana</a:t>
          </a:r>
          <a:endParaRPr lang="cs-CZ"/>
        </a:p>
      </dgm:t>
    </dgm:pt>
    <dgm:pt modelId="{0DC5D970-6ED1-4F4F-A941-D4C8CF14832E}" type="parTrans" cxnId="{DAC3E47F-1EE0-4156-9E37-B738333D76CF}">
      <dgm:prSet/>
      <dgm:spPr/>
      <dgm:t>
        <a:bodyPr/>
        <a:lstStyle/>
        <a:p>
          <a:endParaRPr lang="cs-CZ"/>
        </a:p>
      </dgm:t>
    </dgm:pt>
    <dgm:pt modelId="{29977154-568B-4515-83C8-6AA4C19F011B}" type="sibTrans" cxnId="{DAC3E47F-1EE0-4156-9E37-B738333D76CF}">
      <dgm:prSet/>
      <dgm:spPr/>
      <dgm:t>
        <a:bodyPr/>
        <a:lstStyle/>
        <a:p>
          <a:endParaRPr lang="cs-CZ"/>
        </a:p>
      </dgm:t>
    </dgm:pt>
    <dgm:pt modelId="{D515BA33-4C8D-4FAB-9CE6-C8578A3B94C1}">
      <dgm:prSet/>
      <dgm:spPr/>
      <dgm:t>
        <a:bodyPr/>
        <a:lstStyle/>
        <a:p>
          <a:pPr rtl="0"/>
          <a:r>
            <a:rPr lang="cs-CZ" smtClean="0"/>
            <a:t>Před útokem</a:t>
          </a:r>
          <a:r>
            <a:rPr lang="cs-CZ" b="1" smtClean="0"/>
            <a:t> </a:t>
          </a:r>
          <a:endParaRPr lang="cs-CZ"/>
        </a:p>
      </dgm:t>
    </dgm:pt>
    <dgm:pt modelId="{501480BA-F4EB-465A-B25D-6184AA0F895A}" type="parTrans" cxnId="{28B264F3-9B10-4503-A940-0F968C651011}">
      <dgm:prSet/>
      <dgm:spPr/>
      <dgm:t>
        <a:bodyPr/>
        <a:lstStyle/>
        <a:p>
          <a:endParaRPr lang="cs-CZ"/>
        </a:p>
      </dgm:t>
    </dgm:pt>
    <dgm:pt modelId="{59A52730-35B3-48DC-8943-5B127C2DBAE2}" type="sibTrans" cxnId="{28B264F3-9B10-4503-A940-0F968C651011}">
      <dgm:prSet/>
      <dgm:spPr/>
      <dgm:t>
        <a:bodyPr/>
        <a:lstStyle/>
        <a:p>
          <a:endParaRPr lang="cs-CZ"/>
        </a:p>
      </dgm:t>
    </dgm:pt>
    <dgm:pt modelId="{F61EBF15-019B-438C-B68C-B4612E31CC0C}">
      <dgm:prSet/>
      <dgm:spPr/>
      <dgm:t>
        <a:bodyPr/>
        <a:lstStyle/>
        <a:p>
          <a:pPr rtl="0"/>
          <a:r>
            <a:rPr lang="cs-CZ" b="1" smtClean="0"/>
            <a:t>Krajní nouze</a:t>
          </a:r>
          <a:endParaRPr lang="cs-CZ"/>
        </a:p>
      </dgm:t>
    </dgm:pt>
    <dgm:pt modelId="{92CAAC05-B5CF-4673-A5C5-521524C4F249}" type="parTrans" cxnId="{AFD0A4B3-FC11-4F28-B33C-1ED1B2B94223}">
      <dgm:prSet/>
      <dgm:spPr/>
      <dgm:t>
        <a:bodyPr/>
        <a:lstStyle/>
        <a:p>
          <a:endParaRPr lang="cs-CZ"/>
        </a:p>
      </dgm:t>
    </dgm:pt>
    <dgm:pt modelId="{A98A92BF-DCD5-4251-B036-3FBEC6B41B69}" type="sibTrans" cxnId="{AFD0A4B3-FC11-4F28-B33C-1ED1B2B94223}">
      <dgm:prSet/>
      <dgm:spPr/>
      <dgm:t>
        <a:bodyPr/>
        <a:lstStyle/>
        <a:p>
          <a:endParaRPr lang="cs-CZ"/>
        </a:p>
      </dgm:t>
    </dgm:pt>
    <dgm:pt modelId="{C46742E3-501A-4D05-B769-00DC1DFB0F5D}">
      <dgm:prSet/>
      <dgm:spPr/>
      <dgm:t>
        <a:bodyPr/>
        <a:lstStyle/>
        <a:p>
          <a:pPr rtl="0"/>
          <a:r>
            <a:rPr lang="cs-CZ" smtClean="0"/>
            <a:t>Před hrozící újmou</a:t>
          </a:r>
          <a:endParaRPr lang="cs-CZ"/>
        </a:p>
      </dgm:t>
    </dgm:pt>
    <dgm:pt modelId="{103A11BF-CCB1-42DD-862A-E9E1E7019BD2}" type="parTrans" cxnId="{0E0CAFBA-9276-4CD6-A5EE-58AA60CC245B}">
      <dgm:prSet/>
      <dgm:spPr/>
      <dgm:t>
        <a:bodyPr/>
        <a:lstStyle/>
        <a:p>
          <a:endParaRPr lang="cs-CZ"/>
        </a:p>
      </dgm:t>
    </dgm:pt>
    <dgm:pt modelId="{358C371B-5D62-4395-8156-977CF5B94417}" type="sibTrans" cxnId="{0E0CAFBA-9276-4CD6-A5EE-58AA60CC245B}">
      <dgm:prSet/>
      <dgm:spPr/>
      <dgm:t>
        <a:bodyPr/>
        <a:lstStyle/>
        <a:p>
          <a:endParaRPr lang="cs-CZ"/>
        </a:p>
      </dgm:t>
    </dgm:pt>
    <dgm:pt modelId="{AC3DD7B2-F504-4ED0-881D-38BCED78F141}">
      <dgm:prSet/>
      <dgm:spPr/>
      <dgm:t>
        <a:bodyPr/>
        <a:lstStyle/>
        <a:p>
          <a:pPr rtl="0"/>
          <a:r>
            <a:rPr lang="cs-CZ" dirty="0" smtClean="0"/>
            <a:t>Při posouzení, zda někdo jednal v nutné obraně, anebo v krajní nouzi, se přihlédne i k omluvitelnému vzrušení mysli toho, kdo odvracel útok nebo jiné nebezpečí. </a:t>
          </a:r>
          <a:r>
            <a:rPr lang="cs-CZ" b="1" dirty="0" smtClean="0"/>
            <a:t> </a:t>
          </a:r>
          <a:endParaRPr lang="cs-CZ" dirty="0"/>
        </a:p>
      </dgm:t>
    </dgm:pt>
    <dgm:pt modelId="{D7D23FD8-3717-4C8E-8C34-04800158FC7F}" type="parTrans" cxnId="{80C19DFB-0432-46D7-AA3E-B0C40AF94C9D}">
      <dgm:prSet/>
      <dgm:spPr/>
      <dgm:t>
        <a:bodyPr/>
        <a:lstStyle/>
        <a:p>
          <a:endParaRPr lang="cs-CZ"/>
        </a:p>
      </dgm:t>
    </dgm:pt>
    <dgm:pt modelId="{BD626734-63A9-4E18-8E60-597C0C2703B6}" type="sibTrans" cxnId="{80C19DFB-0432-46D7-AA3E-B0C40AF94C9D}">
      <dgm:prSet/>
      <dgm:spPr/>
      <dgm:t>
        <a:bodyPr/>
        <a:lstStyle/>
        <a:p>
          <a:endParaRPr lang="cs-CZ"/>
        </a:p>
      </dgm:t>
    </dgm:pt>
    <dgm:pt modelId="{2F9A21B6-D628-4449-B08D-6074743227CF}" type="pres">
      <dgm:prSet presAssocID="{AB8950F6-84B9-448F-BB4C-B42D220EE22F}" presName="diagram" presStyleCnt="0">
        <dgm:presLayoutVars>
          <dgm:dir/>
          <dgm:resizeHandles val="exact"/>
        </dgm:presLayoutVars>
      </dgm:prSet>
      <dgm:spPr/>
      <dgm:t>
        <a:bodyPr/>
        <a:lstStyle/>
        <a:p>
          <a:endParaRPr lang="cs-CZ"/>
        </a:p>
      </dgm:t>
    </dgm:pt>
    <dgm:pt modelId="{1B90695A-944E-4A93-90E9-B5A077A090AE}" type="pres">
      <dgm:prSet presAssocID="{3A878CBD-365A-49C7-957C-B429C55C5031}" presName="node" presStyleLbl="node1" presStyleIdx="0" presStyleCnt="3">
        <dgm:presLayoutVars>
          <dgm:bulletEnabled val="1"/>
        </dgm:presLayoutVars>
      </dgm:prSet>
      <dgm:spPr/>
      <dgm:t>
        <a:bodyPr/>
        <a:lstStyle/>
        <a:p>
          <a:endParaRPr lang="cs-CZ"/>
        </a:p>
      </dgm:t>
    </dgm:pt>
    <dgm:pt modelId="{6ABF69FE-7A48-45CE-8865-C4EB667906B7}" type="pres">
      <dgm:prSet presAssocID="{29977154-568B-4515-83C8-6AA4C19F011B}" presName="sibTrans" presStyleCnt="0"/>
      <dgm:spPr/>
    </dgm:pt>
    <dgm:pt modelId="{554BA929-A80A-4353-A570-B15F11879A60}" type="pres">
      <dgm:prSet presAssocID="{F61EBF15-019B-438C-B68C-B4612E31CC0C}" presName="node" presStyleLbl="node1" presStyleIdx="1" presStyleCnt="3">
        <dgm:presLayoutVars>
          <dgm:bulletEnabled val="1"/>
        </dgm:presLayoutVars>
      </dgm:prSet>
      <dgm:spPr/>
      <dgm:t>
        <a:bodyPr/>
        <a:lstStyle/>
        <a:p>
          <a:endParaRPr lang="cs-CZ"/>
        </a:p>
      </dgm:t>
    </dgm:pt>
    <dgm:pt modelId="{27A44E80-04A4-4111-AE3B-D61CA8AD9A95}" type="pres">
      <dgm:prSet presAssocID="{A98A92BF-DCD5-4251-B036-3FBEC6B41B69}" presName="sibTrans" presStyleCnt="0"/>
      <dgm:spPr/>
    </dgm:pt>
    <dgm:pt modelId="{98411ACF-9110-4D3B-9D10-2BAFE771AE06}" type="pres">
      <dgm:prSet presAssocID="{AC3DD7B2-F504-4ED0-881D-38BCED78F141}" presName="node" presStyleLbl="node1" presStyleIdx="2" presStyleCnt="3">
        <dgm:presLayoutVars>
          <dgm:bulletEnabled val="1"/>
        </dgm:presLayoutVars>
      </dgm:prSet>
      <dgm:spPr/>
      <dgm:t>
        <a:bodyPr/>
        <a:lstStyle/>
        <a:p>
          <a:endParaRPr lang="cs-CZ"/>
        </a:p>
      </dgm:t>
    </dgm:pt>
  </dgm:ptLst>
  <dgm:cxnLst>
    <dgm:cxn modelId="{23613DC5-57BB-4A33-80C7-5D37177FE5CF}" type="presOf" srcId="{D515BA33-4C8D-4FAB-9CE6-C8578A3B94C1}" destId="{1B90695A-944E-4A93-90E9-B5A077A090AE}" srcOrd="0" destOrd="1" presId="urn:microsoft.com/office/officeart/2005/8/layout/default"/>
    <dgm:cxn modelId="{28B264F3-9B10-4503-A940-0F968C651011}" srcId="{3A878CBD-365A-49C7-957C-B429C55C5031}" destId="{D515BA33-4C8D-4FAB-9CE6-C8578A3B94C1}" srcOrd="0" destOrd="0" parTransId="{501480BA-F4EB-465A-B25D-6184AA0F895A}" sibTransId="{59A52730-35B3-48DC-8943-5B127C2DBAE2}"/>
    <dgm:cxn modelId="{1FE44522-6CFD-4FEB-B972-1F2FFC69D82E}" type="presOf" srcId="{AB8950F6-84B9-448F-BB4C-B42D220EE22F}" destId="{2F9A21B6-D628-4449-B08D-6074743227CF}" srcOrd="0" destOrd="0" presId="urn:microsoft.com/office/officeart/2005/8/layout/default"/>
    <dgm:cxn modelId="{80C19DFB-0432-46D7-AA3E-B0C40AF94C9D}" srcId="{AB8950F6-84B9-448F-BB4C-B42D220EE22F}" destId="{AC3DD7B2-F504-4ED0-881D-38BCED78F141}" srcOrd="2" destOrd="0" parTransId="{D7D23FD8-3717-4C8E-8C34-04800158FC7F}" sibTransId="{BD626734-63A9-4E18-8E60-597C0C2703B6}"/>
    <dgm:cxn modelId="{0E0CAFBA-9276-4CD6-A5EE-58AA60CC245B}" srcId="{F61EBF15-019B-438C-B68C-B4612E31CC0C}" destId="{C46742E3-501A-4D05-B769-00DC1DFB0F5D}" srcOrd="0" destOrd="0" parTransId="{103A11BF-CCB1-42DD-862A-E9E1E7019BD2}" sibTransId="{358C371B-5D62-4395-8156-977CF5B94417}"/>
    <dgm:cxn modelId="{89D37400-A59B-4D12-9FDB-2A746DCD2283}" type="presOf" srcId="{3A878CBD-365A-49C7-957C-B429C55C5031}" destId="{1B90695A-944E-4A93-90E9-B5A077A090AE}" srcOrd="0" destOrd="0" presId="urn:microsoft.com/office/officeart/2005/8/layout/default"/>
    <dgm:cxn modelId="{5B802513-36BE-4F74-B70A-5AA2ADC082AC}" type="presOf" srcId="{F61EBF15-019B-438C-B68C-B4612E31CC0C}" destId="{554BA929-A80A-4353-A570-B15F11879A60}" srcOrd="0" destOrd="0" presId="urn:microsoft.com/office/officeart/2005/8/layout/default"/>
    <dgm:cxn modelId="{438E2C0D-2F79-4207-8CFA-DFA9CF52992C}" type="presOf" srcId="{C46742E3-501A-4D05-B769-00DC1DFB0F5D}" destId="{554BA929-A80A-4353-A570-B15F11879A60}" srcOrd="0" destOrd="1" presId="urn:microsoft.com/office/officeart/2005/8/layout/default"/>
    <dgm:cxn modelId="{DAC3E47F-1EE0-4156-9E37-B738333D76CF}" srcId="{AB8950F6-84B9-448F-BB4C-B42D220EE22F}" destId="{3A878CBD-365A-49C7-957C-B429C55C5031}" srcOrd="0" destOrd="0" parTransId="{0DC5D970-6ED1-4F4F-A941-D4C8CF14832E}" sibTransId="{29977154-568B-4515-83C8-6AA4C19F011B}"/>
    <dgm:cxn modelId="{AFD0A4B3-FC11-4F28-B33C-1ED1B2B94223}" srcId="{AB8950F6-84B9-448F-BB4C-B42D220EE22F}" destId="{F61EBF15-019B-438C-B68C-B4612E31CC0C}" srcOrd="1" destOrd="0" parTransId="{92CAAC05-B5CF-4673-A5C5-521524C4F249}" sibTransId="{A98A92BF-DCD5-4251-B036-3FBEC6B41B69}"/>
    <dgm:cxn modelId="{992BF35E-D7BD-4DFE-B4DA-5F005C024566}" type="presOf" srcId="{AC3DD7B2-F504-4ED0-881D-38BCED78F141}" destId="{98411ACF-9110-4D3B-9D10-2BAFE771AE06}" srcOrd="0" destOrd="0" presId="urn:microsoft.com/office/officeart/2005/8/layout/default"/>
    <dgm:cxn modelId="{FF4310D7-3E85-4557-9FF9-45A2B07CB158}" type="presParOf" srcId="{2F9A21B6-D628-4449-B08D-6074743227CF}" destId="{1B90695A-944E-4A93-90E9-B5A077A090AE}" srcOrd="0" destOrd="0" presId="urn:microsoft.com/office/officeart/2005/8/layout/default"/>
    <dgm:cxn modelId="{3808405B-815A-4829-AB46-3CD5E345A614}" type="presParOf" srcId="{2F9A21B6-D628-4449-B08D-6074743227CF}" destId="{6ABF69FE-7A48-45CE-8865-C4EB667906B7}" srcOrd="1" destOrd="0" presId="urn:microsoft.com/office/officeart/2005/8/layout/default"/>
    <dgm:cxn modelId="{53E19806-1E1A-4BB3-AA4C-2398E86FA91E}" type="presParOf" srcId="{2F9A21B6-D628-4449-B08D-6074743227CF}" destId="{554BA929-A80A-4353-A570-B15F11879A60}" srcOrd="2" destOrd="0" presId="urn:microsoft.com/office/officeart/2005/8/layout/default"/>
    <dgm:cxn modelId="{591CCC77-28A4-4671-A56E-36DBB7EFAAF1}" type="presParOf" srcId="{2F9A21B6-D628-4449-B08D-6074743227CF}" destId="{27A44E80-04A4-4111-AE3B-D61CA8AD9A95}" srcOrd="3" destOrd="0" presId="urn:microsoft.com/office/officeart/2005/8/layout/default"/>
    <dgm:cxn modelId="{79C60748-EC41-456C-A03E-CFFE501932B4}" type="presParOf" srcId="{2F9A21B6-D628-4449-B08D-6074743227CF}" destId="{98411ACF-9110-4D3B-9D10-2BAFE771AE0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F611DA-596F-43BD-9058-584C67992036}" type="doc">
      <dgm:prSet loTypeId="urn:microsoft.com/office/officeart/2005/8/layout/chevron1" loCatId="process" qsTypeId="urn:microsoft.com/office/officeart/2005/8/quickstyle/simple1" qsCatId="simple" csTypeId="urn:microsoft.com/office/officeart/2005/8/colors/accent1_2" csCatId="accent1" phldr="1"/>
      <dgm:spPr/>
    </dgm:pt>
    <dgm:pt modelId="{4D941B10-5F59-47DF-A397-A9F77AD86B35}">
      <dgm:prSet phldrT="[Text]"/>
      <dgm:spPr/>
      <dgm:t>
        <a:bodyPr/>
        <a:lstStyle/>
        <a:p>
          <a:r>
            <a:rPr lang="cs-CZ" dirty="0" smtClean="0"/>
            <a:t>Skutečná škoda</a:t>
          </a:r>
          <a:endParaRPr lang="cs-CZ" dirty="0"/>
        </a:p>
      </dgm:t>
    </dgm:pt>
    <dgm:pt modelId="{6E7BB624-2D2E-4EB0-ACC7-6107B24A17D9}" type="parTrans" cxnId="{C1839C54-71F9-4620-9D01-F855D80F88FC}">
      <dgm:prSet/>
      <dgm:spPr/>
      <dgm:t>
        <a:bodyPr/>
        <a:lstStyle/>
        <a:p>
          <a:endParaRPr lang="cs-CZ"/>
        </a:p>
      </dgm:t>
    </dgm:pt>
    <dgm:pt modelId="{50EAC69C-A6C2-4467-A09A-0B01BA7A7C58}" type="sibTrans" cxnId="{C1839C54-71F9-4620-9D01-F855D80F88FC}">
      <dgm:prSet/>
      <dgm:spPr/>
      <dgm:t>
        <a:bodyPr/>
        <a:lstStyle/>
        <a:p>
          <a:endParaRPr lang="cs-CZ"/>
        </a:p>
      </dgm:t>
    </dgm:pt>
    <dgm:pt modelId="{F88CC4D5-660B-42D9-B06D-1D7F2211B7A6}">
      <dgm:prSet phldrT="[Text]"/>
      <dgm:spPr/>
      <dgm:t>
        <a:bodyPr/>
        <a:lstStyle/>
        <a:p>
          <a:r>
            <a:rPr lang="cs-CZ" dirty="0" smtClean="0"/>
            <a:t>Ušlý zisk</a:t>
          </a:r>
          <a:endParaRPr lang="cs-CZ" dirty="0"/>
        </a:p>
      </dgm:t>
    </dgm:pt>
    <dgm:pt modelId="{172E7999-75FD-4549-8C9C-62F7B4D8A995}" type="parTrans" cxnId="{B6B4C2B9-BD34-4420-A786-6A599E0C9E3C}">
      <dgm:prSet/>
      <dgm:spPr/>
      <dgm:t>
        <a:bodyPr/>
        <a:lstStyle/>
        <a:p>
          <a:endParaRPr lang="cs-CZ"/>
        </a:p>
      </dgm:t>
    </dgm:pt>
    <dgm:pt modelId="{2A925C84-0564-45C0-85A6-4DF158D8BBBF}" type="sibTrans" cxnId="{B6B4C2B9-BD34-4420-A786-6A599E0C9E3C}">
      <dgm:prSet/>
      <dgm:spPr/>
      <dgm:t>
        <a:bodyPr/>
        <a:lstStyle/>
        <a:p>
          <a:endParaRPr lang="cs-CZ"/>
        </a:p>
      </dgm:t>
    </dgm:pt>
    <dgm:pt modelId="{6F9111CD-68B9-4D78-BBDE-78D478B305E2}" type="pres">
      <dgm:prSet presAssocID="{F9F611DA-596F-43BD-9058-584C67992036}" presName="Name0" presStyleCnt="0">
        <dgm:presLayoutVars>
          <dgm:dir/>
          <dgm:animLvl val="lvl"/>
          <dgm:resizeHandles val="exact"/>
        </dgm:presLayoutVars>
      </dgm:prSet>
      <dgm:spPr/>
    </dgm:pt>
    <dgm:pt modelId="{955539B5-0E0D-4041-893D-D104F9B96070}" type="pres">
      <dgm:prSet presAssocID="{4D941B10-5F59-47DF-A397-A9F77AD86B35}" presName="parTxOnly" presStyleLbl="node1" presStyleIdx="0" presStyleCnt="2">
        <dgm:presLayoutVars>
          <dgm:chMax val="0"/>
          <dgm:chPref val="0"/>
          <dgm:bulletEnabled val="1"/>
        </dgm:presLayoutVars>
      </dgm:prSet>
      <dgm:spPr/>
      <dgm:t>
        <a:bodyPr/>
        <a:lstStyle/>
        <a:p>
          <a:endParaRPr lang="cs-CZ"/>
        </a:p>
      </dgm:t>
    </dgm:pt>
    <dgm:pt modelId="{E0CC3500-A076-42C5-9EE2-A3045B92D21D}" type="pres">
      <dgm:prSet presAssocID="{50EAC69C-A6C2-4467-A09A-0B01BA7A7C58}" presName="parTxOnlySpace" presStyleCnt="0"/>
      <dgm:spPr/>
    </dgm:pt>
    <dgm:pt modelId="{6AAA8311-0911-4B79-8ACB-55D78CD81229}" type="pres">
      <dgm:prSet presAssocID="{F88CC4D5-660B-42D9-B06D-1D7F2211B7A6}" presName="parTxOnly" presStyleLbl="node1" presStyleIdx="1" presStyleCnt="2">
        <dgm:presLayoutVars>
          <dgm:chMax val="0"/>
          <dgm:chPref val="0"/>
          <dgm:bulletEnabled val="1"/>
        </dgm:presLayoutVars>
      </dgm:prSet>
      <dgm:spPr/>
      <dgm:t>
        <a:bodyPr/>
        <a:lstStyle/>
        <a:p>
          <a:endParaRPr lang="cs-CZ"/>
        </a:p>
      </dgm:t>
    </dgm:pt>
  </dgm:ptLst>
  <dgm:cxnLst>
    <dgm:cxn modelId="{C1839C54-71F9-4620-9D01-F855D80F88FC}" srcId="{F9F611DA-596F-43BD-9058-584C67992036}" destId="{4D941B10-5F59-47DF-A397-A9F77AD86B35}" srcOrd="0" destOrd="0" parTransId="{6E7BB624-2D2E-4EB0-ACC7-6107B24A17D9}" sibTransId="{50EAC69C-A6C2-4467-A09A-0B01BA7A7C58}"/>
    <dgm:cxn modelId="{986DDC2F-E3EE-465D-BE9C-0F5C0638C30C}" type="presOf" srcId="{F88CC4D5-660B-42D9-B06D-1D7F2211B7A6}" destId="{6AAA8311-0911-4B79-8ACB-55D78CD81229}" srcOrd="0" destOrd="0" presId="urn:microsoft.com/office/officeart/2005/8/layout/chevron1"/>
    <dgm:cxn modelId="{7B8315F9-299E-42DD-8A14-429C933E398D}" type="presOf" srcId="{F9F611DA-596F-43BD-9058-584C67992036}" destId="{6F9111CD-68B9-4D78-BBDE-78D478B305E2}" srcOrd="0" destOrd="0" presId="urn:microsoft.com/office/officeart/2005/8/layout/chevron1"/>
    <dgm:cxn modelId="{B6B4C2B9-BD34-4420-A786-6A599E0C9E3C}" srcId="{F9F611DA-596F-43BD-9058-584C67992036}" destId="{F88CC4D5-660B-42D9-B06D-1D7F2211B7A6}" srcOrd="1" destOrd="0" parTransId="{172E7999-75FD-4549-8C9C-62F7B4D8A995}" sibTransId="{2A925C84-0564-45C0-85A6-4DF158D8BBBF}"/>
    <dgm:cxn modelId="{BD45A1A2-5D41-422F-9FCE-F3A9D8E06AD6}" type="presOf" srcId="{4D941B10-5F59-47DF-A397-A9F77AD86B35}" destId="{955539B5-0E0D-4041-893D-D104F9B96070}" srcOrd="0" destOrd="0" presId="urn:microsoft.com/office/officeart/2005/8/layout/chevron1"/>
    <dgm:cxn modelId="{19EB7EBB-80A6-4036-8520-FA7C44FE155B}" type="presParOf" srcId="{6F9111CD-68B9-4D78-BBDE-78D478B305E2}" destId="{955539B5-0E0D-4041-893D-D104F9B96070}" srcOrd="0" destOrd="0" presId="urn:microsoft.com/office/officeart/2005/8/layout/chevron1"/>
    <dgm:cxn modelId="{CD7D0BF5-583F-49F2-A180-CB144B06F133}" type="presParOf" srcId="{6F9111CD-68B9-4D78-BBDE-78D478B305E2}" destId="{E0CC3500-A076-42C5-9EE2-A3045B92D21D}" srcOrd="1" destOrd="0" presId="urn:microsoft.com/office/officeart/2005/8/layout/chevron1"/>
    <dgm:cxn modelId="{0EC0D2F3-D792-4445-890E-68740071C172}" type="presParOf" srcId="{6F9111CD-68B9-4D78-BBDE-78D478B305E2}" destId="{6AAA8311-0911-4B79-8ACB-55D78CD81229}"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403B8A8-C740-4E33-9D48-956099284CF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E01DB6A7-6B4A-435A-92C3-F41EBF67567C}">
      <dgm:prSet/>
      <dgm:spPr/>
      <dgm:t>
        <a:bodyPr/>
        <a:lstStyle/>
        <a:p>
          <a:pPr rtl="0"/>
          <a:r>
            <a:rPr lang="cs-CZ" smtClean="0"/>
            <a:t>Léčiva</a:t>
          </a:r>
          <a:endParaRPr lang="cs-CZ"/>
        </a:p>
      </dgm:t>
    </dgm:pt>
    <dgm:pt modelId="{E030A3FB-60A2-4722-BA53-6B9E7030831D}" type="parTrans" cxnId="{29EF8330-6291-468C-9DCF-92755ADAEE5D}">
      <dgm:prSet/>
      <dgm:spPr/>
      <dgm:t>
        <a:bodyPr/>
        <a:lstStyle/>
        <a:p>
          <a:endParaRPr lang="cs-CZ"/>
        </a:p>
      </dgm:t>
    </dgm:pt>
    <dgm:pt modelId="{2AC780E0-C001-4A61-B5F6-00FCEEAEDD51}" type="sibTrans" cxnId="{29EF8330-6291-468C-9DCF-92755ADAEE5D}">
      <dgm:prSet/>
      <dgm:spPr/>
      <dgm:t>
        <a:bodyPr/>
        <a:lstStyle/>
        <a:p>
          <a:endParaRPr lang="cs-CZ"/>
        </a:p>
      </dgm:t>
    </dgm:pt>
    <dgm:pt modelId="{F1F5D257-30C1-454E-BC20-0309C74E96A4}">
      <dgm:prSet/>
      <dgm:spPr/>
      <dgm:t>
        <a:bodyPr/>
        <a:lstStyle/>
        <a:p>
          <a:pPr rtl="0"/>
          <a:r>
            <a:rPr lang="cs-CZ" dirty="0" smtClean="0"/>
            <a:t>Klinické hodnocení léčiv</a:t>
          </a:r>
          <a:endParaRPr lang="cs-CZ" dirty="0"/>
        </a:p>
      </dgm:t>
    </dgm:pt>
    <dgm:pt modelId="{30662389-2B55-4E6D-AB37-A6EEDE40B267}" type="parTrans" cxnId="{4AC885CB-96B8-4635-A4FA-482B10A0C5D0}">
      <dgm:prSet/>
      <dgm:spPr/>
      <dgm:t>
        <a:bodyPr/>
        <a:lstStyle/>
        <a:p>
          <a:endParaRPr lang="cs-CZ"/>
        </a:p>
      </dgm:t>
    </dgm:pt>
    <dgm:pt modelId="{301C8944-AF5A-4978-97B1-08BB65F97D08}" type="sibTrans" cxnId="{4AC885CB-96B8-4635-A4FA-482B10A0C5D0}">
      <dgm:prSet/>
      <dgm:spPr/>
      <dgm:t>
        <a:bodyPr/>
        <a:lstStyle/>
        <a:p>
          <a:endParaRPr lang="cs-CZ"/>
        </a:p>
      </dgm:t>
    </dgm:pt>
    <dgm:pt modelId="{DC461CE0-2F17-4E5C-9867-87179CEE96FD}">
      <dgm:prSet/>
      <dgm:spPr/>
      <dgm:t>
        <a:bodyPr/>
        <a:lstStyle/>
        <a:p>
          <a:pPr rtl="0"/>
          <a:r>
            <a:rPr lang="cs-CZ" dirty="0" smtClean="0"/>
            <a:t>Registrace léčiv</a:t>
          </a:r>
          <a:endParaRPr lang="cs-CZ" dirty="0"/>
        </a:p>
      </dgm:t>
    </dgm:pt>
    <dgm:pt modelId="{A176BF26-3F68-4056-BF4A-2C4E52C5BF5B}" type="parTrans" cxnId="{9E3A6BB2-992B-4AD2-A24E-04C30744E18A}">
      <dgm:prSet/>
      <dgm:spPr/>
      <dgm:t>
        <a:bodyPr/>
        <a:lstStyle/>
        <a:p>
          <a:endParaRPr lang="cs-CZ"/>
        </a:p>
      </dgm:t>
    </dgm:pt>
    <dgm:pt modelId="{82C328CA-3359-46EA-830D-06396D76E656}" type="sibTrans" cxnId="{9E3A6BB2-992B-4AD2-A24E-04C30744E18A}">
      <dgm:prSet/>
      <dgm:spPr/>
      <dgm:t>
        <a:bodyPr/>
        <a:lstStyle/>
        <a:p>
          <a:endParaRPr lang="cs-CZ"/>
        </a:p>
      </dgm:t>
    </dgm:pt>
    <dgm:pt modelId="{111B84D4-983B-42D5-9E13-FD95FF0C3613}">
      <dgm:prSet/>
      <dgm:spPr/>
      <dgm:t>
        <a:bodyPr/>
        <a:lstStyle/>
        <a:p>
          <a:pPr rtl="0"/>
          <a:r>
            <a:rPr lang="cs-CZ" dirty="0" smtClean="0"/>
            <a:t>Dozor nad výrobou léčiv</a:t>
          </a:r>
          <a:endParaRPr lang="cs-CZ" dirty="0"/>
        </a:p>
      </dgm:t>
    </dgm:pt>
    <dgm:pt modelId="{3B85C10B-6A4D-48FF-8ED8-76D61C2A2416}" type="parTrans" cxnId="{4448B156-B5A5-41F0-BD9C-A76EE69CECE1}">
      <dgm:prSet/>
      <dgm:spPr/>
      <dgm:t>
        <a:bodyPr/>
        <a:lstStyle/>
        <a:p>
          <a:endParaRPr lang="cs-CZ"/>
        </a:p>
      </dgm:t>
    </dgm:pt>
    <dgm:pt modelId="{F99F33BC-260E-4F0A-BCFC-FB38CEC1C6A1}" type="sibTrans" cxnId="{4448B156-B5A5-41F0-BD9C-A76EE69CECE1}">
      <dgm:prSet/>
      <dgm:spPr/>
      <dgm:t>
        <a:bodyPr/>
        <a:lstStyle/>
        <a:p>
          <a:endParaRPr lang="cs-CZ"/>
        </a:p>
      </dgm:t>
    </dgm:pt>
    <dgm:pt modelId="{BFB46BC0-EF2A-4689-B13B-A0F725A0E5CC}">
      <dgm:prSet/>
      <dgm:spPr/>
      <dgm:t>
        <a:bodyPr/>
        <a:lstStyle/>
        <a:p>
          <a:pPr rtl="0"/>
          <a:r>
            <a:rPr lang="cs-CZ" dirty="0" smtClean="0"/>
            <a:t>Distribuce léčiv</a:t>
          </a:r>
          <a:endParaRPr lang="cs-CZ" dirty="0"/>
        </a:p>
      </dgm:t>
    </dgm:pt>
    <dgm:pt modelId="{BF54CD5A-4F7E-4BD0-A59C-EBE9308A2901}" type="parTrans" cxnId="{16157E51-5FED-4569-B944-C7722E084F8E}">
      <dgm:prSet/>
      <dgm:spPr/>
      <dgm:t>
        <a:bodyPr/>
        <a:lstStyle/>
        <a:p>
          <a:endParaRPr lang="cs-CZ"/>
        </a:p>
      </dgm:t>
    </dgm:pt>
    <dgm:pt modelId="{7ECD302D-6A47-427C-BEB0-4309F53348F8}" type="sibTrans" cxnId="{16157E51-5FED-4569-B944-C7722E084F8E}">
      <dgm:prSet/>
      <dgm:spPr/>
      <dgm:t>
        <a:bodyPr/>
        <a:lstStyle/>
        <a:p>
          <a:endParaRPr lang="cs-CZ"/>
        </a:p>
      </dgm:t>
    </dgm:pt>
    <dgm:pt modelId="{D9755802-815C-4107-9D32-F2FF3522FC59}">
      <dgm:prSet/>
      <dgm:spPr/>
      <dgm:t>
        <a:bodyPr/>
        <a:lstStyle/>
        <a:p>
          <a:pPr rtl="0"/>
          <a:r>
            <a:rPr lang="cs-CZ" dirty="0" smtClean="0"/>
            <a:t>Zdravotnické prostředky</a:t>
          </a:r>
          <a:endParaRPr lang="cs-CZ" dirty="0"/>
        </a:p>
      </dgm:t>
    </dgm:pt>
    <dgm:pt modelId="{81E45481-C60C-4740-ABB0-27BADAA4FB89}" type="parTrans" cxnId="{A959E0A6-1C54-411C-80C6-4B6386C53DF7}">
      <dgm:prSet/>
      <dgm:spPr/>
      <dgm:t>
        <a:bodyPr/>
        <a:lstStyle/>
        <a:p>
          <a:endParaRPr lang="cs-CZ"/>
        </a:p>
      </dgm:t>
    </dgm:pt>
    <dgm:pt modelId="{463FBB26-8D27-4355-958F-7DC8B710C6A4}" type="sibTrans" cxnId="{A959E0A6-1C54-411C-80C6-4B6386C53DF7}">
      <dgm:prSet/>
      <dgm:spPr/>
      <dgm:t>
        <a:bodyPr/>
        <a:lstStyle/>
        <a:p>
          <a:endParaRPr lang="cs-CZ"/>
        </a:p>
      </dgm:t>
    </dgm:pt>
    <dgm:pt modelId="{5BDA6432-4792-4E4B-803A-21CF97F55D80}">
      <dgm:prSet/>
      <dgm:spPr/>
      <dgm:t>
        <a:bodyPr/>
        <a:lstStyle/>
        <a:p>
          <a:pPr rtl="0"/>
          <a:r>
            <a:rPr lang="cs-CZ" dirty="0" smtClean="0"/>
            <a:t>Tkáně a buňky</a:t>
          </a:r>
          <a:endParaRPr lang="cs-CZ" dirty="0"/>
        </a:p>
      </dgm:t>
    </dgm:pt>
    <dgm:pt modelId="{F0445684-F41E-4627-9CCB-94ABB2EE4C92}" type="parTrans" cxnId="{11B68A44-17C9-40FA-9CA4-BD4C7E23D992}">
      <dgm:prSet/>
      <dgm:spPr/>
      <dgm:t>
        <a:bodyPr/>
        <a:lstStyle/>
        <a:p>
          <a:endParaRPr lang="cs-CZ"/>
        </a:p>
      </dgm:t>
    </dgm:pt>
    <dgm:pt modelId="{A817B878-ED97-427C-947F-4B546791BBCC}" type="sibTrans" cxnId="{11B68A44-17C9-40FA-9CA4-BD4C7E23D992}">
      <dgm:prSet/>
      <dgm:spPr/>
      <dgm:t>
        <a:bodyPr/>
        <a:lstStyle/>
        <a:p>
          <a:endParaRPr lang="cs-CZ"/>
        </a:p>
      </dgm:t>
    </dgm:pt>
    <dgm:pt modelId="{2E224940-BCEA-4A6A-BEF2-AFC0D96A3F93}" type="pres">
      <dgm:prSet presAssocID="{C403B8A8-C740-4E33-9D48-956099284CF6}" presName="linear" presStyleCnt="0">
        <dgm:presLayoutVars>
          <dgm:animLvl val="lvl"/>
          <dgm:resizeHandles val="exact"/>
        </dgm:presLayoutVars>
      </dgm:prSet>
      <dgm:spPr/>
      <dgm:t>
        <a:bodyPr/>
        <a:lstStyle/>
        <a:p>
          <a:endParaRPr lang="cs-CZ"/>
        </a:p>
      </dgm:t>
    </dgm:pt>
    <dgm:pt modelId="{42FA3CE0-70E1-4CB6-ADD4-95650EC1D884}" type="pres">
      <dgm:prSet presAssocID="{E01DB6A7-6B4A-435A-92C3-F41EBF67567C}" presName="parentText" presStyleLbl="node1" presStyleIdx="0" presStyleCnt="3">
        <dgm:presLayoutVars>
          <dgm:chMax val="0"/>
          <dgm:bulletEnabled val="1"/>
        </dgm:presLayoutVars>
      </dgm:prSet>
      <dgm:spPr/>
      <dgm:t>
        <a:bodyPr/>
        <a:lstStyle/>
        <a:p>
          <a:endParaRPr lang="cs-CZ"/>
        </a:p>
      </dgm:t>
    </dgm:pt>
    <dgm:pt modelId="{8A4EB22B-D6B8-47E3-A79E-2B3BFF825F78}" type="pres">
      <dgm:prSet presAssocID="{E01DB6A7-6B4A-435A-92C3-F41EBF67567C}" presName="childText" presStyleLbl="revTx" presStyleIdx="0" presStyleCnt="1">
        <dgm:presLayoutVars>
          <dgm:bulletEnabled val="1"/>
        </dgm:presLayoutVars>
      </dgm:prSet>
      <dgm:spPr/>
      <dgm:t>
        <a:bodyPr/>
        <a:lstStyle/>
        <a:p>
          <a:endParaRPr lang="cs-CZ"/>
        </a:p>
      </dgm:t>
    </dgm:pt>
    <dgm:pt modelId="{3E59AE3B-CEDB-4764-B8A5-0D8B18EE94B5}" type="pres">
      <dgm:prSet presAssocID="{D9755802-815C-4107-9D32-F2FF3522FC59}" presName="parentText" presStyleLbl="node1" presStyleIdx="1" presStyleCnt="3">
        <dgm:presLayoutVars>
          <dgm:chMax val="0"/>
          <dgm:bulletEnabled val="1"/>
        </dgm:presLayoutVars>
      </dgm:prSet>
      <dgm:spPr/>
      <dgm:t>
        <a:bodyPr/>
        <a:lstStyle/>
        <a:p>
          <a:endParaRPr lang="cs-CZ"/>
        </a:p>
      </dgm:t>
    </dgm:pt>
    <dgm:pt modelId="{79A27A12-7004-4272-80B7-7573E94A4137}" type="pres">
      <dgm:prSet presAssocID="{463FBB26-8D27-4355-958F-7DC8B710C6A4}" presName="spacer" presStyleCnt="0"/>
      <dgm:spPr/>
    </dgm:pt>
    <dgm:pt modelId="{B883B6D9-2A8D-481B-9909-C2D17D0A8B8E}" type="pres">
      <dgm:prSet presAssocID="{5BDA6432-4792-4E4B-803A-21CF97F55D80}" presName="parentText" presStyleLbl="node1" presStyleIdx="2" presStyleCnt="3">
        <dgm:presLayoutVars>
          <dgm:chMax val="0"/>
          <dgm:bulletEnabled val="1"/>
        </dgm:presLayoutVars>
      </dgm:prSet>
      <dgm:spPr/>
      <dgm:t>
        <a:bodyPr/>
        <a:lstStyle/>
        <a:p>
          <a:endParaRPr lang="cs-CZ"/>
        </a:p>
      </dgm:t>
    </dgm:pt>
  </dgm:ptLst>
  <dgm:cxnLst>
    <dgm:cxn modelId="{8AA635B7-A825-458A-84BC-6002427A7743}" type="presOf" srcId="{DC461CE0-2F17-4E5C-9867-87179CEE96FD}" destId="{8A4EB22B-D6B8-47E3-A79E-2B3BFF825F78}" srcOrd="0" destOrd="1" presId="urn:microsoft.com/office/officeart/2005/8/layout/vList2"/>
    <dgm:cxn modelId="{4AC885CB-96B8-4635-A4FA-482B10A0C5D0}" srcId="{E01DB6A7-6B4A-435A-92C3-F41EBF67567C}" destId="{F1F5D257-30C1-454E-BC20-0309C74E96A4}" srcOrd="0" destOrd="0" parTransId="{30662389-2B55-4E6D-AB37-A6EEDE40B267}" sibTransId="{301C8944-AF5A-4978-97B1-08BB65F97D08}"/>
    <dgm:cxn modelId="{6D94D474-02FA-4268-A8ED-66D52981B68E}" type="presOf" srcId="{E01DB6A7-6B4A-435A-92C3-F41EBF67567C}" destId="{42FA3CE0-70E1-4CB6-ADD4-95650EC1D884}" srcOrd="0" destOrd="0" presId="urn:microsoft.com/office/officeart/2005/8/layout/vList2"/>
    <dgm:cxn modelId="{11B68A44-17C9-40FA-9CA4-BD4C7E23D992}" srcId="{C403B8A8-C740-4E33-9D48-956099284CF6}" destId="{5BDA6432-4792-4E4B-803A-21CF97F55D80}" srcOrd="2" destOrd="0" parTransId="{F0445684-F41E-4627-9CCB-94ABB2EE4C92}" sibTransId="{A817B878-ED97-427C-947F-4B546791BBCC}"/>
    <dgm:cxn modelId="{33B88853-553E-4777-9C0E-46596CA313CE}" type="presOf" srcId="{BFB46BC0-EF2A-4689-B13B-A0F725A0E5CC}" destId="{8A4EB22B-D6B8-47E3-A79E-2B3BFF825F78}" srcOrd="0" destOrd="3" presId="urn:microsoft.com/office/officeart/2005/8/layout/vList2"/>
    <dgm:cxn modelId="{A9649D8A-BEF1-44AB-99E9-3A4C65977D3E}" type="presOf" srcId="{F1F5D257-30C1-454E-BC20-0309C74E96A4}" destId="{8A4EB22B-D6B8-47E3-A79E-2B3BFF825F78}" srcOrd="0" destOrd="0" presId="urn:microsoft.com/office/officeart/2005/8/layout/vList2"/>
    <dgm:cxn modelId="{4448B156-B5A5-41F0-BD9C-A76EE69CECE1}" srcId="{E01DB6A7-6B4A-435A-92C3-F41EBF67567C}" destId="{111B84D4-983B-42D5-9E13-FD95FF0C3613}" srcOrd="2" destOrd="0" parTransId="{3B85C10B-6A4D-48FF-8ED8-76D61C2A2416}" sibTransId="{F99F33BC-260E-4F0A-BCFC-FB38CEC1C6A1}"/>
    <dgm:cxn modelId="{BC5E174D-9F82-4B36-A1A6-75E65B3603FA}" type="presOf" srcId="{C403B8A8-C740-4E33-9D48-956099284CF6}" destId="{2E224940-BCEA-4A6A-BEF2-AFC0D96A3F93}" srcOrd="0" destOrd="0" presId="urn:microsoft.com/office/officeart/2005/8/layout/vList2"/>
    <dgm:cxn modelId="{3F5830F6-E7C6-428C-AD47-EA2118D2E342}" type="presOf" srcId="{111B84D4-983B-42D5-9E13-FD95FF0C3613}" destId="{8A4EB22B-D6B8-47E3-A79E-2B3BFF825F78}" srcOrd="0" destOrd="2" presId="urn:microsoft.com/office/officeart/2005/8/layout/vList2"/>
    <dgm:cxn modelId="{A959E0A6-1C54-411C-80C6-4B6386C53DF7}" srcId="{C403B8A8-C740-4E33-9D48-956099284CF6}" destId="{D9755802-815C-4107-9D32-F2FF3522FC59}" srcOrd="1" destOrd="0" parTransId="{81E45481-C60C-4740-ABB0-27BADAA4FB89}" sibTransId="{463FBB26-8D27-4355-958F-7DC8B710C6A4}"/>
    <dgm:cxn modelId="{9E3A6BB2-992B-4AD2-A24E-04C30744E18A}" srcId="{E01DB6A7-6B4A-435A-92C3-F41EBF67567C}" destId="{DC461CE0-2F17-4E5C-9867-87179CEE96FD}" srcOrd="1" destOrd="0" parTransId="{A176BF26-3F68-4056-BF4A-2C4E52C5BF5B}" sibTransId="{82C328CA-3359-46EA-830D-06396D76E656}"/>
    <dgm:cxn modelId="{D22BAD28-16A2-4C60-8864-D5DEE9F2BA42}" type="presOf" srcId="{5BDA6432-4792-4E4B-803A-21CF97F55D80}" destId="{B883B6D9-2A8D-481B-9909-C2D17D0A8B8E}" srcOrd="0" destOrd="0" presId="urn:microsoft.com/office/officeart/2005/8/layout/vList2"/>
    <dgm:cxn modelId="{16157E51-5FED-4569-B944-C7722E084F8E}" srcId="{E01DB6A7-6B4A-435A-92C3-F41EBF67567C}" destId="{BFB46BC0-EF2A-4689-B13B-A0F725A0E5CC}" srcOrd="3" destOrd="0" parTransId="{BF54CD5A-4F7E-4BD0-A59C-EBE9308A2901}" sibTransId="{7ECD302D-6A47-427C-BEB0-4309F53348F8}"/>
    <dgm:cxn modelId="{3330020C-1E0E-4F25-88A1-A2E06F2A8285}" type="presOf" srcId="{D9755802-815C-4107-9D32-F2FF3522FC59}" destId="{3E59AE3B-CEDB-4764-B8A5-0D8B18EE94B5}" srcOrd="0" destOrd="0" presId="urn:microsoft.com/office/officeart/2005/8/layout/vList2"/>
    <dgm:cxn modelId="{29EF8330-6291-468C-9DCF-92755ADAEE5D}" srcId="{C403B8A8-C740-4E33-9D48-956099284CF6}" destId="{E01DB6A7-6B4A-435A-92C3-F41EBF67567C}" srcOrd="0" destOrd="0" parTransId="{E030A3FB-60A2-4722-BA53-6B9E7030831D}" sibTransId="{2AC780E0-C001-4A61-B5F6-00FCEEAEDD51}"/>
    <dgm:cxn modelId="{8E6EC9F1-ABE7-4BDD-ADC4-521D97D68E32}" type="presParOf" srcId="{2E224940-BCEA-4A6A-BEF2-AFC0D96A3F93}" destId="{42FA3CE0-70E1-4CB6-ADD4-95650EC1D884}" srcOrd="0" destOrd="0" presId="urn:microsoft.com/office/officeart/2005/8/layout/vList2"/>
    <dgm:cxn modelId="{75D529A7-7BC8-4DB0-A67C-B20732E7C740}" type="presParOf" srcId="{2E224940-BCEA-4A6A-BEF2-AFC0D96A3F93}" destId="{8A4EB22B-D6B8-47E3-A79E-2B3BFF825F78}" srcOrd="1" destOrd="0" presId="urn:microsoft.com/office/officeart/2005/8/layout/vList2"/>
    <dgm:cxn modelId="{6C57685A-0867-44B8-9A10-5131A5B81837}" type="presParOf" srcId="{2E224940-BCEA-4A6A-BEF2-AFC0D96A3F93}" destId="{3E59AE3B-CEDB-4764-B8A5-0D8B18EE94B5}" srcOrd="2" destOrd="0" presId="urn:microsoft.com/office/officeart/2005/8/layout/vList2"/>
    <dgm:cxn modelId="{CC362D11-98D3-43BD-ADD5-9EB3C1207CBD}" type="presParOf" srcId="{2E224940-BCEA-4A6A-BEF2-AFC0D96A3F93}" destId="{79A27A12-7004-4272-80B7-7573E94A4137}" srcOrd="3" destOrd="0" presId="urn:microsoft.com/office/officeart/2005/8/layout/vList2"/>
    <dgm:cxn modelId="{95D210C3-BD2B-433C-A08B-D252D7C2C134}" type="presParOf" srcId="{2E224940-BCEA-4A6A-BEF2-AFC0D96A3F93}" destId="{B883B6D9-2A8D-481B-9909-C2D17D0A8B8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15BA4EB-0B22-44AA-B462-D424B0CB275C}" type="doc">
      <dgm:prSet loTypeId="urn:microsoft.com/office/officeart/2005/8/layout/orgChart1" loCatId="hierarchy" qsTypeId="urn:microsoft.com/office/officeart/2005/8/quickstyle/simple1" qsCatId="simple" csTypeId="urn:microsoft.com/office/officeart/2005/8/colors/accent1_2" csCatId="accent1"/>
      <dgm:spPr/>
      <dgm:t>
        <a:bodyPr/>
        <a:lstStyle/>
        <a:p>
          <a:endParaRPr lang="cs-CZ"/>
        </a:p>
      </dgm:t>
    </dgm:pt>
    <dgm:pt modelId="{64A86298-ED9F-4947-B162-693FFF6DD335}">
      <dgm:prSet/>
      <dgm:spPr/>
      <dgm:t>
        <a:bodyPr/>
        <a:lstStyle/>
        <a:p>
          <a:pPr rtl="0"/>
          <a:r>
            <a:rPr lang="cs-CZ" b="1" smtClean="0"/>
            <a:t>NÁRODNÍ ZDRAVOTNICKÝ INFORMAČNÍ SYSTÉM</a:t>
          </a:r>
          <a:endParaRPr lang="cs-CZ"/>
        </a:p>
      </dgm:t>
    </dgm:pt>
    <dgm:pt modelId="{4CB5CC89-35EB-4261-863E-FF34715CDF15}" type="parTrans" cxnId="{307E2F46-7E32-42C2-95C6-EAECFC52AC5C}">
      <dgm:prSet/>
      <dgm:spPr/>
      <dgm:t>
        <a:bodyPr/>
        <a:lstStyle/>
        <a:p>
          <a:endParaRPr lang="cs-CZ"/>
        </a:p>
      </dgm:t>
    </dgm:pt>
    <dgm:pt modelId="{CE1620F0-EA95-4692-876E-B03CBE4FC1E4}" type="sibTrans" cxnId="{307E2F46-7E32-42C2-95C6-EAECFC52AC5C}">
      <dgm:prSet/>
      <dgm:spPr/>
      <dgm:t>
        <a:bodyPr/>
        <a:lstStyle/>
        <a:p>
          <a:endParaRPr lang="cs-CZ"/>
        </a:p>
      </dgm:t>
    </dgm:pt>
    <dgm:pt modelId="{A78DA022-D975-49B5-BDB7-3FDAE5D4A076}">
      <dgm:prSet/>
      <dgm:spPr/>
      <dgm:t>
        <a:bodyPr/>
        <a:lstStyle/>
        <a:p>
          <a:pPr rtl="0"/>
          <a:r>
            <a:rPr lang="cs-CZ" b="1" smtClean="0"/>
            <a:t>Národní zdravotní registry,</a:t>
          </a:r>
          <a:endParaRPr lang="cs-CZ"/>
        </a:p>
      </dgm:t>
    </dgm:pt>
    <dgm:pt modelId="{95A0C6B1-6CCB-4F82-88C6-77FC6184E12C}" type="parTrans" cxnId="{115DDF49-3F7E-4386-A4D6-DBDA552DDC10}">
      <dgm:prSet/>
      <dgm:spPr/>
      <dgm:t>
        <a:bodyPr/>
        <a:lstStyle/>
        <a:p>
          <a:endParaRPr lang="cs-CZ"/>
        </a:p>
      </dgm:t>
    </dgm:pt>
    <dgm:pt modelId="{B00B44DF-B7AC-486C-8C3D-BB3F76DC03A3}" type="sibTrans" cxnId="{115DDF49-3F7E-4386-A4D6-DBDA552DDC10}">
      <dgm:prSet/>
      <dgm:spPr/>
      <dgm:t>
        <a:bodyPr/>
        <a:lstStyle/>
        <a:p>
          <a:endParaRPr lang="cs-CZ"/>
        </a:p>
      </dgm:t>
    </dgm:pt>
    <dgm:pt modelId="{741A1FDE-A3BB-4A46-9292-E5CB0FDD2541}">
      <dgm:prSet/>
      <dgm:spPr/>
      <dgm:t>
        <a:bodyPr/>
        <a:lstStyle/>
        <a:p>
          <a:pPr rtl="0"/>
          <a:r>
            <a:rPr lang="cs-CZ" b="1" smtClean="0"/>
            <a:t>Národní registr poskytovatelů  </a:t>
          </a:r>
          <a:endParaRPr lang="cs-CZ"/>
        </a:p>
      </dgm:t>
    </dgm:pt>
    <dgm:pt modelId="{9E37FA36-F355-41E3-9BE0-FA67714603DD}" type="parTrans" cxnId="{6161E861-5F18-4B50-9B9B-7A2D88F2D4F6}">
      <dgm:prSet/>
      <dgm:spPr/>
      <dgm:t>
        <a:bodyPr/>
        <a:lstStyle/>
        <a:p>
          <a:endParaRPr lang="cs-CZ"/>
        </a:p>
      </dgm:t>
    </dgm:pt>
    <dgm:pt modelId="{3756CA69-1045-4CC9-A5DA-F244E192A827}" type="sibTrans" cxnId="{6161E861-5F18-4B50-9B9B-7A2D88F2D4F6}">
      <dgm:prSet/>
      <dgm:spPr/>
      <dgm:t>
        <a:bodyPr/>
        <a:lstStyle/>
        <a:p>
          <a:endParaRPr lang="cs-CZ"/>
        </a:p>
      </dgm:t>
    </dgm:pt>
    <dgm:pt modelId="{8030E787-D2EC-4737-B499-5A0216971F84}">
      <dgm:prSet/>
      <dgm:spPr/>
      <dgm:t>
        <a:bodyPr/>
        <a:lstStyle/>
        <a:p>
          <a:pPr rtl="0"/>
          <a:r>
            <a:rPr lang="cs-CZ" b="1" smtClean="0"/>
            <a:t>Národní registr zdravotnických pracovníků</a:t>
          </a:r>
          <a:endParaRPr lang="cs-CZ"/>
        </a:p>
      </dgm:t>
    </dgm:pt>
    <dgm:pt modelId="{E6586DC0-6DEA-43C2-82D0-C53444850CF3}" type="parTrans" cxnId="{82351AF5-8D50-4AEC-89F4-8501102B537C}">
      <dgm:prSet/>
      <dgm:spPr/>
      <dgm:t>
        <a:bodyPr/>
        <a:lstStyle/>
        <a:p>
          <a:endParaRPr lang="cs-CZ"/>
        </a:p>
      </dgm:t>
    </dgm:pt>
    <dgm:pt modelId="{6431BA90-68FC-4190-801B-9BBB107C5BEF}" type="sibTrans" cxnId="{82351AF5-8D50-4AEC-89F4-8501102B537C}">
      <dgm:prSet/>
      <dgm:spPr/>
      <dgm:t>
        <a:bodyPr/>
        <a:lstStyle/>
        <a:p>
          <a:endParaRPr lang="cs-CZ"/>
        </a:p>
      </dgm:t>
    </dgm:pt>
    <dgm:pt modelId="{1748B5C5-3493-4128-B955-0A528856E091}" type="pres">
      <dgm:prSet presAssocID="{715BA4EB-0B22-44AA-B462-D424B0CB275C}" presName="hierChild1" presStyleCnt="0">
        <dgm:presLayoutVars>
          <dgm:orgChart val="1"/>
          <dgm:chPref val="1"/>
          <dgm:dir/>
          <dgm:animOne val="branch"/>
          <dgm:animLvl val="lvl"/>
          <dgm:resizeHandles/>
        </dgm:presLayoutVars>
      </dgm:prSet>
      <dgm:spPr/>
      <dgm:t>
        <a:bodyPr/>
        <a:lstStyle/>
        <a:p>
          <a:endParaRPr lang="cs-CZ"/>
        </a:p>
      </dgm:t>
    </dgm:pt>
    <dgm:pt modelId="{64012AC4-43BF-4D27-9392-C055F319F409}" type="pres">
      <dgm:prSet presAssocID="{64A86298-ED9F-4947-B162-693FFF6DD335}" presName="hierRoot1" presStyleCnt="0">
        <dgm:presLayoutVars>
          <dgm:hierBranch val="init"/>
        </dgm:presLayoutVars>
      </dgm:prSet>
      <dgm:spPr/>
    </dgm:pt>
    <dgm:pt modelId="{276C9120-2080-4D85-8139-6FD78D951F30}" type="pres">
      <dgm:prSet presAssocID="{64A86298-ED9F-4947-B162-693FFF6DD335}" presName="rootComposite1" presStyleCnt="0"/>
      <dgm:spPr/>
    </dgm:pt>
    <dgm:pt modelId="{5239566B-515E-4C3F-9B51-3ABA788D35B3}" type="pres">
      <dgm:prSet presAssocID="{64A86298-ED9F-4947-B162-693FFF6DD335}" presName="rootText1" presStyleLbl="node0" presStyleIdx="0" presStyleCnt="1">
        <dgm:presLayoutVars>
          <dgm:chPref val="3"/>
        </dgm:presLayoutVars>
      </dgm:prSet>
      <dgm:spPr/>
      <dgm:t>
        <a:bodyPr/>
        <a:lstStyle/>
        <a:p>
          <a:endParaRPr lang="cs-CZ"/>
        </a:p>
      </dgm:t>
    </dgm:pt>
    <dgm:pt modelId="{B1CE6BF9-5C8B-4C50-B9DC-6535DDDB1B87}" type="pres">
      <dgm:prSet presAssocID="{64A86298-ED9F-4947-B162-693FFF6DD335}" presName="rootConnector1" presStyleLbl="node1" presStyleIdx="0" presStyleCnt="0"/>
      <dgm:spPr/>
      <dgm:t>
        <a:bodyPr/>
        <a:lstStyle/>
        <a:p>
          <a:endParaRPr lang="cs-CZ"/>
        </a:p>
      </dgm:t>
    </dgm:pt>
    <dgm:pt modelId="{D1CFFF4C-049A-4DAC-A0B0-179D5087C570}" type="pres">
      <dgm:prSet presAssocID="{64A86298-ED9F-4947-B162-693FFF6DD335}" presName="hierChild2" presStyleCnt="0"/>
      <dgm:spPr/>
    </dgm:pt>
    <dgm:pt modelId="{CF98B4AD-BF81-4261-A314-FFE39953D587}" type="pres">
      <dgm:prSet presAssocID="{95A0C6B1-6CCB-4F82-88C6-77FC6184E12C}" presName="Name37" presStyleLbl="parChTrans1D2" presStyleIdx="0" presStyleCnt="3"/>
      <dgm:spPr/>
      <dgm:t>
        <a:bodyPr/>
        <a:lstStyle/>
        <a:p>
          <a:endParaRPr lang="cs-CZ"/>
        </a:p>
      </dgm:t>
    </dgm:pt>
    <dgm:pt modelId="{75AD58F6-724E-453F-8B4A-792C0A69D756}" type="pres">
      <dgm:prSet presAssocID="{A78DA022-D975-49B5-BDB7-3FDAE5D4A076}" presName="hierRoot2" presStyleCnt="0">
        <dgm:presLayoutVars>
          <dgm:hierBranch val="init"/>
        </dgm:presLayoutVars>
      </dgm:prSet>
      <dgm:spPr/>
    </dgm:pt>
    <dgm:pt modelId="{ADFEE7C6-DF92-4526-8A1E-3AE76F7DECFD}" type="pres">
      <dgm:prSet presAssocID="{A78DA022-D975-49B5-BDB7-3FDAE5D4A076}" presName="rootComposite" presStyleCnt="0"/>
      <dgm:spPr/>
    </dgm:pt>
    <dgm:pt modelId="{4DF8BD5E-A347-49B0-9F22-C29C55315FD8}" type="pres">
      <dgm:prSet presAssocID="{A78DA022-D975-49B5-BDB7-3FDAE5D4A076}" presName="rootText" presStyleLbl="node2" presStyleIdx="0" presStyleCnt="3">
        <dgm:presLayoutVars>
          <dgm:chPref val="3"/>
        </dgm:presLayoutVars>
      </dgm:prSet>
      <dgm:spPr/>
      <dgm:t>
        <a:bodyPr/>
        <a:lstStyle/>
        <a:p>
          <a:endParaRPr lang="cs-CZ"/>
        </a:p>
      </dgm:t>
    </dgm:pt>
    <dgm:pt modelId="{7F9C48EC-4296-4033-8E73-5AFBB839D007}" type="pres">
      <dgm:prSet presAssocID="{A78DA022-D975-49B5-BDB7-3FDAE5D4A076}" presName="rootConnector" presStyleLbl="node2" presStyleIdx="0" presStyleCnt="3"/>
      <dgm:spPr/>
      <dgm:t>
        <a:bodyPr/>
        <a:lstStyle/>
        <a:p>
          <a:endParaRPr lang="cs-CZ"/>
        </a:p>
      </dgm:t>
    </dgm:pt>
    <dgm:pt modelId="{1FB79146-153F-4BAE-B991-17E13718DBCF}" type="pres">
      <dgm:prSet presAssocID="{A78DA022-D975-49B5-BDB7-3FDAE5D4A076}" presName="hierChild4" presStyleCnt="0"/>
      <dgm:spPr/>
    </dgm:pt>
    <dgm:pt modelId="{65C1D235-5EFD-4538-A383-27E891C1EBFC}" type="pres">
      <dgm:prSet presAssocID="{A78DA022-D975-49B5-BDB7-3FDAE5D4A076}" presName="hierChild5" presStyleCnt="0"/>
      <dgm:spPr/>
    </dgm:pt>
    <dgm:pt modelId="{72F1BF41-2D32-44DE-8BA5-CDC4C011FBC0}" type="pres">
      <dgm:prSet presAssocID="{9E37FA36-F355-41E3-9BE0-FA67714603DD}" presName="Name37" presStyleLbl="parChTrans1D2" presStyleIdx="1" presStyleCnt="3"/>
      <dgm:spPr/>
      <dgm:t>
        <a:bodyPr/>
        <a:lstStyle/>
        <a:p>
          <a:endParaRPr lang="cs-CZ"/>
        </a:p>
      </dgm:t>
    </dgm:pt>
    <dgm:pt modelId="{08082ACF-DB66-47DE-AED8-B392FFD0C31B}" type="pres">
      <dgm:prSet presAssocID="{741A1FDE-A3BB-4A46-9292-E5CB0FDD2541}" presName="hierRoot2" presStyleCnt="0">
        <dgm:presLayoutVars>
          <dgm:hierBranch val="init"/>
        </dgm:presLayoutVars>
      </dgm:prSet>
      <dgm:spPr/>
    </dgm:pt>
    <dgm:pt modelId="{A35D70BD-3D50-4948-ADE5-E3B0F3BF5884}" type="pres">
      <dgm:prSet presAssocID="{741A1FDE-A3BB-4A46-9292-E5CB0FDD2541}" presName="rootComposite" presStyleCnt="0"/>
      <dgm:spPr/>
    </dgm:pt>
    <dgm:pt modelId="{FB963848-B7C8-484D-831D-E7A099698E1E}" type="pres">
      <dgm:prSet presAssocID="{741A1FDE-A3BB-4A46-9292-E5CB0FDD2541}" presName="rootText" presStyleLbl="node2" presStyleIdx="1" presStyleCnt="3">
        <dgm:presLayoutVars>
          <dgm:chPref val="3"/>
        </dgm:presLayoutVars>
      </dgm:prSet>
      <dgm:spPr/>
      <dgm:t>
        <a:bodyPr/>
        <a:lstStyle/>
        <a:p>
          <a:endParaRPr lang="cs-CZ"/>
        </a:p>
      </dgm:t>
    </dgm:pt>
    <dgm:pt modelId="{DF308976-4590-402B-A2A6-94FF993D7144}" type="pres">
      <dgm:prSet presAssocID="{741A1FDE-A3BB-4A46-9292-E5CB0FDD2541}" presName="rootConnector" presStyleLbl="node2" presStyleIdx="1" presStyleCnt="3"/>
      <dgm:spPr/>
      <dgm:t>
        <a:bodyPr/>
        <a:lstStyle/>
        <a:p>
          <a:endParaRPr lang="cs-CZ"/>
        </a:p>
      </dgm:t>
    </dgm:pt>
    <dgm:pt modelId="{ACA7A77D-5EA0-45F9-924D-3EEFD2691AC2}" type="pres">
      <dgm:prSet presAssocID="{741A1FDE-A3BB-4A46-9292-E5CB0FDD2541}" presName="hierChild4" presStyleCnt="0"/>
      <dgm:spPr/>
    </dgm:pt>
    <dgm:pt modelId="{90928440-62ED-4F86-B226-E929EA54A0D2}" type="pres">
      <dgm:prSet presAssocID="{741A1FDE-A3BB-4A46-9292-E5CB0FDD2541}" presName="hierChild5" presStyleCnt="0"/>
      <dgm:spPr/>
    </dgm:pt>
    <dgm:pt modelId="{68945653-6524-4EC2-8DE6-EF28BACD64A4}" type="pres">
      <dgm:prSet presAssocID="{E6586DC0-6DEA-43C2-82D0-C53444850CF3}" presName="Name37" presStyleLbl="parChTrans1D2" presStyleIdx="2" presStyleCnt="3"/>
      <dgm:spPr/>
      <dgm:t>
        <a:bodyPr/>
        <a:lstStyle/>
        <a:p>
          <a:endParaRPr lang="cs-CZ"/>
        </a:p>
      </dgm:t>
    </dgm:pt>
    <dgm:pt modelId="{553F2689-618A-4629-AACE-954EA204C945}" type="pres">
      <dgm:prSet presAssocID="{8030E787-D2EC-4737-B499-5A0216971F84}" presName="hierRoot2" presStyleCnt="0">
        <dgm:presLayoutVars>
          <dgm:hierBranch val="init"/>
        </dgm:presLayoutVars>
      </dgm:prSet>
      <dgm:spPr/>
    </dgm:pt>
    <dgm:pt modelId="{CC6DF666-7B3D-45CD-B945-B61017F5A003}" type="pres">
      <dgm:prSet presAssocID="{8030E787-D2EC-4737-B499-5A0216971F84}" presName="rootComposite" presStyleCnt="0"/>
      <dgm:spPr/>
    </dgm:pt>
    <dgm:pt modelId="{180B829B-FBAD-49EC-A72C-0CAA73CA9C55}" type="pres">
      <dgm:prSet presAssocID="{8030E787-D2EC-4737-B499-5A0216971F84}" presName="rootText" presStyleLbl="node2" presStyleIdx="2" presStyleCnt="3">
        <dgm:presLayoutVars>
          <dgm:chPref val="3"/>
        </dgm:presLayoutVars>
      </dgm:prSet>
      <dgm:spPr/>
      <dgm:t>
        <a:bodyPr/>
        <a:lstStyle/>
        <a:p>
          <a:endParaRPr lang="cs-CZ"/>
        </a:p>
      </dgm:t>
    </dgm:pt>
    <dgm:pt modelId="{3E599B24-47B0-450F-9CAE-622AA0C5A989}" type="pres">
      <dgm:prSet presAssocID="{8030E787-D2EC-4737-B499-5A0216971F84}" presName="rootConnector" presStyleLbl="node2" presStyleIdx="2" presStyleCnt="3"/>
      <dgm:spPr/>
      <dgm:t>
        <a:bodyPr/>
        <a:lstStyle/>
        <a:p>
          <a:endParaRPr lang="cs-CZ"/>
        </a:p>
      </dgm:t>
    </dgm:pt>
    <dgm:pt modelId="{A1931BE6-00F0-476F-B2F7-C1053D22A300}" type="pres">
      <dgm:prSet presAssocID="{8030E787-D2EC-4737-B499-5A0216971F84}" presName="hierChild4" presStyleCnt="0"/>
      <dgm:spPr/>
    </dgm:pt>
    <dgm:pt modelId="{DC4DE185-17A4-4E2D-9C9D-B5F1F3DF3E30}" type="pres">
      <dgm:prSet presAssocID="{8030E787-D2EC-4737-B499-5A0216971F84}" presName="hierChild5" presStyleCnt="0"/>
      <dgm:spPr/>
    </dgm:pt>
    <dgm:pt modelId="{6D76178D-8871-4C82-AEFE-CD25AEDB4C06}" type="pres">
      <dgm:prSet presAssocID="{64A86298-ED9F-4947-B162-693FFF6DD335}" presName="hierChild3" presStyleCnt="0"/>
      <dgm:spPr/>
    </dgm:pt>
  </dgm:ptLst>
  <dgm:cxnLst>
    <dgm:cxn modelId="{1174C736-B8DD-42CF-A48F-AF3AE493DFF9}" type="presOf" srcId="{741A1FDE-A3BB-4A46-9292-E5CB0FDD2541}" destId="{DF308976-4590-402B-A2A6-94FF993D7144}" srcOrd="1" destOrd="0" presId="urn:microsoft.com/office/officeart/2005/8/layout/orgChart1"/>
    <dgm:cxn modelId="{6161E861-5F18-4B50-9B9B-7A2D88F2D4F6}" srcId="{64A86298-ED9F-4947-B162-693FFF6DD335}" destId="{741A1FDE-A3BB-4A46-9292-E5CB0FDD2541}" srcOrd="1" destOrd="0" parTransId="{9E37FA36-F355-41E3-9BE0-FA67714603DD}" sibTransId="{3756CA69-1045-4CC9-A5DA-F244E192A827}"/>
    <dgm:cxn modelId="{1696EBC4-671B-4CAA-A0A1-2587C0594101}" type="presOf" srcId="{64A86298-ED9F-4947-B162-693FFF6DD335}" destId="{5239566B-515E-4C3F-9B51-3ABA788D35B3}" srcOrd="0" destOrd="0" presId="urn:microsoft.com/office/officeart/2005/8/layout/orgChart1"/>
    <dgm:cxn modelId="{86D26F3E-FEB6-4B84-BCDA-14798188D5F3}" type="presOf" srcId="{95A0C6B1-6CCB-4F82-88C6-77FC6184E12C}" destId="{CF98B4AD-BF81-4261-A314-FFE39953D587}" srcOrd="0" destOrd="0" presId="urn:microsoft.com/office/officeart/2005/8/layout/orgChart1"/>
    <dgm:cxn modelId="{49FFA934-5A04-49A5-90B9-5E2BE0839065}" type="presOf" srcId="{9E37FA36-F355-41E3-9BE0-FA67714603DD}" destId="{72F1BF41-2D32-44DE-8BA5-CDC4C011FBC0}" srcOrd="0" destOrd="0" presId="urn:microsoft.com/office/officeart/2005/8/layout/orgChart1"/>
    <dgm:cxn modelId="{82351AF5-8D50-4AEC-89F4-8501102B537C}" srcId="{64A86298-ED9F-4947-B162-693FFF6DD335}" destId="{8030E787-D2EC-4737-B499-5A0216971F84}" srcOrd="2" destOrd="0" parTransId="{E6586DC0-6DEA-43C2-82D0-C53444850CF3}" sibTransId="{6431BA90-68FC-4190-801B-9BBB107C5BEF}"/>
    <dgm:cxn modelId="{F4E61307-AEF0-4C83-BCA2-FB92EB4A0966}" type="presOf" srcId="{715BA4EB-0B22-44AA-B462-D424B0CB275C}" destId="{1748B5C5-3493-4128-B955-0A528856E091}" srcOrd="0" destOrd="0" presId="urn:microsoft.com/office/officeart/2005/8/layout/orgChart1"/>
    <dgm:cxn modelId="{7D9A8AF8-95CE-44C0-85FB-F33D33A14887}" type="presOf" srcId="{741A1FDE-A3BB-4A46-9292-E5CB0FDD2541}" destId="{FB963848-B7C8-484D-831D-E7A099698E1E}" srcOrd="0" destOrd="0" presId="urn:microsoft.com/office/officeart/2005/8/layout/orgChart1"/>
    <dgm:cxn modelId="{1105CB32-3031-491C-8322-8B273EA3818D}" type="presOf" srcId="{E6586DC0-6DEA-43C2-82D0-C53444850CF3}" destId="{68945653-6524-4EC2-8DE6-EF28BACD64A4}" srcOrd="0" destOrd="0" presId="urn:microsoft.com/office/officeart/2005/8/layout/orgChart1"/>
    <dgm:cxn modelId="{C67D15D6-EB92-4B66-A21C-4025AB4A30C7}" type="presOf" srcId="{8030E787-D2EC-4737-B499-5A0216971F84}" destId="{3E599B24-47B0-450F-9CAE-622AA0C5A989}" srcOrd="1" destOrd="0" presId="urn:microsoft.com/office/officeart/2005/8/layout/orgChart1"/>
    <dgm:cxn modelId="{FAD0AA3A-F4C5-486E-A501-9E9837F540D4}" type="presOf" srcId="{64A86298-ED9F-4947-B162-693FFF6DD335}" destId="{B1CE6BF9-5C8B-4C50-B9DC-6535DDDB1B87}" srcOrd="1" destOrd="0" presId="urn:microsoft.com/office/officeart/2005/8/layout/orgChart1"/>
    <dgm:cxn modelId="{C68EADEF-D75C-4373-90F4-DC083FBFB574}" type="presOf" srcId="{8030E787-D2EC-4737-B499-5A0216971F84}" destId="{180B829B-FBAD-49EC-A72C-0CAA73CA9C55}" srcOrd="0" destOrd="0" presId="urn:microsoft.com/office/officeart/2005/8/layout/orgChart1"/>
    <dgm:cxn modelId="{115DDF49-3F7E-4386-A4D6-DBDA552DDC10}" srcId="{64A86298-ED9F-4947-B162-693FFF6DD335}" destId="{A78DA022-D975-49B5-BDB7-3FDAE5D4A076}" srcOrd="0" destOrd="0" parTransId="{95A0C6B1-6CCB-4F82-88C6-77FC6184E12C}" sibTransId="{B00B44DF-B7AC-486C-8C3D-BB3F76DC03A3}"/>
    <dgm:cxn modelId="{EAAD1DCD-FC13-453D-80BA-F74868A1DCE8}" type="presOf" srcId="{A78DA022-D975-49B5-BDB7-3FDAE5D4A076}" destId="{4DF8BD5E-A347-49B0-9F22-C29C55315FD8}" srcOrd="0" destOrd="0" presId="urn:microsoft.com/office/officeart/2005/8/layout/orgChart1"/>
    <dgm:cxn modelId="{88C43523-66F3-4679-B630-FA8A8A12BAB7}" type="presOf" srcId="{A78DA022-D975-49B5-BDB7-3FDAE5D4A076}" destId="{7F9C48EC-4296-4033-8E73-5AFBB839D007}" srcOrd="1" destOrd="0" presId="urn:microsoft.com/office/officeart/2005/8/layout/orgChart1"/>
    <dgm:cxn modelId="{307E2F46-7E32-42C2-95C6-EAECFC52AC5C}" srcId="{715BA4EB-0B22-44AA-B462-D424B0CB275C}" destId="{64A86298-ED9F-4947-B162-693FFF6DD335}" srcOrd="0" destOrd="0" parTransId="{4CB5CC89-35EB-4261-863E-FF34715CDF15}" sibTransId="{CE1620F0-EA95-4692-876E-B03CBE4FC1E4}"/>
    <dgm:cxn modelId="{7145F7C4-657A-412A-91D9-3AFBDAABBEF4}" type="presParOf" srcId="{1748B5C5-3493-4128-B955-0A528856E091}" destId="{64012AC4-43BF-4D27-9392-C055F319F409}" srcOrd="0" destOrd="0" presId="urn:microsoft.com/office/officeart/2005/8/layout/orgChart1"/>
    <dgm:cxn modelId="{F9F1A540-7017-4F63-9EE9-76E951B844A9}" type="presParOf" srcId="{64012AC4-43BF-4D27-9392-C055F319F409}" destId="{276C9120-2080-4D85-8139-6FD78D951F30}" srcOrd="0" destOrd="0" presId="urn:microsoft.com/office/officeart/2005/8/layout/orgChart1"/>
    <dgm:cxn modelId="{FE4B25EA-BEAD-4E87-A5A8-08AABB904E43}" type="presParOf" srcId="{276C9120-2080-4D85-8139-6FD78D951F30}" destId="{5239566B-515E-4C3F-9B51-3ABA788D35B3}" srcOrd="0" destOrd="0" presId="urn:microsoft.com/office/officeart/2005/8/layout/orgChart1"/>
    <dgm:cxn modelId="{A2FCED18-D5A3-4F59-8519-7E6474268EC2}" type="presParOf" srcId="{276C9120-2080-4D85-8139-6FD78D951F30}" destId="{B1CE6BF9-5C8B-4C50-B9DC-6535DDDB1B87}" srcOrd="1" destOrd="0" presId="urn:microsoft.com/office/officeart/2005/8/layout/orgChart1"/>
    <dgm:cxn modelId="{7EBC6DAF-FF71-4CAE-A7AF-28EE6F8C6307}" type="presParOf" srcId="{64012AC4-43BF-4D27-9392-C055F319F409}" destId="{D1CFFF4C-049A-4DAC-A0B0-179D5087C570}" srcOrd="1" destOrd="0" presId="urn:microsoft.com/office/officeart/2005/8/layout/orgChart1"/>
    <dgm:cxn modelId="{964FD6AA-2A86-4BB8-9B99-561CBA36ED4A}" type="presParOf" srcId="{D1CFFF4C-049A-4DAC-A0B0-179D5087C570}" destId="{CF98B4AD-BF81-4261-A314-FFE39953D587}" srcOrd="0" destOrd="0" presId="urn:microsoft.com/office/officeart/2005/8/layout/orgChart1"/>
    <dgm:cxn modelId="{F00C8F56-3878-4BB9-93EC-8BBA7DA9DAB5}" type="presParOf" srcId="{D1CFFF4C-049A-4DAC-A0B0-179D5087C570}" destId="{75AD58F6-724E-453F-8B4A-792C0A69D756}" srcOrd="1" destOrd="0" presId="urn:microsoft.com/office/officeart/2005/8/layout/orgChart1"/>
    <dgm:cxn modelId="{AE1CF9CC-1452-43B4-823D-B9BAD8E16ECB}" type="presParOf" srcId="{75AD58F6-724E-453F-8B4A-792C0A69D756}" destId="{ADFEE7C6-DF92-4526-8A1E-3AE76F7DECFD}" srcOrd="0" destOrd="0" presId="urn:microsoft.com/office/officeart/2005/8/layout/orgChart1"/>
    <dgm:cxn modelId="{EE2BBD52-6CA9-4171-ABAE-F54E2B794D34}" type="presParOf" srcId="{ADFEE7C6-DF92-4526-8A1E-3AE76F7DECFD}" destId="{4DF8BD5E-A347-49B0-9F22-C29C55315FD8}" srcOrd="0" destOrd="0" presId="urn:microsoft.com/office/officeart/2005/8/layout/orgChart1"/>
    <dgm:cxn modelId="{DD21C9B2-5D59-439A-8BE4-2E2D17078BFC}" type="presParOf" srcId="{ADFEE7C6-DF92-4526-8A1E-3AE76F7DECFD}" destId="{7F9C48EC-4296-4033-8E73-5AFBB839D007}" srcOrd="1" destOrd="0" presId="urn:microsoft.com/office/officeart/2005/8/layout/orgChart1"/>
    <dgm:cxn modelId="{0C25EF6A-8823-4E2A-927B-62C5415E37E0}" type="presParOf" srcId="{75AD58F6-724E-453F-8B4A-792C0A69D756}" destId="{1FB79146-153F-4BAE-B991-17E13718DBCF}" srcOrd="1" destOrd="0" presId="urn:microsoft.com/office/officeart/2005/8/layout/orgChart1"/>
    <dgm:cxn modelId="{F3D81B91-8E64-4FFD-87C4-674585732310}" type="presParOf" srcId="{75AD58F6-724E-453F-8B4A-792C0A69D756}" destId="{65C1D235-5EFD-4538-A383-27E891C1EBFC}" srcOrd="2" destOrd="0" presId="urn:microsoft.com/office/officeart/2005/8/layout/orgChart1"/>
    <dgm:cxn modelId="{337E9512-6213-4C0C-96A4-3992112AB471}" type="presParOf" srcId="{D1CFFF4C-049A-4DAC-A0B0-179D5087C570}" destId="{72F1BF41-2D32-44DE-8BA5-CDC4C011FBC0}" srcOrd="2" destOrd="0" presId="urn:microsoft.com/office/officeart/2005/8/layout/orgChart1"/>
    <dgm:cxn modelId="{DC3EB231-2817-45C0-9B22-E1EDCB497716}" type="presParOf" srcId="{D1CFFF4C-049A-4DAC-A0B0-179D5087C570}" destId="{08082ACF-DB66-47DE-AED8-B392FFD0C31B}" srcOrd="3" destOrd="0" presId="urn:microsoft.com/office/officeart/2005/8/layout/orgChart1"/>
    <dgm:cxn modelId="{0F6034A5-83C0-4AA5-8AE0-EF4AC98658D7}" type="presParOf" srcId="{08082ACF-DB66-47DE-AED8-B392FFD0C31B}" destId="{A35D70BD-3D50-4948-ADE5-E3B0F3BF5884}" srcOrd="0" destOrd="0" presId="urn:microsoft.com/office/officeart/2005/8/layout/orgChart1"/>
    <dgm:cxn modelId="{C8106203-2C8C-4D4A-AE28-CAA05F21BF0B}" type="presParOf" srcId="{A35D70BD-3D50-4948-ADE5-E3B0F3BF5884}" destId="{FB963848-B7C8-484D-831D-E7A099698E1E}" srcOrd="0" destOrd="0" presId="urn:microsoft.com/office/officeart/2005/8/layout/orgChart1"/>
    <dgm:cxn modelId="{2DE7DF00-A209-4034-919D-D5A84D400940}" type="presParOf" srcId="{A35D70BD-3D50-4948-ADE5-E3B0F3BF5884}" destId="{DF308976-4590-402B-A2A6-94FF993D7144}" srcOrd="1" destOrd="0" presId="urn:microsoft.com/office/officeart/2005/8/layout/orgChart1"/>
    <dgm:cxn modelId="{3AA02F16-DB6E-4F3E-8862-BC5435ECDEAF}" type="presParOf" srcId="{08082ACF-DB66-47DE-AED8-B392FFD0C31B}" destId="{ACA7A77D-5EA0-45F9-924D-3EEFD2691AC2}" srcOrd="1" destOrd="0" presId="urn:microsoft.com/office/officeart/2005/8/layout/orgChart1"/>
    <dgm:cxn modelId="{E8C19A44-22CC-41F1-8D65-D16BE06780C4}" type="presParOf" srcId="{08082ACF-DB66-47DE-AED8-B392FFD0C31B}" destId="{90928440-62ED-4F86-B226-E929EA54A0D2}" srcOrd="2" destOrd="0" presId="urn:microsoft.com/office/officeart/2005/8/layout/orgChart1"/>
    <dgm:cxn modelId="{A3BA4124-F37C-4DA4-8376-480D7D2DDD59}" type="presParOf" srcId="{D1CFFF4C-049A-4DAC-A0B0-179D5087C570}" destId="{68945653-6524-4EC2-8DE6-EF28BACD64A4}" srcOrd="4" destOrd="0" presId="urn:microsoft.com/office/officeart/2005/8/layout/orgChart1"/>
    <dgm:cxn modelId="{24179F17-29E2-45A9-8A35-D67A60A29B14}" type="presParOf" srcId="{D1CFFF4C-049A-4DAC-A0B0-179D5087C570}" destId="{553F2689-618A-4629-AACE-954EA204C945}" srcOrd="5" destOrd="0" presId="urn:microsoft.com/office/officeart/2005/8/layout/orgChart1"/>
    <dgm:cxn modelId="{62D4DBA8-96F3-4CA0-8579-7E2DA1611FFF}" type="presParOf" srcId="{553F2689-618A-4629-AACE-954EA204C945}" destId="{CC6DF666-7B3D-45CD-B945-B61017F5A003}" srcOrd="0" destOrd="0" presId="urn:microsoft.com/office/officeart/2005/8/layout/orgChart1"/>
    <dgm:cxn modelId="{527E372B-5D3B-4D83-99C7-E4E11DE0E1D3}" type="presParOf" srcId="{CC6DF666-7B3D-45CD-B945-B61017F5A003}" destId="{180B829B-FBAD-49EC-A72C-0CAA73CA9C55}" srcOrd="0" destOrd="0" presId="urn:microsoft.com/office/officeart/2005/8/layout/orgChart1"/>
    <dgm:cxn modelId="{E2077F56-79D3-4E46-BAF8-41A57750BD8B}" type="presParOf" srcId="{CC6DF666-7B3D-45CD-B945-B61017F5A003}" destId="{3E599B24-47B0-450F-9CAE-622AA0C5A989}" srcOrd="1" destOrd="0" presId="urn:microsoft.com/office/officeart/2005/8/layout/orgChart1"/>
    <dgm:cxn modelId="{8E0A9CD1-61E2-4D4E-A72F-C3758535C188}" type="presParOf" srcId="{553F2689-618A-4629-AACE-954EA204C945}" destId="{A1931BE6-00F0-476F-B2F7-C1053D22A300}" srcOrd="1" destOrd="0" presId="urn:microsoft.com/office/officeart/2005/8/layout/orgChart1"/>
    <dgm:cxn modelId="{265AF4F3-F3CC-47DB-8242-52F742B24AB5}" type="presParOf" srcId="{553F2689-618A-4629-AACE-954EA204C945}" destId="{DC4DE185-17A4-4E2D-9C9D-B5F1F3DF3E30}" srcOrd="2" destOrd="0" presId="urn:microsoft.com/office/officeart/2005/8/layout/orgChart1"/>
    <dgm:cxn modelId="{DCD90CE4-5FDA-4C01-8C38-8A7B25FA3C29}" type="presParOf" srcId="{64012AC4-43BF-4D27-9392-C055F319F409}" destId="{6D76178D-8871-4C82-AEFE-CD25AEDB4C0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8E5FC0-4460-4ABC-9DE7-064C9549BDED}">
      <dsp:nvSpPr>
        <dsp:cNvPr id="0" name=""/>
        <dsp:cNvSpPr/>
      </dsp:nvSpPr>
      <dsp:spPr>
        <a:xfrm>
          <a:off x="0" y="1473"/>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980C663-390C-4E06-84C0-86B04A103A25}">
      <dsp:nvSpPr>
        <dsp:cNvPr id="0" name=""/>
        <dsp:cNvSpPr/>
      </dsp:nvSpPr>
      <dsp:spPr>
        <a:xfrm>
          <a:off x="0" y="1473"/>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dirty="0" smtClean="0"/>
            <a:t>1. Český statistický úřad,</a:t>
          </a:r>
          <a:endParaRPr lang="cs-CZ" sz="1300" kern="1200" dirty="0"/>
        </a:p>
      </dsp:txBody>
      <dsp:txXfrm>
        <a:off x="0" y="1473"/>
        <a:ext cx="7543800" cy="274052"/>
      </dsp:txXfrm>
    </dsp:sp>
    <dsp:sp modelId="{B14DAF55-C191-42E3-BB2C-CE79029914EF}">
      <dsp:nvSpPr>
        <dsp:cNvPr id="0" name=""/>
        <dsp:cNvSpPr/>
      </dsp:nvSpPr>
      <dsp:spPr>
        <a:xfrm>
          <a:off x="0" y="275525"/>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163B64-DD12-4C99-BEE3-BF3AF201EEC3}">
      <dsp:nvSpPr>
        <dsp:cNvPr id="0" name=""/>
        <dsp:cNvSpPr/>
      </dsp:nvSpPr>
      <dsp:spPr>
        <a:xfrm>
          <a:off x="0" y="275525"/>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2. Český úřad zeměměřický a katastrální,</a:t>
          </a:r>
          <a:endParaRPr lang="cs-CZ" sz="1300" kern="1200"/>
        </a:p>
      </dsp:txBody>
      <dsp:txXfrm>
        <a:off x="0" y="275525"/>
        <a:ext cx="7543800" cy="274052"/>
      </dsp:txXfrm>
    </dsp:sp>
    <dsp:sp modelId="{46847D79-1A0F-4775-A2C7-2B39A2852D0D}">
      <dsp:nvSpPr>
        <dsp:cNvPr id="0" name=""/>
        <dsp:cNvSpPr/>
      </dsp:nvSpPr>
      <dsp:spPr>
        <a:xfrm>
          <a:off x="0" y="549577"/>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AEC9E3-63E0-4F47-AA73-C87A7AC5E2FA}">
      <dsp:nvSpPr>
        <dsp:cNvPr id="0" name=""/>
        <dsp:cNvSpPr/>
      </dsp:nvSpPr>
      <dsp:spPr>
        <a:xfrm>
          <a:off x="0" y="549577"/>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3. Český báňský úřad,</a:t>
          </a:r>
          <a:endParaRPr lang="cs-CZ" sz="1300" kern="1200"/>
        </a:p>
      </dsp:txBody>
      <dsp:txXfrm>
        <a:off x="0" y="549577"/>
        <a:ext cx="7543800" cy="274052"/>
      </dsp:txXfrm>
    </dsp:sp>
    <dsp:sp modelId="{8615E904-1E62-44D7-BFAD-94D45668FD22}">
      <dsp:nvSpPr>
        <dsp:cNvPr id="0" name=""/>
        <dsp:cNvSpPr/>
      </dsp:nvSpPr>
      <dsp:spPr>
        <a:xfrm>
          <a:off x="0" y="823629"/>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5FE64F-BFB3-4A15-9B76-9CDE52AEF700}">
      <dsp:nvSpPr>
        <dsp:cNvPr id="0" name=""/>
        <dsp:cNvSpPr/>
      </dsp:nvSpPr>
      <dsp:spPr>
        <a:xfrm>
          <a:off x="0" y="823629"/>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4. Úřad průmyslového vlastnictví,</a:t>
          </a:r>
          <a:endParaRPr lang="cs-CZ" sz="1300" kern="1200"/>
        </a:p>
      </dsp:txBody>
      <dsp:txXfrm>
        <a:off x="0" y="823629"/>
        <a:ext cx="7543800" cy="274052"/>
      </dsp:txXfrm>
    </dsp:sp>
    <dsp:sp modelId="{EAC8CDD8-9E63-4D04-8F20-1FB9CD4BB2CC}">
      <dsp:nvSpPr>
        <dsp:cNvPr id="0" name=""/>
        <dsp:cNvSpPr/>
      </dsp:nvSpPr>
      <dsp:spPr>
        <a:xfrm>
          <a:off x="0" y="1097681"/>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15FE49-DB3E-41DA-BCA4-E7288307A803}">
      <dsp:nvSpPr>
        <dsp:cNvPr id="0" name=""/>
        <dsp:cNvSpPr/>
      </dsp:nvSpPr>
      <dsp:spPr>
        <a:xfrm>
          <a:off x="0" y="1097681"/>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5. Úřad pro ochranu hospodářské soutěže,</a:t>
          </a:r>
          <a:endParaRPr lang="cs-CZ" sz="1300" kern="1200"/>
        </a:p>
      </dsp:txBody>
      <dsp:txXfrm>
        <a:off x="0" y="1097681"/>
        <a:ext cx="7543800" cy="274052"/>
      </dsp:txXfrm>
    </dsp:sp>
    <dsp:sp modelId="{F03767A4-A03B-425D-AD99-0048897FFE56}">
      <dsp:nvSpPr>
        <dsp:cNvPr id="0" name=""/>
        <dsp:cNvSpPr/>
      </dsp:nvSpPr>
      <dsp:spPr>
        <a:xfrm>
          <a:off x="0" y="1371733"/>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2456E-3456-4A74-B2CB-2F9BAAA612EA}">
      <dsp:nvSpPr>
        <dsp:cNvPr id="0" name=""/>
        <dsp:cNvSpPr/>
      </dsp:nvSpPr>
      <dsp:spPr>
        <a:xfrm>
          <a:off x="0" y="1371733"/>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6. Správa státních hmotných rezerv,</a:t>
          </a:r>
          <a:endParaRPr lang="cs-CZ" sz="1300" kern="1200"/>
        </a:p>
      </dsp:txBody>
      <dsp:txXfrm>
        <a:off x="0" y="1371733"/>
        <a:ext cx="7543800" cy="274052"/>
      </dsp:txXfrm>
    </dsp:sp>
    <dsp:sp modelId="{01DA3D48-3772-48A8-8986-DD63FF1D56B7}">
      <dsp:nvSpPr>
        <dsp:cNvPr id="0" name=""/>
        <dsp:cNvSpPr/>
      </dsp:nvSpPr>
      <dsp:spPr>
        <a:xfrm>
          <a:off x="0" y="1645786"/>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6F3CCD8-5D7C-41AB-A2C9-DD7CBE81484E}">
      <dsp:nvSpPr>
        <dsp:cNvPr id="0" name=""/>
        <dsp:cNvSpPr/>
      </dsp:nvSpPr>
      <dsp:spPr>
        <a:xfrm>
          <a:off x="0" y="1645786"/>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b="1" kern="1200" dirty="0" smtClean="0"/>
            <a:t>7. Státní úřad pro jadernou bezpečnost,</a:t>
          </a:r>
          <a:endParaRPr lang="cs-CZ" sz="1300" b="1" kern="1200" dirty="0"/>
        </a:p>
      </dsp:txBody>
      <dsp:txXfrm>
        <a:off x="0" y="1645786"/>
        <a:ext cx="7543800" cy="274052"/>
      </dsp:txXfrm>
    </dsp:sp>
    <dsp:sp modelId="{C2A87F13-A6D9-4253-997D-2901E1F0D63D}">
      <dsp:nvSpPr>
        <dsp:cNvPr id="0" name=""/>
        <dsp:cNvSpPr/>
      </dsp:nvSpPr>
      <dsp:spPr>
        <a:xfrm>
          <a:off x="0" y="1919838"/>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91D941-45C1-4AFC-AA6C-83867C869310}">
      <dsp:nvSpPr>
        <dsp:cNvPr id="0" name=""/>
        <dsp:cNvSpPr/>
      </dsp:nvSpPr>
      <dsp:spPr>
        <a:xfrm>
          <a:off x="0" y="1919838"/>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8. Národní bezpečnostní úřad,</a:t>
          </a:r>
          <a:endParaRPr lang="cs-CZ" sz="1300" kern="1200"/>
        </a:p>
      </dsp:txBody>
      <dsp:txXfrm>
        <a:off x="0" y="1919838"/>
        <a:ext cx="7543800" cy="274052"/>
      </dsp:txXfrm>
    </dsp:sp>
    <dsp:sp modelId="{A9FD8C82-C613-4CA2-9AD3-A176DE736E93}">
      <dsp:nvSpPr>
        <dsp:cNvPr id="0" name=""/>
        <dsp:cNvSpPr/>
      </dsp:nvSpPr>
      <dsp:spPr>
        <a:xfrm>
          <a:off x="0" y="2193890"/>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588CFD-C2E4-49A7-9CBC-F4801B49E5EA}">
      <dsp:nvSpPr>
        <dsp:cNvPr id="0" name=""/>
        <dsp:cNvSpPr/>
      </dsp:nvSpPr>
      <dsp:spPr>
        <a:xfrm>
          <a:off x="0" y="2193890"/>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9. Energetický regulační úřad,</a:t>
          </a:r>
          <a:endParaRPr lang="cs-CZ" sz="1300" kern="1200"/>
        </a:p>
      </dsp:txBody>
      <dsp:txXfrm>
        <a:off x="0" y="2193890"/>
        <a:ext cx="7543800" cy="274052"/>
      </dsp:txXfrm>
    </dsp:sp>
    <dsp:sp modelId="{12910136-6340-4F79-9078-FDD712539B1F}">
      <dsp:nvSpPr>
        <dsp:cNvPr id="0" name=""/>
        <dsp:cNvSpPr/>
      </dsp:nvSpPr>
      <dsp:spPr>
        <a:xfrm>
          <a:off x="0" y="2467942"/>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D6C30A-2C82-4052-9E24-D7C9E59E0C83}">
      <dsp:nvSpPr>
        <dsp:cNvPr id="0" name=""/>
        <dsp:cNvSpPr/>
      </dsp:nvSpPr>
      <dsp:spPr>
        <a:xfrm>
          <a:off x="0" y="2467942"/>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10. Úřad vlády České republiky,</a:t>
          </a:r>
          <a:endParaRPr lang="cs-CZ" sz="1300" kern="1200"/>
        </a:p>
      </dsp:txBody>
      <dsp:txXfrm>
        <a:off x="0" y="2467942"/>
        <a:ext cx="7543800" cy="274052"/>
      </dsp:txXfrm>
    </dsp:sp>
    <dsp:sp modelId="{B2C38CF0-5AE1-411C-B825-F007412F5E25}">
      <dsp:nvSpPr>
        <dsp:cNvPr id="0" name=""/>
        <dsp:cNvSpPr/>
      </dsp:nvSpPr>
      <dsp:spPr>
        <a:xfrm>
          <a:off x="0" y="2741994"/>
          <a:ext cx="7543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5EE355-104C-48AA-B263-933994463ED1}">
      <dsp:nvSpPr>
        <dsp:cNvPr id="0" name=""/>
        <dsp:cNvSpPr/>
      </dsp:nvSpPr>
      <dsp:spPr>
        <a:xfrm>
          <a:off x="0" y="2741994"/>
          <a:ext cx="7543800" cy="274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l" defTabSz="577850" rtl="0">
            <a:lnSpc>
              <a:spcPct val="90000"/>
            </a:lnSpc>
            <a:spcBef>
              <a:spcPct val="0"/>
            </a:spcBef>
            <a:spcAft>
              <a:spcPct val="35000"/>
            </a:spcAft>
          </a:pPr>
          <a:r>
            <a:rPr lang="cs-CZ" sz="1300" kern="1200" smtClean="0"/>
            <a:t>11. Český telekomunikační úřad.</a:t>
          </a:r>
          <a:endParaRPr lang="cs-CZ" sz="1300" kern="1200"/>
        </a:p>
      </dsp:txBody>
      <dsp:txXfrm>
        <a:off x="0" y="2741994"/>
        <a:ext cx="7543800" cy="27405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B3B53-EF5B-4C83-9345-FB9EE77C17C2}">
      <dsp:nvSpPr>
        <dsp:cNvPr id="0" name=""/>
        <dsp:cNvSpPr/>
      </dsp:nvSpPr>
      <dsp:spPr>
        <a:xfrm>
          <a:off x="0" y="2209"/>
          <a:ext cx="8686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EC6403-E131-453C-9536-D1066305D987}">
      <dsp:nvSpPr>
        <dsp:cNvPr id="0" name=""/>
        <dsp:cNvSpPr/>
      </dsp:nvSpPr>
      <dsp:spPr>
        <a:xfrm>
          <a:off x="0" y="2209"/>
          <a:ext cx="86868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rtl="0">
            <a:lnSpc>
              <a:spcPct val="90000"/>
            </a:lnSpc>
            <a:spcBef>
              <a:spcPct val="0"/>
            </a:spcBef>
            <a:spcAft>
              <a:spcPct val="35000"/>
            </a:spcAft>
          </a:pPr>
          <a:r>
            <a:rPr lang="cs-CZ" sz="4300" kern="1200" dirty="0" smtClean="0"/>
            <a:t>(a) druh práce, který má zaměstnanec pro zaměstnavatele vykonávat,</a:t>
          </a:r>
          <a:endParaRPr lang="cs-CZ" sz="4300" kern="1200" dirty="0"/>
        </a:p>
      </dsp:txBody>
      <dsp:txXfrm>
        <a:off x="0" y="2209"/>
        <a:ext cx="8686800" cy="1507181"/>
      </dsp:txXfrm>
    </dsp:sp>
    <dsp:sp modelId="{EEF11632-4E55-4CBA-9EC4-040B402AABDD}">
      <dsp:nvSpPr>
        <dsp:cNvPr id="0" name=""/>
        <dsp:cNvSpPr/>
      </dsp:nvSpPr>
      <dsp:spPr>
        <a:xfrm>
          <a:off x="0" y="1509390"/>
          <a:ext cx="8686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C26FE5-54FB-4B54-9FDD-0B9DD6A3659A}">
      <dsp:nvSpPr>
        <dsp:cNvPr id="0" name=""/>
        <dsp:cNvSpPr/>
      </dsp:nvSpPr>
      <dsp:spPr>
        <a:xfrm>
          <a:off x="0" y="1509390"/>
          <a:ext cx="86868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rtl="0">
            <a:lnSpc>
              <a:spcPct val="90000"/>
            </a:lnSpc>
            <a:spcBef>
              <a:spcPct val="0"/>
            </a:spcBef>
            <a:spcAft>
              <a:spcPct val="35000"/>
            </a:spcAft>
          </a:pPr>
          <a:r>
            <a:rPr lang="cs-CZ" sz="4300" kern="1200" dirty="0" smtClean="0"/>
            <a:t>b) místo nebo místa výkonu práce, ve kterých má být práce vykonávána,</a:t>
          </a:r>
          <a:endParaRPr lang="cs-CZ" sz="4300" kern="1200" dirty="0"/>
        </a:p>
      </dsp:txBody>
      <dsp:txXfrm>
        <a:off x="0" y="1509390"/>
        <a:ext cx="8686800" cy="1507181"/>
      </dsp:txXfrm>
    </dsp:sp>
    <dsp:sp modelId="{306E6872-5848-498D-8227-D0F4BF9949AB}">
      <dsp:nvSpPr>
        <dsp:cNvPr id="0" name=""/>
        <dsp:cNvSpPr/>
      </dsp:nvSpPr>
      <dsp:spPr>
        <a:xfrm>
          <a:off x="0" y="3016572"/>
          <a:ext cx="868680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2440E0-6C6F-4E19-A629-B38F0C1DC9BA}">
      <dsp:nvSpPr>
        <dsp:cNvPr id="0" name=""/>
        <dsp:cNvSpPr/>
      </dsp:nvSpPr>
      <dsp:spPr>
        <a:xfrm>
          <a:off x="0" y="3016572"/>
          <a:ext cx="8686800" cy="15071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3830" tIns="163830" rIns="163830" bIns="163830" numCol="1" spcCol="1270" anchor="t" anchorCtr="0">
          <a:noAutofit/>
        </a:bodyPr>
        <a:lstStyle/>
        <a:p>
          <a:pPr lvl="0" algn="l" defTabSz="1911350" rtl="0">
            <a:lnSpc>
              <a:spcPct val="90000"/>
            </a:lnSpc>
            <a:spcBef>
              <a:spcPct val="0"/>
            </a:spcBef>
            <a:spcAft>
              <a:spcPct val="35000"/>
            </a:spcAft>
          </a:pPr>
          <a:r>
            <a:rPr lang="cs-CZ" sz="4300" kern="1200" dirty="0" smtClean="0"/>
            <a:t>c) den nástupu do práce.</a:t>
          </a:r>
          <a:endParaRPr lang="cs-CZ" sz="4300" kern="1200" dirty="0"/>
        </a:p>
      </dsp:txBody>
      <dsp:txXfrm>
        <a:off x="0" y="3016572"/>
        <a:ext cx="8686800" cy="150718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D491AF-C824-4DFD-A49C-AC4EFC93DE81}">
      <dsp:nvSpPr>
        <dsp:cNvPr id="0" name=""/>
        <dsp:cNvSpPr/>
      </dsp:nvSpPr>
      <dsp:spPr>
        <a:xfrm>
          <a:off x="0" y="53581"/>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ruší-li se zaměstnavatel přemísťuje-li se zaměstnavatel nebo jeho část,</a:t>
          </a:r>
          <a:endParaRPr lang="cs-CZ" sz="1900" kern="1200"/>
        </a:p>
      </dsp:txBody>
      <dsp:txXfrm>
        <a:off x="33725" y="87306"/>
        <a:ext cx="8619350" cy="623416"/>
      </dsp:txXfrm>
    </dsp:sp>
    <dsp:sp modelId="{430AE543-7CB8-42B3-9AA9-94CB6934C551}">
      <dsp:nvSpPr>
        <dsp:cNvPr id="0" name=""/>
        <dsp:cNvSpPr/>
      </dsp:nvSpPr>
      <dsp:spPr>
        <a:xfrm>
          <a:off x="0" y="799168"/>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stane-li se zaměstnanec nadbytečným </a:t>
          </a:r>
          <a:endParaRPr lang="cs-CZ" sz="1900" kern="1200"/>
        </a:p>
      </dsp:txBody>
      <dsp:txXfrm>
        <a:off x="33725" y="832893"/>
        <a:ext cx="8619350" cy="623416"/>
      </dsp:txXfrm>
    </dsp:sp>
    <dsp:sp modelId="{EE2AE896-087C-4D47-9EF5-A050F5CA1AE3}">
      <dsp:nvSpPr>
        <dsp:cNvPr id="0" name=""/>
        <dsp:cNvSpPr/>
      </dsp:nvSpPr>
      <dsp:spPr>
        <a:xfrm>
          <a:off x="0" y="1544754"/>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nesmí-li zaměstnanec podle lékařského posudku dále konat dosavadní </a:t>
          </a:r>
          <a:endParaRPr lang="cs-CZ" sz="1900" kern="1200"/>
        </a:p>
      </dsp:txBody>
      <dsp:txXfrm>
        <a:off x="33725" y="1578479"/>
        <a:ext cx="8619350" cy="623416"/>
      </dsp:txXfrm>
    </dsp:sp>
    <dsp:sp modelId="{C8D053F2-D51C-471D-891E-04D349D4EECC}">
      <dsp:nvSpPr>
        <dsp:cNvPr id="0" name=""/>
        <dsp:cNvSpPr/>
      </dsp:nvSpPr>
      <dsp:spPr>
        <a:xfrm>
          <a:off x="0" y="2290341"/>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nesplňuje-li zaměstnanec předpoklady stanovené právními předpisy </a:t>
          </a:r>
          <a:endParaRPr lang="cs-CZ" sz="1900" kern="1200"/>
        </a:p>
      </dsp:txBody>
      <dsp:txXfrm>
        <a:off x="33725" y="2324066"/>
        <a:ext cx="8619350" cy="623416"/>
      </dsp:txXfrm>
    </dsp:sp>
    <dsp:sp modelId="{BD9DED40-FD7D-49A7-9E90-321A75E672F1}">
      <dsp:nvSpPr>
        <dsp:cNvPr id="0" name=""/>
        <dsp:cNvSpPr/>
      </dsp:nvSpPr>
      <dsp:spPr>
        <a:xfrm>
          <a:off x="0" y="3035928"/>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nesplňuje-li bez zavinění zaměstnavatele požadavky pro řádný výkon této práce;</a:t>
          </a:r>
          <a:endParaRPr lang="cs-CZ" sz="1900" kern="1200"/>
        </a:p>
      </dsp:txBody>
      <dsp:txXfrm>
        <a:off x="33725" y="3069653"/>
        <a:ext cx="8619350" cy="623416"/>
      </dsp:txXfrm>
    </dsp:sp>
    <dsp:sp modelId="{2158A713-A10B-4B38-8790-1A0C883E936F}">
      <dsp:nvSpPr>
        <dsp:cNvPr id="0" name=""/>
        <dsp:cNvSpPr/>
      </dsp:nvSpPr>
      <dsp:spPr>
        <a:xfrm>
          <a:off x="0" y="3781514"/>
          <a:ext cx="8686800" cy="690866"/>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poruší-li zaměstnanec zvlášť hrubým způsobem jinou povinnost zaměstnance stanovenou v § 301a.</a:t>
          </a:r>
          <a:endParaRPr lang="cs-CZ" sz="1900" kern="1200"/>
        </a:p>
      </dsp:txBody>
      <dsp:txXfrm>
        <a:off x="33725" y="3815239"/>
        <a:ext cx="8619350" cy="6234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430724-C447-4545-9BA5-11B1F884A852}">
      <dsp:nvSpPr>
        <dsp:cNvPr id="0" name=""/>
        <dsp:cNvSpPr/>
      </dsp:nvSpPr>
      <dsp:spPr>
        <a:xfrm>
          <a:off x="3645027" y="1665486"/>
          <a:ext cx="1994731" cy="692386"/>
        </a:xfrm>
        <a:custGeom>
          <a:avLst/>
          <a:gdLst/>
          <a:ahLst/>
          <a:cxnLst/>
          <a:rect l="0" t="0" r="0" b="0"/>
          <a:pathLst>
            <a:path>
              <a:moveTo>
                <a:pt x="0" y="0"/>
              </a:moveTo>
              <a:lnTo>
                <a:pt x="0" y="346193"/>
              </a:lnTo>
              <a:lnTo>
                <a:pt x="1994731" y="346193"/>
              </a:lnTo>
              <a:lnTo>
                <a:pt x="1994731" y="69238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381B64-D9EB-4308-A53D-256A7702C7C1}">
      <dsp:nvSpPr>
        <dsp:cNvPr id="0" name=""/>
        <dsp:cNvSpPr/>
      </dsp:nvSpPr>
      <dsp:spPr>
        <a:xfrm>
          <a:off x="1650295" y="1665486"/>
          <a:ext cx="1994731" cy="692386"/>
        </a:xfrm>
        <a:custGeom>
          <a:avLst/>
          <a:gdLst/>
          <a:ahLst/>
          <a:cxnLst/>
          <a:rect l="0" t="0" r="0" b="0"/>
          <a:pathLst>
            <a:path>
              <a:moveTo>
                <a:pt x="1994731" y="0"/>
              </a:moveTo>
              <a:lnTo>
                <a:pt x="1994731" y="346193"/>
              </a:lnTo>
              <a:lnTo>
                <a:pt x="0" y="346193"/>
              </a:lnTo>
              <a:lnTo>
                <a:pt x="0" y="692386"/>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8557EA-3EE0-4D7E-AA64-78E03FD21936}">
      <dsp:nvSpPr>
        <dsp:cNvPr id="0" name=""/>
        <dsp:cNvSpPr/>
      </dsp:nvSpPr>
      <dsp:spPr>
        <a:xfrm>
          <a:off x="1996489" y="16948"/>
          <a:ext cx="3297076" cy="164853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0">
            <a:lnSpc>
              <a:spcPct val="90000"/>
            </a:lnSpc>
            <a:spcBef>
              <a:spcPct val="0"/>
            </a:spcBef>
            <a:spcAft>
              <a:spcPct val="35000"/>
            </a:spcAft>
          </a:pPr>
          <a:r>
            <a:rPr lang="cs-CZ" sz="4800" kern="1200" dirty="0" smtClean="0"/>
            <a:t>Újma</a:t>
          </a:r>
          <a:endParaRPr lang="cs-CZ" sz="4800" kern="1200" dirty="0"/>
        </a:p>
      </dsp:txBody>
      <dsp:txXfrm>
        <a:off x="1996489" y="16948"/>
        <a:ext cx="3297076" cy="1648538"/>
      </dsp:txXfrm>
    </dsp:sp>
    <dsp:sp modelId="{5C6D1F2C-4270-41FC-9559-8BCFBF72FC01}">
      <dsp:nvSpPr>
        <dsp:cNvPr id="0" name=""/>
        <dsp:cNvSpPr/>
      </dsp:nvSpPr>
      <dsp:spPr>
        <a:xfrm>
          <a:off x="1757" y="2357873"/>
          <a:ext cx="3297076" cy="164853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0">
            <a:lnSpc>
              <a:spcPct val="90000"/>
            </a:lnSpc>
            <a:spcBef>
              <a:spcPct val="0"/>
            </a:spcBef>
            <a:spcAft>
              <a:spcPct val="35000"/>
            </a:spcAft>
          </a:pPr>
          <a:r>
            <a:rPr lang="cs-CZ" sz="4800" kern="1200" dirty="0" smtClean="0"/>
            <a:t>Majetková Škoda</a:t>
          </a:r>
          <a:endParaRPr lang="cs-CZ" sz="4800" kern="1200" dirty="0"/>
        </a:p>
      </dsp:txBody>
      <dsp:txXfrm>
        <a:off x="1757" y="2357873"/>
        <a:ext cx="3297076" cy="1648538"/>
      </dsp:txXfrm>
    </dsp:sp>
    <dsp:sp modelId="{D2DAC25E-AD0B-4668-9A20-E8C91F9143A3}">
      <dsp:nvSpPr>
        <dsp:cNvPr id="0" name=""/>
        <dsp:cNvSpPr/>
      </dsp:nvSpPr>
      <dsp:spPr>
        <a:xfrm>
          <a:off x="3991220" y="2357873"/>
          <a:ext cx="3297076" cy="1648538"/>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0">
            <a:lnSpc>
              <a:spcPct val="90000"/>
            </a:lnSpc>
            <a:spcBef>
              <a:spcPct val="0"/>
            </a:spcBef>
            <a:spcAft>
              <a:spcPct val="35000"/>
            </a:spcAft>
          </a:pPr>
          <a:r>
            <a:rPr lang="cs-CZ" sz="4800" kern="1200" dirty="0" smtClean="0"/>
            <a:t>Nemajetková Újma</a:t>
          </a:r>
          <a:endParaRPr lang="cs-CZ" sz="4800" kern="1200" dirty="0"/>
        </a:p>
      </dsp:txBody>
      <dsp:txXfrm>
        <a:off x="3991220" y="2357873"/>
        <a:ext cx="3297076" cy="164853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F4F246-9BAF-4AAE-9E1D-CBB80D4409F2}">
      <dsp:nvSpPr>
        <dsp:cNvPr id="0" name=""/>
        <dsp:cNvSpPr/>
      </dsp:nvSpPr>
      <dsp:spPr>
        <a:xfrm>
          <a:off x="0" y="38193"/>
          <a:ext cx="7290055" cy="1458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(1) Povinnost nahradit jinému újmu zahrnuje vždy povinnost k náhradě újmy na jmění (škody). </a:t>
          </a:r>
          <a:endParaRPr lang="cs-CZ" sz="2900" kern="1200"/>
        </a:p>
      </dsp:txBody>
      <dsp:txXfrm>
        <a:off x="71222" y="109415"/>
        <a:ext cx="7147611" cy="1316546"/>
      </dsp:txXfrm>
    </dsp:sp>
    <dsp:sp modelId="{FCEACFDB-2EFC-4948-A162-2BE5EA8A6ED4}">
      <dsp:nvSpPr>
        <dsp:cNvPr id="0" name=""/>
        <dsp:cNvSpPr/>
      </dsp:nvSpPr>
      <dsp:spPr>
        <a:xfrm>
          <a:off x="0" y="1580703"/>
          <a:ext cx="7290055" cy="145899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(2) Nebyla-li povinnost odčinit jinému nemajetkovou újmu výslovně ujednána, postihuje škůdce, jen stanoví-li to zvlášť zákon. </a:t>
          </a:r>
          <a:endParaRPr lang="cs-CZ" sz="2900" kern="1200"/>
        </a:p>
      </dsp:txBody>
      <dsp:txXfrm>
        <a:off x="71222" y="1651925"/>
        <a:ext cx="7147611" cy="1316546"/>
      </dsp:txXfrm>
    </dsp:sp>
    <dsp:sp modelId="{36FC39E3-1C1C-467A-8927-9FED3A1562BD}">
      <dsp:nvSpPr>
        <dsp:cNvPr id="0" name=""/>
        <dsp:cNvSpPr/>
      </dsp:nvSpPr>
      <dsp:spPr>
        <a:xfrm>
          <a:off x="0" y="3039693"/>
          <a:ext cx="7290055" cy="945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1459"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cs-CZ" sz="2300" kern="1200" smtClean="0"/>
            <a:t>V takových případech se povinnost nahradit nemajetkovou újmu poskytnutím zadostiučinění posoudí obdobně podle ustanovení o povinnosti nahradit škodu. </a:t>
          </a:r>
          <a:endParaRPr lang="cs-CZ" sz="2300" kern="1200"/>
        </a:p>
      </dsp:txBody>
      <dsp:txXfrm>
        <a:off x="0" y="3039693"/>
        <a:ext cx="7290055" cy="9454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9954A-CCC8-435E-B47E-4BFF7477AFE9}">
      <dsp:nvSpPr>
        <dsp:cNvPr id="0" name=""/>
        <dsp:cNvSpPr/>
      </dsp:nvSpPr>
      <dsp:spPr>
        <a:xfrm>
          <a:off x="0" y="62893"/>
          <a:ext cx="7290055" cy="912600"/>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cs-CZ" sz="4000" b="1" kern="1200" dirty="0" smtClean="0"/>
            <a:t>Nepřihlíží se k ujednání</a:t>
          </a:r>
          <a:r>
            <a:rPr lang="cs-CZ" sz="4000" kern="1200" dirty="0" smtClean="0"/>
            <a:t>, § </a:t>
          </a:r>
          <a:r>
            <a:rPr lang="cs-CZ" sz="4000" kern="1200" dirty="0" smtClean="0">
              <a:effectLst/>
            </a:rPr>
            <a:t>2898 </a:t>
          </a:r>
          <a:endParaRPr lang="cs-CZ" sz="4000" kern="1200" dirty="0"/>
        </a:p>
      </dsp:txBody>
      <dsp:txXfrm>
        <a:off x="44549" y="107442"/>
        <a:ext cx="7200957" cy="823502"/>
      </dsp:txXfrm>
    </dsp:sp>
    <dsp:sp modelId="{E7EE7BC3-2D5F-4F59-AE42-211D1D5A7C44}">
      <dsp:nvSpPr>
        <dsp:cNvPr id="0" name=""/>
        <dsp:cNvSpPr/>
      </dsp:nvSpPr>
      <dsp:spPr>
        <a:xfrm>
          <a:off x="0" y="977580"/>
          <a:ext cx="7290055" cy="298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1459" tIns="50800" rIns="284480" bIns="50800" numCol="1" spcCol="1270" anchor="t" anchorCtr="0">
          <a:noAutofit/>
        </a:bodyPr>
        <a:lstStyle/>
        <a:p>
          <a:pPr marL="285750" lvl="1" indent="-285750" algn="l" defTabSz="1377950" rtl="0">
            <a:lnSpc>
              <a:spcPct val="90000"/>
            </a:lnSpc>
            <a:spcBef>
              <a:spcPct val="0"/>
            </a:spcBef>
            <a:spcAft>
              <a:spcPct val="20000"/>
            </a:spcAft>
            <a:buChar char="••"/>
          </a:pPr>
          <a:r>
            <a:rPr lang="cs-CZ" sz="3100" kern="1200" smtClean="0"/>
            <a:t>které předem vylučuje nebo omezuje povinnost k náhradě újmy způsobené člověku na jeho přirozených právech, </a:t>
          </a:r>
          <a:endParaRPr lang="cs-CZ" sz="3100" kern="1200"/>
        </a:p>
        <a:p>
          <a:pPr marL="285750" lvl="1" indent="-285750" algn="l" defTabSz="1377950" rtl="0">
            <a:lnSpc>
              <a:spcPct val="90000"/>
            </a:lnSpc>
            <a:spcBef>
              <a:spcPct val="0"/>
            </a:spcBef>
            <a:spcAft>
              <a:spcPct val="20000"/>
            </a:spcAft>
            <a:buChar char="••"/>
          </a:pPr>
          <a:r>
            <a:rPr lang="cs-CZ" sz="3100" kern="1200" smtClean="0"/>
            <a:t>způsobené úmyslně nebo z hrubé nedbalosti; </a:t>
          </a:r>
          <a:endParaRPr lang="cs-CZ" sz="3100" kern="1200"/>
        </a:p>
        <a:p>
          <a:pPr marL="285750" lvl="1" indent="-285750" algn="l" defTabSz="1377950" rtl="0">
            <a:lnSpc>
              <a:spcPct val="90000"/>
            </a:lnSpc>
            <a:spcBef>
              <a:spcPct val="0"/>
            </a:spcBef>
            <a:spcAft>
              <a:spcPct val="20000"/>
            </a:spcAft>
            <a:buChar char="••"/>
          </a:pPr>
          <a:r>
            <a:rPr lang="cs-CZ" sz="3100" kern="1200" smtClean="0"/>
            <a:t>předem vylučuje nebo omezuje právo slabší strany na náhradu jakékoli újmy. </a:t>
          </a:r>
          <a:endParaRPr lang="cs-CZ" sz="3100" kern="1200"/>
        </a:p>
      </dsp:txBody>
      <dsp:txXfrm>
        <a:off x="0" y="977580"/>
        <a:ext cx="7290055" cy="29808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90695A-944E-4A93-90E9-B5A077A090AE}">
      <dsp:nvSpPr>
        <dsp:cNvPr id="0" name=""/>
        <dsp:cNvSpPr/>
      </dsp:nvSpPr>
      <dsp:spPr>
        <a:xfrm>
          <a:off x="397073" y="1041"/>
          <a:ext cx="3093289" cy="18559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cs-CZ" sz="1900" b="1" kern="1200" smtClean="0"/>
            <a:t>Nutná obrana</a:t>
          </a:r>
          <a:endParaRPr lang="cs-CZ" sz="1900" kern="1200"/>
        </a:p>
        <a:p>
          <a:pPr marL="114300" lvl="1" indent="-114300" algn="l" defTabSz="666750" rtl="0">
            <a:lnSpc>
              <a:spcPct val="90000"/>
            </a:lnSpc>
            <a:spcBef>
              <a:spcPct val="0"/>
            </a:spcBef>
            <a:spcAft>
              <a:spcPct val="15000"/>
            </a:spcAft>
            <a:buChar char="••"/>
          </a:pPr>
          <a:r>
            <a:rPr lang="cs-CZ" sz="1500" kern="1200" smtClean="0"/>
            <a:t>Před útokem</a:t>
          </a:r>
          <a:r>
            <a:rPr lang="cs-CZ" sz="1500" b="1" kern="1200" smtClean="0"/>
            <a:t> </a:t>
          </a:r>
          <a:endParaRPr lang="cs-CZ" sz="1500" kern="1200"/>
        </a:p>
      </dsp:txBody>
      <dsp:txXfrm>
        <a:off x="397073" y="1041"/>
        <a:ext cx="3093289" cy="1855973"/>
      </dsp:txXfrm>
    </dsp:sp>
    <dsp:sp modelId="{554BA929-A80A-4353-A570-B15F11879A60}">
      <dsp:nvSpPr>
        <dsp:cNvPr id="0" name=""/>
        <dsp:cNvSpPr/>
      </dsp:nvSpPr>
      <dsp:spPr>
        <a:xfrm>
          <a:off x="3799691" y="1041"/>
          <a:ext cx="3093289" cy="18559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cs-CZ" sz="1900" b="1" kern="1200" smtClean="0"/>
            <a:t>Krajní nouze</a:t>
          </a:r>
          <a:endParaRPr lang="cs-CZ" sz="1900" kern="1200"/>
        </a:p>
        <a:p>
          <a:pPr marL="114300" lvl="1" indent="-114300" algn="l" defTabSz="666750" rtl="0">
            <a:lnSpc>
              <a:spcPct val="90000"/>
            </a:lnSpc>
            <a:spcBef>
              <a:spcPct val="0"/>
            </a:spcBef>
            <a:spcAft>
              <a:spcPct val="15000"/>
            </a:spcAft>
            <a:buChar char="••"/>
          </a:pPr>
          <a:r>
            <a:rPr lang="cs-CZ" sz="1500" kern="1200" smtClean="0"/>
            <a:t>Před hrozící újmou</a:t>
          </a:r>
          <a:endParaRPr lang="cs-CZ" sz="1500" kern="1200"/>
        </a:p>
      </dsp:txBody>
      <dsp:txXfrm>
        <a:off x="3799691" y="1041"/>
        <a:ext cx="3093289" cy="1855973"/>
      </dsp:txXfrm>
    </dsp:sp>
    <dsp:sp modelId="{98411ACF-9110-4D3B-9D10-2BAFE771AE06}">
      <dsp:nvSpPr>
        <dsp:cNvPr id="0" name=""/>
        <dsp:cNvSpPr/>
      </dsp:nvSpPr>
      <dsp:spPr>
        <a:xfrm>
          <a:off x="2098382" y="2166344"/>
          <a:ext cx="3093289" cy="185597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cs-CZ" sz="1900" kern="1200" dirty="0" smtClean="0"/>
            <a:t>Při posouzení, zda někdo jednal v nutné obraně, anebo v krajní nouzi, se přihlédne i k omluvitelnému vzrušení mysli toho, kdo odvracel útok nebo jiné nebezpečí. </a:t>
          </a:r>
          <a:r>
            <a:rPr lang="cs-CZ" sz="1900" b="1" kern="1200" dirty="0" smtClean="0"/>
            <a:t> </a:t>
          </a:r>
          <a:endParaRPr lang="cs-CZ" sz="1900" kern="1200" dirty="0"/>
        </a:p>
      </dsp:txBody>
      <dsp:txXfrm>
        <a:off x="2098382" y="2166344"/>
        <a:ext cx="3093289" cy="18559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5539B5-0E0D-4041-893D-D104F9B96070}">
      <dsp:nvSpPr>
        <dsp:cNvPr id="0" name=""/>
        <dsp:cNvSpPr/>
      </dsp:nvSpPr>
      <dsp:spPr>
        <a:xfrm>
          <a:off x="6407" y="1245363"/>
          <a:ext cx="3829992" cy="1531997"/>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23" tIns="60008" rIns="60008" bIns="60008" numCol="1" spcCol="1270" anchor="ctr" anchorCtr="0">
          <a:noAutofit/>
        </a:bodyPr>
        <a:lstStyle/>
        <a:p>
          <a:pPr lvl="0" algn="ctr" defTabSz="2000250">
            <a:lnSpc>
              <a:spcPct val="90000"/>
            </a:lnSpc>
            <a:spcBef>
              <a:spcPct val="0"/>
            </a:spcBef>
            <a:spcAft>
              <a:spcPct val="35000"/>
            </a:spcAft>
          </a:pPr>
          <a:r>
            <a:rPr lang="cs-CZ" sz="4500" kern="1200" dirty="0" smtClean="0"/>
            <a:t>Skutečná škoda</a:t>
          </a:r>
          <a:endParaRPr lang="cs-CZ" sz="4500" kern="1200" dirty="0"/>
        </a:p>
      </dsp:txBody>
      <dsp:txXfrm>
        <a:off x="772406" y="1245363"/>
        <a:ext cx="2297995" cy="1531997"/>
      </dsp:txXfrm>
    </dsp:sp>
    <dsp:sp modelId="{6AAA8311-0911-4B79-8ACB-55D78CD81229}">
      <dsp:nvSpPr>
        <dsp:cNvPr id="0" name=""/>
        <dsp:cNvSpPr/>
      </dsp:nvSpPr>
      <dsp:spPr>
        <a:xfrm>
          <a:off x="3453400" y="1245363"/>
          <a:ext cx="3829992" cy="1531997"/>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23" tIns="60008" rIns="60008" bIns="60008" numCol="1" spcCol="1270" anchor="ctr" anchorCtr="0">
          <a:noAutofit/>
        </a:bodyPr>
        <a:lstStyle/>
        <a:p>
          <a:pPr lvl="0" algn="ctr" defTabSz="2000250">
            <a:lnSpc>
              <a:spcPct val="90000"/>
            </a:lnSpc>
            <a:spcBef>
              <a:spcPct val="0"/>
            </a:spcBef>
            <a:spcAft>
              <a:spcPct val="35000"/>
            </a:spcAft>
          </a:pPr>
          <a:r>
            <a:rPr lang="cs-CZ" sz="4500" kern="1200" dirty="0" smtClean="0"/>
            <a:t>Ušlý zisk</a:t>
          </a:r>
          <a:endParaRPr lang="cs-CZ" sz="4500" kern="1200" dirty="0"/>
        </a:p>
      </dsp:txBody>
      <dsp:txXfrm>
        <a:off x="4219399" y="1245363"/>
        <a:ext cx="2297995" cy="153199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FA3CE0-70E1-4CB6-ADD4-95650EC1D884}">
      <dsp:nvSpPr>
        <dsp:cNvPr id="0" name=""/>
        <dsp:cNvSpPr/>
      </dsp:nvSpPr>
      <dsp:spPr>
        <a:xfrm>
          <a:off x="0" y="69120"/>
          <a:ext cx="7543800" cy="5475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cs-CZ" sz="2400" kern="1200" smtClean="0"/>
            <a:t>Léčiva</a:t>
          </a:r>
          <a:endParaRPr lang="cs-CZ" sz="2400" kern="1200"/>
        </a:p>
      </dsp:txBody>
      <dsp:txXfrm>
        <a:off x="26730" y="95850"/>
        <a:ext cx="7490340" cy="494099"/>
      </dsp:txXfrm>
    </dsp:sp>
    <dsp:sp modelId="{8A4EB22B-D6B8-47E3-A79E-2B3BFF825F78}">
      <dsp:nvSpPr>
        <dsp:cNvPr id="0" name=""/>
        <dsp:cNvSpPr/>
      </dsp:nvSpPr>
      <dsp:spPr>
        <a:xfrm>
          <a:off x="0" y="616680"/>
          <a:ext cx="7543800" cy="1167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516"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cs-CZ" sz="1900" kern="1200" dirty="0" smtClean="0"/>
            <a:t>Klinické hodnocení léčiv</a:t>
          </a:r>
          <a:endParaRPr lang="cs-CZ" sz="1900" kern="1200" dirty="0"/>
        </a:p>
        <a:p>
          <a:pPr marL="171450" lvl="1" indent="-171450" algn="l" defTabSz="844550" rtl="0">
            <a:lnSpc>
              <a:spcPct val="90000"/>
            </a:lnSpc>
            <a:spcBef>
              <a:spcPct val="0"/>
            </a:spcBef>
            <a:spcAft>
              <a:spcPct val="20000"/>
            </a:spcAft>
            <a:buChar char="••"/>
          </a:pPr>
          <a:r>
            <a:rPr lang="cs-CZ" sz="1900" kern="1200" dirty="0" smtClean="0"/>
            <a:t>Registrace léčiv</a:t>
          </a:r>
          <a:endParaRPr lang="cs-CZ" sz="1900" kern="1200" dirty="0"/>
        </a:p>
        <a:p>
          <a:pPr marL="171450" lvl="1" indent="-171450" algn="l" defTabSz="844550" rtl="0">
            <a:lnSpc>
              <a:spcPct val="90000"/>
            </a:lnSpc>
            <a:spcBef>
              <a:spcPct val="0"/>
            </a:spcBef>
            <a:spcAft>
              <a:spcPct val="20000"/>
            </a:spcAft>
            <a:buChar char="••"/>
          </a:pPr>
          <a:r>
            <a:rPr lang="cs-CZ" sz="1900" kern="1200" dirty="0" smtClean="0"/>
            <a:t>Dozor nad výrobou léčiv</a:t>
          </a:r>
          <a:endParaRPr lang="cs-CZ" sz="1900" kern="1200" dirty="0"/>
        </a:p>
        <a:p>
          <a:pPr marL="171450" lvl="1" indent="-171450" algn="l" defTabSz="844550" rtl="0">
            <a:lnSpc>
              <a:spcPct val="90000"/>
            </a:lnSpc>
            <a:spcBef>
              <a:spcPct val="0"/>
            </a:spcBef>
            <a:spcAft>
              <a:spcPct val="20000"/>
            </a:spcAft>
            <a:buChar char="••"/>
          </a:pPr>
          <a:r>
            <a:rPr lang="cs-CZ" sz="1900" kern="1200" dirty="0" smtClean="0"/>
            <a:t>Distribuce léčiv</a:t>
          </a:r>
          <a:endParaRPr lang="cs-CZ" sz="1900" kern="1200" dirty="0"/>
        </a:p>
      </dsp:txBody>
      <dsp:txXfrm>
        <a:off x="0" y="616680"/>
        <a:ext cx="7543800" cy="1167480"/>
      </dsp:txXfrm>
    </dsp:sp>
    <dsp:sp modelId="{3E59AE3B-CEDB-4764-B8A5-0D8B18EE94B5}">
      <dsp:nvSpPr>
        <dsp:cNvPr id="0" name=""/>
        <dsp:cNvSpPr/>
      </dsp:nvSpPr>
      <dsp:spPr>
        <a:xfrm>
          <a:off x="0" y="1784160"/>
          <a:ext cx="7543800" cy="5475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cs-CZ" sz="2400" kern="1200" dirty="0" smtClean="0"/>
            <a:t>Zdravotnické prostředky</a:t>
          </a:r>
          <a:endParaRPr lang="cs-CZ" sz="2400" kern="1200" dirty="0"/>
        </a:p>
      </dsp:txBody>
      <dsp:txXfrm>
        <a:off x="26730" y="1810890"/>
        <a:ext cx="7490340" cy="494099"/>
      </dsp:txXfrm>
    </dsp:sp>
    <dsp:sp modelId="{B883B6D9-2A8D-481B-9909-C2D17D0A8B8E}">
      <dsp:nvSpPr>
        <dsp:cNvPr id="0" name=""/>
        <dsp:cNvSpPr/>
      </dsp:nvSpPr>
      <dsp:spPr>
        <a:xfrm>
          <a:off x="0" y="2400840"/>
          <a:ext cx="7543800" cy="54755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cs-CZ" sz="2400" kern="1200" dirty="0" smtClean="0"/>
            <a:t>Tkáně a buňky</a:t>
          </a:r>
          <a:endParaRPr lang="cs-CZ" sz="2400" kern="1200" dirty="0"/>
        </a:p>
      </dsp:txBody>
      <dsp:txXfrm>
        <a:off x="26730" y="2427570"/>
        <a:ext cx="7490340" cy="49409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45653-6524-4EC2-8DE6-EF28BACD64A4}">
      <dsp:nvSpPr>
        <dsp:cNvPr id="0" name=""/>
        <dsp:cNvSpPr/>
      </dsp:nvSpPr>
      <dsp:spPr>
        <a:xfrm>
          <a:off x="3771900" y="1277183"/>
          <a:ext cx="2668646" cy="463153"/>
        </a:xfrm>
        <a:custGeom>
          <a:avLst/>
          <a:gdLst/>
          <a:ahLst/>
          <a:cxnLst/>
          <a:rect l="0" t="0" r="0" b="0"/>
          <a:pathLst>
            <a:path>
              <a:moveTo>
                <a:pt x="0" y="0"/>
              </a:moveTo>
              <a:lnTo>
                <a:pt x="0" y="231576"/>
              </a:lnTo>
              <a:lnTo>
                <a:pt x="2668646" y="231576"/>
              </a:lnTo>
              <a:lnTo>
                <a:pt x="2668646" y="46315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F1BF41-2D32-44DE-8BA5-CDC4C011FBC0}">
      <dsp:nvSpPr>
        <dsp:cNvPr id="0" name=""/>
        <dsp:cNvSpPr/>
      </dsp:nvSpPr>
      <dsp:spPr>
        <a:xfrm>
          <a:off x="3726180" y="1277183"/>
          <a:ext cx="91440" cy="463153"/>
        </a:xfrm>
        <a:custGeom>
          <a:avLst/>
          <a:gdLst/>
          <a:ahLst/>
          <a:cxnLst/>
          <a:rect l="0" t="0" r="0" b="0"/>
          <a:pathLst>
            <a:path>
              <a:moveTo>
                <a:pt x="45720" y="0"/>
              </a:moveTo>
              <a:lnTo>
                <a:pt x="45720" y="46315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98B4AD-BF81-4261-A314-FFE39953D587}">
      <dsp:nvSpPr>
        <dsp:cNvPr id="0" name=""/>
        <dsp:cNvSpPr/>
      </dsp:nvSpPr>
      <dsp:spPr>
        <a:xfrm>
          <a:off x="1103253" y="1277183"/>
          <a:ext cx="2668646" cy="463153"/>
        </a:xfrm>
        <a:custGeom>
          <a:avLst/>
          <a:gdLst/>
          <a:ahLst/>
          <a:cxnLst/>
          <a:rect l="0" t="0" r="0" b="0"/>
          <a:pathLst>
            <a:path>
              <a:moveTo>
                <a:pt x="2668646" y="0"/>
              </a:moveTo>
              <a:lnTo>
                <a:pt x="2668646" y="231576"/>
              </a:lnTo>
              <a:lnTo>
                <a:pt x="0" y="231576"/>
              </a:lnTo>
              <a:lnTo>
                <a:pt x="0" y="463153"/>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39566B-515E-4C3F-9B51-3ABA788D35B3}">
      <dsp:nvSpPr>
        <dsp:cNvPr id="0" name=""/>
        <dsp:cNvSpPr/>
      </dsp:nvSpPr>
      <dsp:spPr>
        <a:xfrm>
          <a:off x="2669153" y="174436"/>
          <a:ext cx="2205493" cy="110274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cs-CZ" sz="2100" b="1" kern="1200" smtClean="0"/>
            <a:t>NÁRODNÍ ZDRAVOTNICKÝ INFORMAČNÍ SYSTÉM</a:t>
          </a:r>
          <a:endParaRPr lang="cs-CZ" sz="2100" kern="1200"/>
        </a:p>
      </dsp:txBody>
      <dsp:txXfrm>
        <a:off x="2669153" y="174436"/>
        <a:ext cx="2205493" cy="1102746"/>
      </dsp:txXfrm>
    </dsp:sp>
    <dsp:sp modelId="{4DF8BD5E-A347-49B0-9F22-C29C55315FD8}">
      <dsp:nvSpPr>
        <dsp:cNvPr id="0" name=""/>
        <dsp:cNvSpPr/>
      </dsp:nvSpPr>
      <dsp:spPr>
        <a:xfrm>
          <a:off x="506" y="1740336"/>
          <a:ext cx="2205493" cy="110274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cs-CZ" sz="2100" b="1" kern="1200" smtClean="0"/>
            <a:t>Národní zdravotní registry,</a:t>
          </a:r>
          <a:endParaRPr lang="cs-CZ" sz="2100" kern="1200"/>
        </a:p>
      </dsp:txBody>
      <dsp:txXfrm>
        <a:off x="506" y="1740336"/>
        <a:ext cx="2205493" cy="1102746"/>
      </dsp:txXfrm>
    </dsp:sp>
    <dsp:sp modelId="{FB963848-B7C8-484D-831D-E7A099698E1E}">
      <dsp:nvSpPr>
        <dsp:cNvPr id="0" name=""/>
        <dsp:cNvSpPr/>
      </dsp:nvSpPr>
      <dsp:spPr>
        <a:xfrm>
          <a:off x="2669153" y="1740336"/>
          <a:ext cx="2205493" cy="110274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cs-CZ" sz="2100" b="1" kern="1200" smtClean="0"/>
            <a:t>Národní registr poskytovatelů  </a:t>
          </a:r>
          <a:endParaRPr lang="cs-CZ" sz="2100" kern="1200"/>
        </a:p>
      </dsp:txBody>
      <dsp:txXfrm>
        <a:off x="2669153" y="1740336"/>
        <a:ext cx="2205493" cy="1102746"/>
      </dsp:txXfrm>
    </dsp:sp>
    <dsp:sp modelId="{180B829B-FBAD-49EC-A72C-0CAA73CA9C55}">
      <dsp:nvSpPr>
        <dsp:cNvPr id="0" name=""/>
        <dsp:cNvSpPr/>
      </dsp:nvSpPr>
      <dsp:spPr>
        <a:xfrm>
          <a:off x="5337800" y="1740336"/>
          <a:ext cx="2205493" cy="110274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cs-CZ" sz="2100" b="1" kern="1200" smtClean="0"/>
            <a:t>Národní registr zdravotnických pracovníků</a:t>
          </a:r>
          <a:endParaRPr lang="cs-CZ" sz="2100" kern="1200"/>
        </a:p>
      </dsp:txBody>
      <dsp:txXfrm>
        <a:off x="5337800" y="1740336"/>
        <a:ext cx="2205493" cy="110274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cs-CZ" smtClean="0"/>
              <a:t>Kliknutím lze upravit styl.</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en-US" dirty="0"/>
          </a:p>
        </p:txBody>
      </p:sp>
      <p:sp>
        <p:nvSpPr>
          <p:cNvPr id="4" name="Date Placeholder 3"/>
          <p:cNvSpPr>
            <a:spLocks noGrp="1"/>
          </p:cNvSpPr>
          <p:nvPr>
            <p:ph type="dt" sz="half" idx="10"/>
          </p:nvPr>
        </p:nvSpPr>
        <p:spPr/>
        <p:txBody>
          <a:bodyPr/>
          <a:lstStyle>
            <a:lvl1pPr algn="l">
              <a:defRPr/>
            </a:lvl1pPr>
          </a:lstStyle>
          <a:p>
            <a:fld id="{C15E38B9-FECB-4815-B47A-E83CBDF57D40}" type="datetimeFigureOut">
              <a:rPr lang="cs-CZ" smtClean="0"/>
              <a:t>10. 5. 2015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F99C0C-528B-4BE4-9E2F-F0B4EDEEF017}" type="slidenum">
              <a:rPr lang="cs-CZ" smtClean="0"/>
              <a:t>‹#›</a:t>
            </a:fld>
            <a:endParaRPr lang="cs-CZ"/>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7277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5E38B9-FECB-4815-B47A-E83CBDF57D40}" type="datetimeFigureOut">
              <a:rPr lang="cs-CZ" smtClean="0"/>
              <a:t>10. 5. 2015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2585614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cs-CZ" smtClean="0"/>
              <a:t>Kliknutím lze upravit styl.</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5E38B9-FECB-4815-B47A-E83CBDF57D40}" type="datetimeFigureOut">
              <a:rPr lang="cs-CZ" smtClean="0"/>
              <a:t>10. 5. 2015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F99C0C-528B-4BE4-9E2F-F0B4EDEEF017}" type="slidenum">
              <a:rPr lang="cs-CZ" smtClean="0"/>
              <a:t>‹#›</a:t>
            </a:fld>
            <a:endParaRPr lang="cs-CZ"/>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2638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C15E38B9-FECB-4815-B47A-E83CBDF57D40}" type="datetimeFigureOut">
              <a:rPr lang="cs-CZ" smtClean="0"/>
              <a:t>10. 5. 2015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3049781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cs-CZ" smtClean="0"/>
              <a:t>Kliknutím lze upravit styl.</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fld id="{C15E38B9-FECB-4815-B47A-E83CBDF57D40}" type="datetimeFigureOut">
              <a:rPr lang="cs-CZ" smtClean="0"/>
              <a:t>10. 5. 2015</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8BF99C0C-528B-4BE4-9E2F-F0B4EDEEF017}" type="slidenum">
              <a:rPr lang="cs-CZ" smtClean="0"/>
              <a:t>‹#›</a:t>
            </a:fld>
            <a:endParaRPr lang="cs-CZ"/>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6547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cs-CZ" smtClean="0"/>
              <a:t>Kliknutím lze upravit styl.</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C15E38B9-FECB-4815-B47A-E83CBDF57D40}" type="datetimeFigureOut">
              <a:rPr lang="cs-CZ" smtClean="0"/>
              <a:t>10. 5. 2015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3262240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cs-CZ" smtClean="0"/>
              <a:t>Kliknutím lze upravit styl.</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768096" y="2967788"/>
            <a:ext cx="3566160" cy="334157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cs-CZ" smtClean="0"/>
              <a:t>Kliknutím lze upravit styly předlohy textu.</a:t>
            </a:r>
          </a:p>
        </p:txBody>
      </p:sp>
      <p:sp>
        <p:nvSpPr>
          <p:cNvPr id="6" name="Content Placeholder 5"/>
          <p:cNvSpPr>
            <a:spLocks noGrp="1"/>
          </p:cNvSpPr>
          <p:nvPr>
            <p:ph sz="quarter" idx="4"/>
          </p:nvPr>
        </p:nvSpPr>
        <p:spPr>
          <a:xfrm>
            <a:off x="4491990" y="2967788"/>
            <a:ext cx="3566160" cy="3341572"/>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C15E38B9-FECB-4815-B47A-E83CBDF57D40}" type="datetimeFigureOut">
              <a:rPr lang="cs-CZ" smtClean="0"/>
              <a:t>10. 5. 2015</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275253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C15E38B9-FECB-4815-B47A-E83CBDF57D40}" type="datetimeFigureOut">
              <a:rPr lang="cs-CZ" smtClean="0"/>
              <a:t>10. 5. 2015</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2098930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5E38B9-FECB-4815-B47A-E83CBDF57D40}" type="datetimeFigureOut">
              <a:rPr lang="cs-CZ" smtClean="0"/>
              <a:t>10. 5. 2015</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1067319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cs-CZ" smtClean="0"/>
              <a:t>Kliknutím lze upravit styl.</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C15E38B9-FECB-4815-B47A-E83CBDF57D40}" type="datetimeFigureOut">
              <a:rPr lang="cs-CZ" smtClean="0"/>
              <a:t>10. 5. 2015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F99C0C-528B-4BE4-9E2F-F0B4EDEEF017}" type="slidenum">
              <a:rPr lang="cs-CZ" smtClean="0"/>
              <a:t>‹#›</a:t>
            </a:fld>
            <a:endParaRPr lang="cs-CZ"/>
          </a:p>
        </p:txBody>
      </p:sp>
    </p:spTree>
    <p:extLst>
      <p:ext uri="{BB962C8B-B14F-4D97-AF65-F5344CB8AC3E}">
        <p14:creationId xmlns:p14="http://schemas.microsoft.com/office/powerpoint/2010/main" val="2938765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fld id="{C15E38B9-FECB-4815-B47A-E83CBDF57D40}" type="datetimeFigureOut">
              <a:rPr lang="cs-CZ" smtClean="0"/>
              <a:t>10. 5. 2015</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8BF99C0C-528B-4BE4-9E2F-F0B4EDEEF017}" type="slidenum">
              <a:rPr lang="cs-CZ" smtClean="0"/>
              <a:t>‹#›</a:t>
            </a:fld>
            <a:endParaRPr lang="cs-CZ"/>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9246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cs-CZ" smtClean="0"/>
              <a:t>Kliknutím lze upravit styl.</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15E38B9-FECB-4815-B47A-E83CBDF57D40}" type="datetimeFigureOut">
              <a:rPr lang="cs-CZ" smtClean="0"/>
              <a:t>10. 5. 2015</a:t>
            </a:fld>
            <a:endParaRPr lang="cs-CZ"/>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cs-CZ"/>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BF99C0C-528B-4BE4-9E2F-F0B4EDEEF017}" type="slidenum">
              <a:rPr lang="cs-CZ" smtClean="0"/>
              <a:t>‹#›</a:t>
            </a:fld>
            <a:endParaRPr lang="cs-CZ"/>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712614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Odpovědnost</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1770120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Náhoda</a:t>
            </a:r>
            <a:endParaRPr lang="cs-CZ" dirty="0"/>
          </a:p>
        </p:txBody>
      </p:sp>
      <p:sp>
        <p:nvSpPr>
          <p:cNvPr id="2" name="Zástupný symbol pro obsah 1"/>
          <p:cNvSpPr>
            <a:spLocks noGrp="1"/>
          </p:cNvSpPr>
          <p:nvPr>
            <p:ph idx="1"/>
          </p:nvPr>
        </p:nvSpPr>
        <p:spPr/>
        <p:txBody>
          <a:bodyPr/>
          <a:lstStyle/>
          <a:p>
            <a:r>
              <a:rPr lang="cs-CZ" dirty="0"/>
              <a:t>Újmu způsobenou náhodou nahradí ten, kdo dal ze své viny k náhodě podnět, zejména tím, že poruší příkaz nebo poškodí zařízení, které má nahodilé újmě zabránit. </a:t>
            </a:r>
          </a:p>
          <a:p>
            <a:endParaRPr lang="cs-CZ" dirty="0"/>
          </a:p>
        </p:txBody>
      </p:sp>
    </p:spTree>
    <p:extLst>
      <p:ext uri="{BB962C8B-B14F-4D97-AF65-F5344CB8AC3E}">
        <p14:creationId xmlns:p14="http://schemas.microsoft.com/office/powerpoint/2010/main" val="191340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Vyloučení protiprávnosti</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050315588"/>
              </p:ext>
            </p:extLst>
          </p:nvPr>
        </p:nvGraphicFramePr>
        <p:xfrm>
          <a:off x="768096" y="2286000"/>
          <a:ext cx="7290055"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01196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Porušení smlouvy</a:t>
            </a:r>
            <a:endParaRPr lang="cs-CZ" dirty="0"/>
          </a:p>
        </p:txBody>
      </p:sp>
      <p:sp>
        <p:nvSpPr>
          <p:cNvPr id="2" name="Zástupný symbol pro obsah 1"/>
          <p:cNvSpPr>
            <a:spLocks noGrp="1"/>
          </p:cNvSpPr>
          <p:nvPr>
            <p:ph idx="1"/>
          </p:nvPr>
        </p:nvSpPr>
        <p:spPr/>
        <p:txBody>
          <a:bodyPr>
            <a:normAutofit/>
          </a:bodyPr>
          <a:lstStyle/>
          <a:p>
            <a:r>
              <a:rPr lang="cs-CZ" dirty="0"/>
              <a:t>Poruší-li strana povinnost ze smlouvy, nahradí škodu z toho vzniklou druhé straně nebo i osobě, jejímuž zájmu mělo splnění ujednané povinnosti zjevně sloužit. </a:t>
            </a:r>
          </a:p>
          <a:p>
            <a:endParaRPr lang="cs-CZ" dirty="0" smtClean="0"/>
          </a:p>
          <a:p>
            <a:endParaRPr lang="cs-CZ" dirty="0"/>
          </a:p>
        </p:txBody>
      </p:sp>
    </p:spTree>
    <p:extLst>
      <p:ext uri="{BB962C8B-B14F-4D97-AF65-F5344CB8AC3E}">
        <p14:creationId xmlns:p14="http://schemas.microsoft.com/office/powerpoint/2010/main" val="920674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Porušení smlouvy II.</a:t>
            </a:r>
            <a:endParaRPr lang="cs-CZ" dirty="0"/>
          </a:p>
        </p:txBody>
      </p:sp>
      <p:sp>
        <p:nvSpPr>
          <p:cNvPr id="2" name="Zástupný symbol pro obsah 1"/>
          <p:cNvSpPr>
            <a:spLocks noGrp="1"/>
          </p:cNvSpPr>
          <p:nvPr>
            <p:ph idx="1"/>
          </p:nvPr>
        </p:nvSpPr>
        <p:spPr/>
        <p:txBody>
          <a:bodyPr>
            <a:normAutofit/>
          </a:bodyPr>
          <a:lstStyle/>
          <a:p>
            <a:r>
              <a:rPr lang="cs-CZ" sz="3600" dirty="0"/>
              <a:t>Povinnosti k náhradě se škůdce zprostí, prokáže-li, </a:t>
            </a:r>
            <a:r>
              <a:rPr lang="cs-CZ" sz="3600" dirty="0" smtClean="0"/>
              <a:t>že mu ve </a:t>
            </a:r>
            <a:r>
              <a:rPr lang="cs-CZ" sz="3600" dirty="0"/>
              <a:t>splnění povinnosti ze smlouvy dočasně nebo trvale zabránila mimořádná nepředvídatelná a nepřekonatelná překážka vzniklá nezávisle na jeho vůli. </a:t>
            </a:r>
          </a:p>
        </p:txBody>
      </p:sp>
    </p:spTree>
    <p:extLst>
      <p:ext uri="{BB962C8B-B14F-4D97-AF65-F5344CB8AC3E}">
        <p14:creationId xmlns:p14="http://schemas.microsoft.com/office/powerpoint/2010/main" val="1916947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§2919 – obohacení z deliktu</a:t>
            </a:r>
            <a:endParaRPr lang="cs-CZ" dirty="0"/>
          </a:p>
        </p:txBody>
      </p:sp>
      <p:sp>
        <p:nvSpPr>
          <p:cNvPr id="2" name="Zástupný symbol pro obsah 1"/>
          <p:cNvSpPr>
            <a:spLocks noGrp="1"/>
          </p:cNvSpPr>
          <p:nvPr>
            <p:ph idx="1"/>
          </p:nvPr>
        </p:nvSpPr>
        <p:spPr/>
        <p:txBody>
          <a:bodyPr/>
          <a:lstStyle/>
          <a:p>
            <a:r>
              <a:rPr lang="cs-CZ" dirty="0"/>
              <a:t>Obohatil-li se škůdce na úkor poškozeného protiprávním činem nebo na základě jiné skutečnosti, která způsobila škodu, je škůdcovo obohacení i po promlčení práva poškozeného na náhradu škody bezdůvodné. </a:t>
            </a:r>
            <a:endParaRPr lang="cs-CZ" dirty="0" smtClean="0"/>
          </a:p>
          <a:p>
            <a:r>
              <a:rPr lang="cs-CZ" dirty="0" smtClean="0"/>
              <a:t>Promlčí-li </a:t>
            </a:r>
            <a:r>
              <a:rPr lang="cs-CZ" dirty="0"/>
              <a:t>se právo poškozeného na náhradu škody, může se poškozený domáhat, aby mu škůdce vydal, co získal, podle ustanovení o bezdůvodném obohacení. </a:t>
            </a:r>
          </a:p>
        </p:txBody>
      </p:sp>
    </p:spTree>
    <p:extLst>
      <p:ext uri="{BB962C8B-B14F-4D97-AF65-F5344CB8AC3E}">
        <p14:creationId xmlns:p14="http://schemas.microsoft.com/office/powerpoint/2010/main" val="1455756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effectLst/>
              </a:rPr>
              <a:t>Škoda z provozní činnosti </a:t>
            </a:r>
            <a:endParaRPr lang="cs-CZ" dirty="0"/>
          </a:p>
        </p:txBody>
      </p:sp>
      <p:sp>
        <p:nvSpPr>
          <p:cNvPr id="2" name="Zástupný symbol pro obsah 1"/>
          <p:cNvSpPr>
            <a:spLocks noGrp="1"/>
          </p:cNvSpPr>
          <p:nvPr>
            <p:ph idx="1"/>
          </p:nvPr>
        </p:nvSpPr>
        <p:spPr/>
        <p:txBody>
          <a:bodyPr/>
          <a:lstStyle/>
          <a:p>
            <a:r>
              <a:rPr lang="cs-CZ" dirty="0"/>
              <a:t>Kdo provozuje závod nebo jiné zařízení sloužící k výdělečné činnosti, nahradí škodu vzniklou z provozu, ať již byla způsobena vlastní provozní činností, věcí při ní použitou nebo vlivem činnosti na okolí. </a:t>
            </a:r>
            <a:endParaRPr lang="cs-CZ" dirty="0" smtClean="0"/>
          </a:p>
          <a:p>
            <a:r>
              <a:rPr lang="cs-CZ" dirty="0" smtClean="0"/>
              <a:t>Povinnosti </a:t>
            </a:r>
            <a:r>
              <a:rPr lang="cs-CZ" dirty="0"/>
              <a:t>se zprostí, prokáže-li, že vynaložil veškerou péči, kterou lze rozumně požadovat, aby ke škodě nedošlo. </a:t>
            </a:r>
          </a:p>
          <a:p>
            <a:endParaRPr lang="cs-CZ" dirty="0"/>
          </a:p>
        </p:txBody>
      </p:sp>
    </p:spTree>
    <p:extLst>
      <p:ext uri="{BB962C8B-B14F-4D97-AF65-F5344CB8AC3E}">
        <p14:creationId xmlns:p14="http://schemas.microsoft.com/office/powerpoint/2010/main" val="42492342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a:effectLst/>
              </a:rPr>
              <a:t>Škoda způsobená věcí </a:t>
            </a:r>
            <a:endParaRPr lang="cs-CZ" dirty="0"/>
          </a:p>
        </p:txBody>
      </p:sp>
      <p:sp>
        <p:nvSpPr>
          <p:cNvPr id="2" name="Zástupný symbol pro obsah 1"/>
          <p:cNvSpPr>
            <a:spLocks noGrp="1"/>
          </p:cNvSpPr>
          <p:nvPr>
            <p:ph idx="1"/>
          </p:nvPr>
        </p:nvSpPr>
        <p:spPr/>
        <p:txBody>
          <a:bodyPr/>
          <a:lstStyle/>
          <a:p>
            <a:r>
              <a:rPr lang="cs-CZ" sz="2800" dirty="0"/>
              <a:t>Kdo je povinen někomu něco plnit a použije při tom vadnou věc, nahradí škodu způsobenou vadou věci. To platí i v případě poskytnutí zdravotnických, sociálních, veterinárních a jiných biologických služeb</a:t>
            </a:r>
            <a:r>
              <a:rPr lang="cs-CZ" dirty="0"/>
              <a:t>. </a:t>
            </a:r>
          </a:p>
          <a:p>
            <a:pPr marL="109728" indent="0">
              <a:buNone/>
            </a:pPr>
            <a:endParaRPr lang="cs-CZ" dirty="0"/>
          </a:p>
        </p:txBody>
      </p:sp>
    </p:spTree>
    <p:extLst>
      <p:ext uri="{BB962C8B-B14F-4D97-AF65-F5344CB8AC3E}">
        <p14:creationId xmlns:p14="http://schemas.microsoft.com/office/powerpoint/2010/main" val="707643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Škoda na odložené věci</a:t>
            </a:r>
            <a:endParaRPr lang="cs-CZ" dirty="0"/>
          </a:p>
        </p:txBody>
      </p:sp>
      <p:sp>
        <p:nvSpPr>
          <p:cNvPr id="2" name="Zástupný symbol pro obsah 1"/>
          <p:cNvSpPr>
            <a:spLocks noGrp="1"/>
          </p:cNvSpPr>
          <p:nvPr>
            <p:ph idx="1"/>
          </p:nvPr>
        </p:nvSpPr>
        <p:spPr/>
        <p:txBody>
          <a:bodyPr>
            <a:normAutofit/>
          </a:bodyPr>
          <a:lstStyle/>
          <a:p>
            <a:r>
              <a:rPr lang="cs-CZ" dirty="0"/>
              <a:t>Je-li s provozováním nějaké činnosti zpravidla spojeno odkládání věcí a byla-li věc odložena na místě k tomu určeném nebo na místě, kam se takové věci obvykle ukládají, nahradí provozovatel poškození, ztrátu nebo zničení věci tomu, kdo ji odložil, popřípadě vlastníku věci. Stejně nahradí škodu provozovatel hlídaných garáží nebo zařízení podobného druhu, jedná-li se o dopravní prostředky v nich umístěné a o jejich příslušenství. </a:t>
            </a:r>
          </a:p>
        </p:txBody>
      </p:sp>
    </p:spTree>
    <p:extLst>
      <p:ext uri="{BB962C8B-B14F-4D97-AF65-F5344CB8AC3E}">
        <p14:creationId xmlns:p14="http://schemas.microsoft.com/office/powerpoint/2010/main" val="8049174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a:effectLst/>
              </a:rPr>
              <a:t>Škoda způsobená informací nebo radou </a:t>
            </a:r>
            <a:endParaRPr lang="cs-CZ" dirty="0"/>
          </a:p>
        </p:txBody>
      </p:sp>
      <p:sp>
        <p:nvSpPr>
          <p:cNvPr id="2" name="Zástupný symbol pro obsah 1"/>
          <p:cNvSpPr>
            <a:spLocks noGrp="1"/>
          </p:cNvSpPr>
          <p:nvPr>
            <p:ph idx="1"/>
          </p:nvPr>
        </p:nvSpPr>
        <p:spPr/>
        <p:txBody>
          <a:bodyPr/>
          <a:lstStyle/>
          <a:p>
            <a:r>
              <a:rPr lang="cs-CZ" b="1" u="sng" dirty="0"/>
              <a:t>Kdo se hlásí j</a:t>
            </a:r>
            <a:r>
              <a:rPr lang="cs-CZ" dirty="0"/>
              <a:t>ako příslušník určitého stavu nebo povolání k odbornému výkonu nebo jinak vystupuje jako odborník, </a:t>
            </a:r>
            <a:endParaRPr lang="cs-CZ" dirty="0" smtClean="0"/>
          </a:p>
          <a:p>
            <a:r>
              <a:rPr lang="cs-CZ" dirty="0" smtClean="0"/>
              <a:t>nahradí </a:t>
            </a:r>
            <a:r>
              <a:rPr lang="cs-CZ" dirty="0"/>
              <a:t>škodu, způsobí-li ji neúplnou nebo nesprávnou informací nebo škodlivou radou danou za odměnu v záležitosti svého vědění nebo </a:t>
            </a:r>
            <a:r>
              <a:rPr lang="cs-CZ" dirty="0" smtClean="0"/>
              <a:t>dovednosti</a:t>
            </a:r>
            <a:endParaRPr lang="cs-CZ" dirty="0"/>
          </a:p>
        </p:txBody>
      </p:sp>
    </p:spTree>
    <p:extLst>
      <p:ext uri="{BB962C8B-B14F-4D97-AF65-F5344CB8AC3E}">
        <p14:creationId xmlns:p14="http://schemas.microsoft.com/office/powerpoint/2010/main" val="4194071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Rozsah náhrady</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2014379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Předpoklady vzniku odpovědnosti</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746755594"/>
              </p:ext>
            </p:extLst>
          </p:nvPr>
        </p:nvGraphicFramePr>
        <p:xfrm>
          <a:off x="768350" y="2286000"/>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767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8F4B9F3-8E4E-4CC6-B36D-6AA6CB437AFC}"/>
                                            </p:graphicEl>
                                          </p:spTgt>
                                        </p:tgtEl>
                                        <p:attrNameLst>
                                          <p:attrName>style.visibility</p:attrName>
                                        </p:attrNameLst>
                                      </p:cBhvr>
                                      <p:to>
                                        <p:strVal val="visible"/>
                                      </p:to>
                                    </p:set>
                                    <p:animEffect transition="in" filter="fade">
                                      <p:cBhvr>
                                        <p:cTn id="7" dur="500"/>
                                        <p:tgtEl>
                                          <p:spTgt spid="4">
                                            <p:graphicEl>
                                              <a:dgm id="{88F4B9F3-8E4E-4CC6-B36D-6AA6CB437A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E714229-4FDB-44DC-993E-48CE13974932}"/>
                                            </p:graphicEl>
                                          </p:spTgt>
                                        </p:tgtEl>
                                        <p:attrNameLst>
                                          <p:attrName>style.visibility</p:attrName>
                                        </p:attrNameLst>
                                      </p:cBhvr>
                                      <p:to>
                                        <p:strVal val="visible"/>
                                      </p:to>
                                    </p:set>
                                    <p:animEffect transition="in" filter="fade">
                                      <p:cBhvr>
                                        <p:cTn id="12" dur="500"/>
                                        <p:tgtEl>
                                          <p:spTgt spid="4">
                                            <p:graphicEl>
                                              <a:dgm id="{CE714229-4FDB-44DC-993E-48CE1397493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8AB609-0B9C-42D2-ADB8-B0CDEF09A769}"/>
                                            </p:graphicEl>
                                          </p:spTgt>
                                        </p:tgtEl>
                                        <p:attrNameLst>
                                          <p:attrName>style.visibility</p:attrName>
                                        </p:attrNameLst>
                                      </p:cBhvr>
                                      <p:to>
                                        <p:strVal val="visible"/>
                                      </p:to>
                                    </p:set>
                                    <p:animEffect transition="in" filter="fade">
                                      <p:cBhvr>
                                        <p:cTn id="17" dur="500"/>
                                        <p:tgtEl>
                                          <p:spTgt spid="4">
                                            <p:graphicEl>
                                              <a:dgm id="{0F8AB609-0B9C-42D2-ADB8-B0CDEF09A7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B4FE3F0-24A0-468E-BC57-0C15AD6D5069}"/>
                                            </p:graphicEl>
                                          </p:spTgt>
                                        </p:tgtEl>
                                        <p:attrNameLst>
                                          <p:attrName>style.visibility</p:attrName>
                                        </p:attrNameLst>
                                      </p:cBhvr>
                                      <p:to>
                                        <p:strVal val="visible"/>
                                      </p:to>
                                    </p:set>
                                    <p:animEffect transition="in" filter="fade">
                                      <p:cBhvr>
                                        <p:cTn id="22" dur="500"/>
                                        <p:tgtEl>
                                          <p:spTgt spid="4">
                                            <p:graphicEl>
                                              <a:dgm id="{8B4FE3F0-24A0-468E-BC57-0C15AD6D506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Obecné ustanovení</a:t>
            </a:r>
            <a:endParaRPr lang="cs-CZ" dirty="0"/>
          </a:p>
        </p:txBody>
      </p:sp>
      <p:sp>
        <p:nvSpPr>
          <p:cNvPr id="5" name="Zástupný symbol pro obsah 4"/>
          <p:cNvSpPr>
            <a:spLocks noGrp="1"/>
          </p:cNvSpPr>
          <p:nvPr>
            <p:ph idx="1"/>
          </p:nvPr>
        </p:nvSpPr>
        <p:spPr/>
        <p:txBody>
          <a:bodyPr/>
          <a:lstStyle/>
          <a:p>
            <a:r>
              <a:rPr lang="cs-CZ" dirty="0"/>
              <a:t>(1) Škoda se nahrazuje uvedením do předešlého stavu. Není-li to dobře možné, anebo žádá-li to poškozený, hradí se škoda v penězích. </a:t>
            </a:r>
            <a:endParaRPr lang="cs-CZ" dirty="0" smtClean="0"/>
          </a:p>
          <a:p>
            <a:endParaRPr lang="cs-CZ" dirty="0"/>
          </a:p>
          <a:p>
            <a:r>
              <a:rPr lang="cs-CZ" dirty="0"/>
              <a:t>	(2) Nemajetková újma se odčiní přiměřeným zadostiučiněním. Zadostiučinění musí být poskytnuto v penězích, nezajistí-li jeho jiný způsob skutečné a dostatečně účinné odčinění způsobené újmy. </a:t>
            </a:r>
          </a:p>
          <a:p>
            <a:endParaRPr lang="cs-CZ" dirty="0"/>
          </a:p>
        </p:txBody>
      </p:sp>
    </p:spTree>
    <p:extLst>
      <p:ext uri="{BB962C8B-B14F-4D97-AF65-F5344CB8AC3E}">
        <p14:creationId xmlns:p14="http://schemas.microsoft.com/office/powerpoint/2010/main" val="27610437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Rozsah</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202380873"/>
              </p:ext>
            </p:extLst>
          </p:nvPr>
        </p:nvGraphicFramePr>
        <p:xfrm>
          <a:off x="768350" y="2286000"/>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7493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Náhrada při ublížení na zdraví</a:t>
            </a:r>
            <a:endParaRPr lang="cs-CZ" dirty="0"/>
          </a:p>
        </p:txBody>
      </p:sp>
      <p:sp>
        <p:nvSpPr>
          <p:cNvPr id="2" name="Zástupný symbol pro obsah 1"/>
          <p:cNvSpPr>
            <a:spLocks noGrp="1"/>
          </p:cNvSpPr>
          <p:nvPr>
            <p:ph idx="1"/>
          </p:nvPr>
        </p:nvSpPr>
        <p:spPr/>
        <p:txBody>
          <a:bodyPr/>
          <a:lstStyle/>
          <a:p>
            <a:r>
              <a:rPr lang="cs-CZ" dirty="0" smtClean="0"/>
              <a:t>Při </a:t>
            </a:r>
            <a:r>
              <a:rPr lang="cs-CZ" dirty="0"/>
              <a:t>ublížení na zdraví </a:t>
            </a:r>
            <a:r>
              <a:rPr lang="cs-CZ" dirty="0" smtClean="0"/>
              <a:t>odčiní škůdce </a:t>
            </a:r>
            <a:r>
              <a:rPr lang="cs-CZ" dirty="0"/>
              <a:t>újmu poškozeného :</a:t>
            </a:r>
            <a:endParaRPr lang="cs-CZ" dirty="0" smtClean="0"/>
          </a:p>
          <a:p>
            <a:pPr>
              <a:buFont typeface="Arial" panose="020B0604020202020204" pitchFamily="34" charset="0"/>
              <a:buChar char="•"/>
            </a:pPr>
            <a:r>
              <a:rPr lang="cs-CZ" dirty="0" smtClean="0"/>
              <a:t>peněžitou </a:t>
            </a:r>
            <a:r>
              <a:rPr lang="cs-CZ" dirty="0"/>
              <a:t>náhradou, </a:t>
            </a:r>
            <a:endParaRPr lang="cs-CZ" dirty="0" smtClean="0"/>
          </a:p>
          <a:p>
            <a:pPr lvl="1">
              <a:buFont typeface="Arial" panose="020B0604020202020204" pitchFamily="34" charset="0"/>
              <a:buChar char="•"/>
            </a:pPr>
            <a:r>
              <a:rPr lang="cs-CZ" dirty="0" smtClean="0"/>
              <a:t>vyvažující </a:t>
            </a:r>
            <a:r>
              <a:rPr lang="cs-CZ" dirty="0"/>
              <a:t>plně vytrpěné bolesti a další nemajetkové újmy; </a:t>
            </a:r>
          </a:p>
          <a:p>
            <a:pPr>
              <a:buFont typeface="Arial" panose="020B0604020202020204" pitchFamily="34" charset="0"/>
              <a:buChar char="•"/>
            </a:pPr>
            <a:r>
              <a:rPr lang="cs-CZ" dirty="0" smtClean="0"/>
              <a:t>ztížení </a:t>
            </a:r>
            <a:r>
              <a:rPr lang="cs-CZ" dirty="0"/>
              <a:t>společenského </a:t>
            </a:r>
            <a:r>
              <a:rPr lang="cs-CZ" dirty="0" smtClean="0"/>
              <a:t>uplatnění</a:t>
            </a:r>
          </a:p>
          <a:p>
            <a:pPr lvl="1">
              <a:buFont typeface="Arial" panose="020B0604020202020204" pitchFamily="34" charset="0"/>
              <a:buChar char="•"/>
            </a:pPr>
            <a:r>
              <a:rPr lang="cs-CZ" dirty="0" smtClean="0"/>
              <a:t> vznikla-li </a:t>
            </a:r>
            <a:r>
              <a:rPr lang="cs-CZ" dirty="0"/>
              <a:t>poškozením zdraví překážka lepší budoucnosti </a:t>
            </a:r>
            <a:r>
              <a:rPr lang="cs-CZ" dirty="0" smtClean="0"/>
              <a:t>poškozeného. Nelze-li </a:t>
            </a:r>
            <a:r>
              <a:rPr lang="cs-CZ" dirty="0"/>
              <a:t>výši náhrady takto určit, stanoví se podle zásad slušnosti. </a:t>
            </a:r>
          </a:p>
        </p:txBody>
      </p:sp>
    </p:spTree>
    <p:extLst>
      <p:ext uri="{BB962C8B-B14F-4D97-AF65-F5344CB8AC3E}">
        <p14:creationId xmlns:p14="http://schemas.microsoft.com/office/powerpoint/2010/main" val="12621474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Usmrcení</a:t>
            </a:r>
            <a:endParaRPr lang="cs-CZ" dirty="0"/>
          </a:p>
        </p:txBody>
      </p:sp>
      <p:sp>
        <p:nvSpPr>
          <p:cNvPr id="2" name="Zástupný symbol pro obsah 1"/>
          <p:cNvSpPr>
            <a:spLocks noGrp="1"/>
          </p:cNvSpPr>
          <p:nvPr>
            <p:ph idx="1"/>
          </p:nvPr>
        </p:nvSpPr>
        <p:spPr/>
        <p:txBody>
          <a:bodyPr/>
          <a:lstStyle/>
          <a:p>
            <a:pPr algn="just"/>
            <a:r>
              <a:rPr lang="cs-CZ" sz="2800" dirty="0"/>
              <a:t>Při usmrcení nebo zvlášť závažném ublížení na zdraví odčiní škůdce </a:t>
            </a:r>
            <a:r>
              <a:rPr lang="cs-CZ" sz="2800" b="1" dirty="0"/>
              <a:t>duševní útrapy manželu, rodiči, dítěti nebo jiné osobě blízké peněžitou náhradou vyvažující plně jejich utrpení. Nelze-li </a:t>
            </a:r>
            <a:r>
              <a:rPr lang="cs-CZ" sz="2800" dirty="0"/>
              <a:t>výši náhrady takto určit, stanoví se podle zásad slušnosti. </a:t>
            </a:r>
          </a:p>
          <a:p>
            <a:endParaRPr lang="cs-CZ" dirty="0"/>
          </a:p>
        </p:txBody>
      </p:sp>
    </p:spTree>
    <p:extLst>
      <p:ext uri="{BB962C8B-B14F-4D97-AF65-F5344CB8AC3E}">
        <p14:creationId xmlns:p14="http://schemas.microsoft.com/office/powerpoint/2010/main" val="800316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effectLst/>
              </a:rPr>
              <a:t>Náklady spojené s péčí o zdraví </a:t>
            </a:r>
            <a:endParaRPr lang="cs-CZ" dirty="0"/>
          </a:p>
        </p:txBody>
      </p:sp>
      <p:sp>
        <p:nvSpPr>
          <p:cNvPr id="2" name="Zástupný symbol pro obsah 1"/>
          <p:cNvSpPr>
            <a:spLocks noGrp="1"/>
          </p:cNvSpPr>
          <p:nvPr>
            <p:ph idx="1"/>
          </p:nvPr>
        </p:nvSpPr>
        <p:spPr/>
        <p:txBody>
          <a:bodyPr/>
          <a:lstStyle/>
          <a:p>
            <a:r>
              <a:rPr lang="cs-CZ" b="1" dirty="0"/>
              <a:t> </a:t>
            </a:r>
            <a:r>
              <a:rPr lang="cs-CZ" dirty="0" smtClean="0"/>
              <a:t>Škůdce </a:t>
            </a:r>
            <a:r>
              <a:rPr lang="cs-CZ" dirty="0"/>
              <a:t>hradí též účelně vynaložené náklady spojené s péčí o zdraví poškozeného, s péčí o jeho osobu nebo jeho domácnost tomu, kdo je vynaložil; požádá-li o to, složí mu škůdce na tyto náklady přiměřenou zálohu. </a:t>
            </a:r>
          </a:p>
          <a:p>
            <a:endParaRPr lang="cs-CZ" dirty="0"/>
          </a:p>
        </p:txBody>
      </p:sp>
    </p:spTree>
    <p:extLst>
      <p:ext uri="{BB962C8B-B14F-4D97-AF65-F5344CB8AC3E}">
        <p14:creationId xmlns:p14="http://schemas.microsoft.com/office/powerpoint/2010/main" val="34740210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a:effectLst/>
              </a:rPr>
              <a:t>Náklady pohřbu </a:t>
            </a:r>
            <a:endParaRPr lang="cs-CZ" dirty="0"/>
          </a:p>
        </p:txBody>
      </p:sp>
      <p:sp>
        <p:nvSpPr>
          <p:cNvPr id="2" name="Zástupný symbol pro obsah 1"/>
          <p:cNvSpPr>
            <a:spLocks noGrp="1"/>
          </p:cNvSpPr>
          <p:nvPr>
            <p:ph idx="1"/>
          </p:nvPr>
        </p:nvSpPr>
        <p:spPr/>
        <p:txBody>
          <a:bodyPr/>
          <a:lstStyle/>
          <a:p>
            <a:r>
              <a:rPr lang="cs-CZ" dirty="0"/>
              <a:t>Škůdce nahradí tomu, kdo je vynaložil, přiměřené náklady spojené s pohřbem v rozsahu, v jakém nebyly uhrazeny veřejnou dávkou podle jiného právního předpisu. Přitom se přihlédne k zvyklostem i k okolnostem jednotlivého případu. </a:t>
            </a:r>
          </a:p>
        </p:txBody>
      </p:sp>
    </p:spTree>
    <p:extLst>
      <p:ext uri="{BB962C8B-B14F-4D97-AF65-F5344CB8AC3E}">
        <p14:creationId xmlns:p14="http://schemas.microsoft.com/office/powerpoint/2010/main" val="27110343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effectLst/>
              </a:rPr>
              <a:t>Náhrada za ztrátu na výdělku </a:t>
            </a:r>
            <a:endParaRPr lang="cs-CZ" dirty="0"/>
          </a:p>
        </p:txBody>
      </p:sp>
      <p:sp>
        <p:nvSpPr>
          <p:cNvPr id="2" name="Zástupný symbol pro obsah 1"/>
          <p:cNvSpPr>
            <a:spLocks noGrp="1"/>
          </p:cNvSpPr>
          <p:nvPr>
            <p:ph idx="1"/>
          </p:nvPr>
        </p:nvSpPr>
        <p:spPr/>
        <p:txBody>
          <a:bodyPr/>
          <a:lstStyle/>
          <a:p>
            <a:r>
              <a:rPr lang="cs-CZ" dirty="0"/>
              <a:t>Náhrada za ztrátu na výdělku po dobu pracovní neschopnosti poškozeného se hradí peněžitým důchodem ve výši rozdílu mezi průměrným výdělkem poškozeného před vznikem újmy a náhradou toho, co poškozenému bylo vyplaceno v důsledku nemoci či úrazu podle jiného právního předpisu. </a:t>
            </a:r>
          </a:p>
          <a:p>
            <a:endParaRPr lang="cs-CZ" dirty="0"/>
          </a:p>
        </p:txBody>
      </p:sp>
    </p:spTree>
    <p:extLst>
      <p:ext uri="{BB962C8B-B14F-4D97-AF65-F5344CB8AC3E}">
        <p14:creationId xmlns:p14="http://schemas.microsoft.com/office/powerpoint/2010/main" val="9473292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effectLst/>
              </a:rPr>
              <a:t>Náhrada za ztrátu na důchodu </a:t>
            </a:r>
            <a:endParaRPr lang="cs-CZ" dirty="0"/>
          </a:p>
        </p:txBody>
      </p:sp>
      <p:sp>
        <p:nvSpPr>
          <p:cNvPr id="2" name="Zástupný symbol pro obsah 1"/>
          <p:cNvSpPr>
            <a:spLocks noGrp="1"/>
          </p:cNvSpPr>
          <p:nvPr>
            <p:ph idx="1"/>
          </p:nvPr>
        </p:nvSpPr>
        <p:spPr/>
        <p:txBody>
          <a:bodyPr/>
          <a:lstStyle/>
          <a:p>
            <a:r>
              <a:rPr lang="cs-CZ" dirty="0"/>
              <a:t>Náhrada za ztrátu na důchodu náleží poškozenému ve výši rozdílu mezi důchodem, na který poškozenému vzniklo právo, a důchodem, na který by mu bylo vzniklo právo, jestliže by do základu, z něhož byl vyměřen důchod, byla zahrnuta náhrada za ztrátu na výdělku po skončení pracovní neschopnosti, kterou poškozený pobíral v době rozhodné pro vyměření důchodu. </a:t>
            </a:r>
          </a:p>
        </p:txBody>
      </p:sp>
    </p:spTree>
    <p:extLst>
      <p:ext uri="{BB962C8B-B14F-4D97-AF65-F5344CB8AC3E}">
        <p14:creationId xmlns:p14="http://schemas.microsoft.com/office/powerpoint/2010/main" val="17220761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smtClean="0"/>
              <a:t>Náklady na výživu pozůstalým	</a:t>
            </a:r>
            <a:endParaRPr lang="cs-CZ" dirty="0"/>
          </a:p>
        </p:txBody>
      </p:sp>
      <p:sp>
        <p:nvSpPr>
          <p:cNvPr id="2" name="Zástupný symbol pro obsah 1"/>
          <p:cNvSpPr>
            <a:spLocks noGrp="1"/>
          </p:cNvSpPr>
          <p:nvPr>
            <p:ph idx="1"/>
          </p:nvPr>
        </p:nvSpPr>
        <p:spPr/>
        <p:txBody>
          <a:bodyPr/>
          <a:lstStyle/>
          <a:p>
            <a:r>
              <a:rPr lang="cs-CZ" dirty="0"/>
              <a:t>Při usmrcení hradí škůdce peněžitým důchodem náklady na výživu pozůstalým, kterým zemřelý ke dni své smrti poskytoval nebo byl povinen poskytovat výživu. </a:t>
            </a:r>
            <a:endParaRPr lang="cs-CZ" dirty="0" smtClean="0"/>
          </a:p>
          <a:p>
            <a:r>
              <a:rPr lang="cs-CZ" dirty="0" smtClean="0"/>
              <a:t>Náhrada </a:t>
            </a:r>
            <a:r>
              <a:rPr lang="cs-CZ" dirty="0"/>
              <a:t>náleží pozůstalým ve výši rozdílu mezi dávkami důchodového zabezpečení poskytovanými z téhož důvodu a tím, co by poškozený podle rozumného očekávání mohl pozůstalým na těchto nákladech poskytovat, pokud by k jeho zranění nedošlo. </a:t>
            </a:r>
          </a:p>
        </p:txBody>
      </p:sp>
    </p:spTree>
    <p:extLst>
      <p:ext uri="{BB962C8B-B14F-4D97-AF65-F5344CB8AC3E}">
        <p14:creationId xmlns:p14="http://schemas.microsoft.com/office/powerpoint/2010/main" val="1742864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Trestný čin</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128455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332656"/>
            <a:ext cx="8229600" cy="1143000"/>
          </a:xfrm>
        </p:spPr>
        <p:txBody>
          <a:bodyPr/>
          <a:lstStyle/>
          <a:p>
            <a:r>
              <a:rPr lang="cs-CZ" dirty="0" smtClean="0"/>
              <a:t>Porušení právní povinnosti</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756328086"/>
              </p:ext>
            </p:extLst>
          </p:nvPr>
        </p:nvGraphicFramePr>
        <p:xfrm>
          <a:off x="768350" y="2286000"/>
          <a:ext cx="72898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1351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Trestný čin</a:t>
            </a:r>
            <a:endParaRPr lang="cs-CZ" dirty="0"/>
          </a:p>
        </p:txBody>
      </p:sp>
      <p:sp>
        <p:nvSpPr>
          <p:cNvPr id="2" name="Zástupný symbol pro obsah 1"/>
          <p:cNvSpPr>
            <a:spLocks noGrp="1"/>
          </p:cNvSpPr>
          <p:nvPr>
            <p:ph idx="1"/>
          </p:nvPr>
        </p:nvSpPr>
        <p:spPr/>
        <p:txBody>
          <a:bodyPr/>
          <a:lstStyle/>
          <a:p>
            <a:r>
              <a:rPr lang="cs-CZ" dirty="0"/>
              <a:t>Trestným činem je protiprávní čin, který trestní zákon označuje za trestný a který vykazuje znaky uvedené v takovém zákoně. </a:t>
            </a:r>
          </a:p>
          <a:p>
            <a:endParaRPr lang="cs-CZ" dirty="0"/>
          </a:p>
          <a:p>
            <a:r>
              <a:rPr lang="cs-CZ" dirty="0" smtClean="0"/>
              <a:t>K </a:t>
            </a:r>
            <a:r>
              <a:rPr lang="cs-CZ" dirty="0"/>
              <a:t>trestní odpovědnosti za trestný čin je třeba úmyslného zavinění, nestanoví-li trestní zákon výslovně, že postačí zavinění z nedbalosti. </a:t>
            </a:r>
          </a:p>
          <a:p>
            <a:endParaRPr lang="cs-CZ" dirty="0"/>
          </a:p>
        </p:txBody>
      </p:sp>
    </p:spTree>
    <p:extLst>
      <p:ext uri="{BB962C8B-B14F-4D97-AF65-F5344CB8AC3E}">
        <p14:creationId xmlns:p14="http://schemas.microsoft.com/office/powerpoint/2010/main" val="156120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a:t>Trestný čin je spáchán úmyslně, jestliže pachatel </a:t>
            </a:r>
          </a:p>
        </p:txBody>
      </p:sp>
      <p:sp>
        <p:nvSpPr>
          <p:cNvPr id="2" name="Zástupný symbol pro obsah 1"/>
          <p:cNvSpPr>
            <a:spLocks noGrp="1"/>
          </p:cNvSpPr>
          <p:nvPr>
            <p:ph idx="1"/>
          </p:nvPr>
        </p:nvSpPr>
        <p:spPr/>
        <p:txBody>
          <a:bodyPr/>
          <a:lstStyle/>
          <a:p>
            <a:pPr marL="109728" indent="0">
              <a:buNone/>
            </a:pPr>
            <a:endParaRPr lang="cs-CZ" dirty="0"/>
          </a:p>
          <a:p>
            <a:r>
              <a:rPr lang="cs-CZ" dirty="0"/>
              <a:t>a) chtěl způsobem uvedeným v trestním zákoně porušit nebo ohrozit zájem chráněný takovým zákonem, nebo </a:t>
            </a:r>
          </a:p>
          <a:p>
            <a:pPr marL="109728" indent="0">
              <a:buNone/>
            </a:pPr>
            <a:r>
              <a:rPr lang="cs-CZ" dirty="0"/>
              <a:t> </a:t>
            </a:r>
          </a:p>
          <a:p>
            <a:r>
              <a:rPr lang="cs-CZ" dirty="0"/>
              <a:t>b) věděl, že svým jednáním může takové porušení nebo ohrožení způsobit, a pro případ, že je způsobí, byl s tím srozuměn. </a:t>
            </a:r>
          </a:p>
          <a:p>
            <a:endParaRPr lang="cs-CZ" dirty="0"/>
          </a:p>
        </p:txBody>
      </p:sp>
    </p:spTree>
    <p:extLst>
      <p:ext uri="{BB962C8B-B14F-4D97-AF65-F5344CB8AC3E}">
        <p14:creationId xmlns:p14="http://schemas.microsoft.com/office/powerpoint/2010/main" val="16934485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effectLst/>
              </a:rPr>
              <a:t>Nedbalost je:</a:t>
            </a:r>
            <a:endParaRPr lang="cs-CZ" dirty="0"/>
          </a:p>
        </p:txBody>
      </p:sp>
      <p:sp>
        <p:nvSpPr>
          <p:cNvPr id="2" name="Zástupný symbol pro obsah 1"/>
          <p:cNvSpPr>
            <a:spLocks noGrp="1"/>
          </p:cNvSpPr>
          <p:nvPr>
            <p:ph idx="1"/>
          </p:nvPr>
        </p:nvSpPr>
        <p:spPr/>
        <p:txBody>
          <a:bodyPr>
            <a:normAutofit/>
          </a:bodyPr>
          <a:lstStyle/>
          <a:p>
            <a:r>
              <a:rPr lang="cs-CZ" dirty="0" smtClean="0"/>
              <a:t>a</a:t>
            </a:r>
            <a:r>
              <a:rPr lang="cs-CZ" dirty="0"/>
              <a:t>) věděl, že může způsobem uvedeným v trestním zákoně porušit nebo ohrozit zájem chráněný takovým zákonem, ale bez přiměřených důvodů spoléhal, že takové porušení nebo ohrožení nezpůsobí, nebo </a:t>
            </a:r>
          </a:p>
          <a:p>
            <a:pPr marL="109728" indent="0">
              <a:buNone/>
            </a:pPr>
            <a:endParaRPr lang="cs-CZ" dirty="0"/>
          </a:p>
          <a:p>
            <a:r>
              <a:rPr lang="cs-CZ" dirty="0"/>
              <a:t>b) nevěděl, že svým jednáním může takové porušení nebo ohrožení způsobit, ač o tom vzhledem k okolnostem a k svým osobním poměrům vědět měl a mohl. </a:t>
            </a:r>
          </a:p>
          <a:p>
            <a:endParaRPr lang="cs-CZ" dirty="0"/>
          </a:p>
        </p:txBody>
      </p:sp>
    </p:spTree>
    <p:extLst>
      <p:ext uri="{BB962C8B-B14F-4D97-AF65-F5344CB8AC3E}">
        <p14:creationId xmlns:p14="http://schemas.microsoft.com/office/powerpoint/2010/main" val="12795116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Kompetence státních orgánů</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0058071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Ministerstvo zdravotnictví</a:t>
            </a:r>
            <a:endParaRPr lang="cs-CZ" dirty="0"/>
          </a:p>
        </p:txBody>
      </p:sp>
      <p:sp>
        <p:nvSpPr>
          <p:cNvPr id="3" name="Zástupný symbol pro obsah 2"/>
          <p:cNvSpPr>
            <a:spLocks noGrp="1"/>
          </p:cNvSpPr>
          <p:nvPr>
            <p:ph idx="1"/>
          </p:nvPr>
        </p:nvSpPr>
        <p:spPr/>
        <p:txBody>
          <a:bodyPr/>
          <a:lstStyle/>
          <a:p>
            <a:r>
              <a:rPr lang="cs-CZ" b="1" dirty="0" smtClean="0"/>
              <a:t>Kompetence řídit státní zařízení:</a:t>
            </a:r>
          </a:p>
          <a:p>
            <a:r>
              <a:rPr lang="cs-CZ" dirty="0" smtClean="0"/>
              <a:t>Fakultní nemocnice</a:t>
            </a:r>
          </a:p>
          <a:p>
            <a:r>
              <a:rPr lang="cs-CZ" dirty="0" smtClean="0"/>
              <a:t>Psychiatrické nemocnice</a:t>
            </a:r>
          </a:p>
          <a:p>
            <a:r>
              <a:rPr lang="cs-CZ" dirty="0" smtClean="0"/>
              <a:t>Ústavy, Centra, Instituty</a:t>
            </a:r>
          </a:p>
          <a:p>
            <a:r>
              <a:rPr lang="cs-CZ" dirty="0" smtClean="0"/>
              <a:t>Státní lázeňské léčebny</a:t>
            </a:r>
          </a:p>
          <a:p>
            <a:r>
              <a:rPr lang="cs-CZ" b="1" dirty="0" smtClean="0"/>
              <a:t>Pravomoci vydávat vyhlášky </a:t>
            </a:r>
            <a:r>
              <a:rPr lang="cs-CZ" dirty="0" smtClean="0"/>
              <a:t>(veřejné zdraví, léky, krizový plán, vzdělávání , úhradová vyhláška…)</a:t>
            </a:r>
            <a:endParaRPr lang="cs-CZ" b="1" dirty="0" smtClean="0"/>
          </a:p>
          <a:p>
            <a:r>
              <a:rPr lang="cs-CZ" b="1" dirty="0" smtClean="0"/>
              <a:t>Krizové řízení</a:t>
            </a:r>
          </a:p>
          <a:p>
            <a:endParaRPr lang="cs-CZ" dirty="0"/>
          </a:p>
        </p:txBody>
      </p:sp>
    </p:spTree>
    <p:extLst>
      <p:ext uri="{BB962C8B-B14F-4D97-AF65-F5344CB8AC3E}">
        <p14:creationId xmlns:p14="http://schemas.microsoft.com/office/powerpoint/2010/main" val="986355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IPVZ - </a:t>
            </a:r>
            <a:r>
              <a:rPr lang="cs-CZ" dirty="0"/>
              <a:t>Institut postgraduálního </a:t>
            </a:r>
            <a:r>
              <a:rPr lang="cs-CZ" dirty="0" smtClean="0"/>
              <a:t>vzdělávání</a:t>
            </a:r>
            <a:endParaRPr lang="cs-CZ" dirty="0"/>
          </a:p>
        </p:txBody>
      </p:sp>
      <p:sp>
        <p:nvSpPr>
          <p:cNvPr id="3" name="Zástupný symbol pro obsah 2"/>
          <p:cNvSpPr>
            <a:spLocks noGrp="1"/>
          </p:cNvSpPr>
          <p:nvPr>
            <p:ph idx="1"/>
          </p:nvPr>
        </p:nvSpPr>
        <p:spPr/>
        <p:txBody>
          <a:bodyPr/>
          <a:lstStyle/>
          <a:p>
            <a:r>
              <a:rPr lang="cs-CZ" dirty="0" smtClean="0"/>
              <a:t>dříve </a:t>
            </a:r>
            <a:r>
              <a:rPr lang="cs-CZ" dirty="0"/>
              <a:t>Ústav pro doškolování lékařů (ÚDL) a později Institut pro další vzdělávání lékařů a farmaceutů (ILF</a:t>
            </a:r>
            <a:r>
              <a:rPr lang="cs-CZ" dirty="0" smtClean="0"/>
              <a:t>),</a:t>
            </a:r>
          </a:p>
          <a:p>
            <a:r>
              <a:rPr lang="cs-CZ" dirty="0" smtClean="0"/>
              <a:t>Pedagogická činnost (Akreditované kurzy, celoživotní vzdělávání, specializační vzdělávání)</a:t>
            </a:r>
          </a:p>
          <a:p>
            <a:r>
              <a:rPr lang="cs-CZ" dirty="0" smtClean="0"/>
              <a:t>Administrativní činnost</a:t>
            </a:r>
          </a:p>
          <a:p>
            <a:r>
              <a:rPr lang="cs-CZ" dirty="0" smtClean="0"/>
              <a:t>Souběh činností s fakultami a zdravotnickými zařízeními</a:t>
            </a:r>
          </a:p>
          <a:p>
            <a:endParaRPr lang="cs-CZ" dirty="0"/>
          </a:p>
        </p:txBody>
      </p:sp>
    </p:spTree>
    <p:extLst>
      <p:ext uri="{BB962C8B-B14F-4D97-AF65-F5344CB8AC3E}">
        <p14:creationId xmlns:p14="http://schemas.microsoft.com/office/powerpoint/2010/main" val="33837000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SÚKL – Státní ústav pro kontrolu léčiv</a:t>
            </a:r>
            <a:endParaRPr lang="cs-CZ" dirty="0"/>
          </a:p>
        </p:txBody>
      </p:sp>
      <p:graphicFrame>
        <p:nvGraphicFramePr>
          <p:cNvPr id="4" name="Zástupný symbol pro obsah 3"/>
          <p:cNvGraphicFramePr>
            <a:graphicFrameLocks noGrp="1"/>
          </p:cNvGraphicFramePr>
          <p:nvPr>
            <p:ph idx="1"/>
            <p:extLst/>
          </p:nvPr>
        </p:nvGraphicFramePr>
        <p:xfrm>
          <a:off x="822960" y="2241551"/>
          <a:ext cx="7543800" cy="301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8488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ÚZIS</a:t>
            </a:r>
            <a:endParaRPr lang="cs-CZ" dirty="0"/>
          </a:p>
        </p:txBody>
      </p:sp>
      <p:graphicFrame>
        <p:nvGraphicFramePr>
          <p:cNvPr id="4" name="Zástupný symbol pro obsah 3"/>
          <p:cNvGraphicFramePr>
            <a:graphicFrameLocks noGrp="1"/>
          </p:cNvGraphicFramePr>
          <p:nvPr>
            <p:ph idx="1"/>
            <p:extLst/>
          </p:nvPr>
        </p:nvGraphicFramePr>
        <p:xfrm>
          <a:off x="822960" y="2241551"/>
          <a:ext cx="7543800" cy="301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46311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Další úřady vedle ministerstev</a:t>
            </a:r>
            <a:endParaRPr lang="cs-CZ" dirty="0"/>
          </a:p>
        </p:txBody>
      </p:sp>
      <p:graphicFrame>
        <p:nvGraphicFramePr>
          <p:cNvPr id="4" name="Zástupný symbol pro obsah 3"/>
          <p:cNvGraphicFramePr>
            <a:graphicFrameLocks noGrp="1"/>
          </p:cNvGraphicFramePr>
          <p:nvPr>
            <p:ph idx="1"/>
            <p:extLst/>
          </p:nvPr>
        </p:nvGraphicFramePr>
        <p:xfrm>
          <a:off x="822960" y="2241551"/>
          <a:ext cx="7543800" cy="3017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5001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Získání oprávnění k provozování ZS</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877925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Typy odpovědnosti</a:t>
            </a:r>
            <a:endParaRPr lang="cs-CZ" dirty="0"/>
          </a:p>
        </p:txBody>
      </p:sp>
      <p:sp>
        <p:nvSpPr>
          <p:cNvPr id="3" name="Zástupný symbol pro obsah 2"/>
          <p:cNvSpPr>
            <a:spLocks noGrp="1"/>
          </p:cNvSpPr>
          <p:nvPr>
            <p:ph idx="1"/>
          </p:nvPr>
        </p:nvSpPr>
        <p:spPr/>
        <p:txBody>
          <a:bodyPr/>
          <a:lstStyle/>
          <a:p>
            <a:r>
              <a:rPr lang="cs-CZ" dirty="0" smtClean="0"/>
              <a:t>Občanskoprávní</a:t>
            </a:r>
          </a:p>
          <a:p>
            <a:r>
              <a:rPr lang="cs-CZ" dirty="0" smtClean="0"/>
              <a:t>Pracovněprávní</a:t>
            </a:r>
          </a:p>
          <a:p>
            <a:r>
              <a:rPr lang="cs-CZ" dirty="0" smtClean="0"/>
              <a:t>Správní</a:t>
            </a:r>
          </a:p>
          <a:p>
            <a:r>
              <a:rPr lang="cs-CZ" dirty="0" smtClean="0"/>
              <a:t>Trestní</a:t>
            </a:r>
          </a:p>
        </p:txBody>
      </p:sp>
    </p:spTree>
    <p:extLst>
      <p:ext uri="{BB962C8B-B14F-4D97-AF65-F5344CB8AC3E}">
        <p14:creationId xmlns:p14="http://schemas.microsoft.com/office/powerpoint/2010/main" val="24945846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Kontaktní úřad</a:t>
            </a:r>
            <a:endParaRPr lang="cs-CZ" dirty="0"/>
          </a:p>
        </p:txBody>
      </p:sp>
      <p:sp>
        <p:nvSpPr>
          <p:cNvPr id="3" name="Zástupný symbol pro obsah 2"/>
          <p:cNvSpPr>
            <a:spLocks noGrp="1"/>
          </p:cNvSpPr>
          <p:nvPr>
            <p:ph idx="1"/>
          </p:nvPr>
        </p:nvSpPr>
        <p:spPr/>
        <p:txBody>
          <a:bodyPr/>
          <a:lstStyle/>
          <a:p>
            <a:r>
              <a:rPr lang="cs-CZ" dirty="0" smtClean="0"/>
              <a:t>Živnostenský úřad NE !!!!!</a:t>
            </a:r>
          </a:p>
          <a:p>
            <a:endParaRPr lang="cs-CZ" dirty="0"/>
          </a:p>
          <a:p>
            <a:r>
              <a:rPr lang="cs-CZ" dirty="0" smtClean="0"/>
              <a:t>Krajský úřad ANO !!!</a:t>
            </a:r>
            <a:endParaRPr lang="cs-CZ" dirty="0"/>
          </a:p>
        </p:txBody>
      </p:sp>
    </p:spTree>
    <p:extLst>
      <p:ext uri="{BB962C8B-B14F-4D97-AF65-F5344CB8AC3E}">
        <p14:creationId xmlns:p14="http://schemas.microsoft.com/office/powerpoint/2010/main" val="23612997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Podmínky</a:t>
            </a:r>
            <a:endParaRPr lang="cs-CZ" dirty="0"/>
          </a:p>
        </p:txBody>
      </p:sp>
      <p:sp>
        <p:nvSpPr>
          <p:cNvPr id="3" name="Zástupný symbol pro obsah 2"/>
          <p:cNvSpPr>
            <a:spLocks noGrp="1"/>
          </p:cNvSpPr>
          <p:nvPr>
            <p:ph idx="1"/>
          </p:nvPr>
        </p:nvSpPr>
        <p:spPr/>
        <p:txBody>
          <a:bodyPr>
            <a:normAutofit fontScale="92500" lnSpcReduction="10000"/>
          </a:bodyPr>
          <a:lstStyle/>
          <a:p>
            <a:r>
              <a:rPr lang="cs-CZ" dirty="0" smtClean="0"/>
              <a:t>Žádost (zkrácený výčet, podmínky společné pro FO i PO):</a:t>
            </a:r>
          </a:p>
          <a:p>
            <a:pPr lvl="1"/>
            <a:r>
              <a:rPr lang="cs-CZ" dirty="0" smtClean="0"/>
              <a:t>Kontaktní údaje</a:t>
            </a:r>
          </a:p>
          <a:p>
            <a:pPr lvl="1"/>
            <a:r>
              <a:rPr lang="cs-CZ" dirty="0"/>
              <a:t>doklady o způsobilosti k samostatnému výkonu zdravotnického </a:t>
            </a:r>
            <a:r>
              <a:rPr lang="cs-CZ" dirty="0" smtClean="0"/>
              <a:t>povolání (odborného zástupce)</a:t>
            </a:r>
          </a:p>
          <a:p>
            <a:pPr lvl="1"/>
            <a:r>
              <a:rPr lang="cs-CZ" dirty="0"/>
              <a:t>doklad o bezúhonnosti</a:t>
            </a:r>
            <a:r>
              <a:rPr lang="cs-CZ" dirty="0" smtClean="0"/>
              <a:t>,</a:t>
            </a:r>
          </a:p>
          <a:p>
            <a:pPr lvl="1"/>
            <a:r>
              <a:rPr lang="cs-CZ" dirty="0" smtClean="0"/>
              <a:t>seznam </a:t>
            </a:r>
            <a:r>
              <a:rPr lang="cs-CZ" dirty="0"/>
              <a:t>zdravotnických pracovníků a jiných odborných pracovníků, kteří budou vykonávat zdravotnické povolání v pracovněprávním nebo obdobném vztahu k </a:t>
            </a:r>
            <a:r>
              <a:rPr lang="cs-CZ" dirty="0" smtClean="0"/>
              <a:t>žadateli, </a:t>
            </a:r>
            <a:r>
              <a:rPr lang="pl-PL" dirty="0"/>
              <a:t>a jejich týdenní pracovní doba</a:t>
            </a:r>
            <a:r>
              <a:rPr lang="pl-PL" dirty="0" smtClean="0"/>
              <a:t>;</a:t>
            </a:r>
          </a:p>
          <a:p>
            <a:pPr lvl="1"/>
            <a:r>
              <a:rPr lang="cs-CZ" dirty="0"/>
              <a:t>prohlášení, že zdravotnické zařízení je pro poskytování zdravotních služeb technicky a věcně </a:t>
            </a:r>
            <a:r>
              <a:rPr lang="cs-CZ" dirty="0" smtClean="0"/>
              <a:t>vybaveno</a:t>
            </a:r>
          </a:p>
          <a:p>
            <a:pPr lvl="1"/>
            <a:r>
              <a:rPr lang="cs-CZ" dirty="0" smtClean="0"/>
              <a:t>Souhlasné </a:t>
            </a:r>
            <a:r>
              <a:rPr lang="cs-CZ" dirty="0"/>
              <a:t>závazné stanovisko vydané Státním ústavem pro kontrolu </a:t>
            </a:r>
            <a:r>
              <a:rPr lang="cs-CZ" dirty="0" smtClean="0"/>
              <a:t>léčiv (lékárna)</a:t>
            </a:r>
          </a:p>
          <a:p>
            <a:pPr lvl="1"/>
            <a:r>
              <a:rPr lang="cs-CZ" dirty="0"/>
              <a:t>povolení k činnosti podle atomového zákona vydané Státním úřadem pro jadernou </a:t>
            </a:r>
            <a:r>
              <a:rPr lang="cs-CZ" dirty="0" smtClean="0"/>
              <a:t>bezpečnost</a:t>
            </a:r>
          </a:p>
          <a:p>
            <a:pPr lvl="1"/>
            <a:r>
              <a:rPr lang="cs-CZ" dirty="0"/>
              <a:t>rozhodnutí o schválení provozního řádu zdravotnického zařízení vydané orgánem ochrany veřejného zdraví a provozní řád</a:t>
            </a:r>
            <a:r>
              <a:rPr lang="cs-CZ" dirty="0" smtClean="0"/>
              <a:t>,</a:t>
            </a:r>
          </a:p>
          <a:p>
            <a:pPr lvl="1"/>
            <a:r>
              <a:rPr lang="cs-CZ" dirty="0"/>
              <a:t>doklad, z něhož vyplývá oprávnění žadatele užívat prostory k poskytování zdravotních služeb,</a:t>
            </a:r>
          </a:p>
        </p:txBody>
      </p:sp>
    </p:spTree>
    <p:extLst>
      <p:ext uri="{BB962C8B-B14F-4D97-AF65-F5344CB8AC3E}">
        <p14:creationId xmlns:p14="http://schemas.microsoft.com/office/powerpoint/2010/main" val="31328343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Pracovní poměry</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3026896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Smlouva musí obsahovat</a:t>
            </a:r>
            <a:br>
              <a:rPr lang="cs-CZ" dirty="0"/>
            </a:b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844680383"/>
              </p:ext>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28937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smtClean="0"/>
              <a:t>Zkušební doba</a:t>
            </a:r>
            <a:endParaRPr lang="cs-CZ" dirty="0"/>
          </a:p>
        </p:txBody>
      </p:sp>
      <p:sp>
        <p:nvSpPr>
          <p:cNvPr id="3" name="Zástupný symbol pro obsah 2"/>
          <p:cNvSpPr>
            <a:spLocks noGrp="1"/>
          </p:cNvSpPr>
          <p:nvPr>
            <p:ph idx="1"/>
          </p:nvPr>
        </p:nvSpPr>
        <p:spPr/>
        <p:txBody>
          <a:bodyPr/>
          <a:lstStyle/>
          <a:p>
            <a:pPr marL="0" indent="0">
              <a:buNone/>
            </a:pPr>
            <a:r>
              <a:rPr lang="cs-CZ" dirty="0" smtClean="0"/>
              <a:t>Může a nemusí být sjednána</a:t>
            </a:r>
            <a:endParaRPr lang="cs-CZ" dirty="0"/>
          </a:p>
          <a:p>
            <a:r>
              <a:rPr lang="cs-CZ" dirty="0"/>
              <a:t> 3 měsíce </a:t>
            </a:r>
          </a:p>
          <a:p>
            <a:r>
              <a:rPr lang="cs-CZ" dirty="0" smtClean="0"/>
              <a:t>6 </a:t>
            </a:r>
            <a:r>
              <a:rPr lang="cs-CZ" dirty="0"/>
              <a:t>měsíců </a:t>
            </a:r>
            <a:r>
              <a:rPr lang="cs-CZ" dirty="0" smtClean="0"/>
              <a:t>u </a:t>
            </a:r>
            <a:r>
              <a:rPr lang="cs-CZ" dirty="0"/>
              <a:t>vedoucího zaměstnance.</a:t>
            </a:r>
          </a:p>
          <a:p>
            <a:endParaRPr lang="cs-CZ" dirty="0"/>
          </a:p>
        </p:txBody>
      </p:sp>
    </p:spTree>
    <p:extLst>
      <p:ext uri="{BB962C8B-B14F-4D97-AF65-F5344CB8AC3E}">
        <p14:creationId xmlns:p14="http://schemas.microsoft.com/office/powerpoint/2010/main" val="5569211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Doba pracovního poměru</a:t>
            </a:r>
            <a:endParaRPr lang="cs-CZ" dirty="0"/>
          </a:p>
        </p:txBody>
      </p:sp>
      <p:sp>
        <p:nvSpPr>
          <p:cNvPr id="3" name="Zástupný symbol pro obsah 2"/>
          <p:cNvSpPr>
            <a:spLocks noGrp="1"/>
          </p:cNvSpPr>
          <p:nvPr>
            <p:ph idx="1"/>
          </p:nvPr>
        </p:nvSpPr>
        <p:spPr/>
        <p:txBody>
          <a:bodyPr/>
          <a:lstStyle/>
          <a:p>
            <a:r>
              <a:rPr lang="cs-CZ" dirty="0" smtClean="0"/>
              <a:t>Určitá</a:t>
            </a:r>
          </a:p>
          <a:p>
            <a:pPr lvl="1"/>
            <a:r>
              <a:rPr lang="cs-CZ" dirty="0" smtClean="0"/>
              <a:t>Max 3 roky</a:t>
            </a:r>
          </a:p>
          <a:p>
            <a:pPr lvl="1"/>
            <a:r>
              <a:rPr lang="cs-CZ" dirty="0" smtClean="0"/>
              <a:t>Max 3x prodloužit</a:t>
            </a:r>
          </a:p>
          <a:p>
            <a:r>
              <a:rPr lang="cs-CZ" dirty="0" smtClean="0"/>
              <a:t>Neurčitá</a:t>
            </a:r>
          </a:p>
          <a:p>
            <a:pPr lvl="1"/>
            <a:r>
              <a:rPr lang="cs-CZ" dirty="0" smtClean="0"/>
              <a:t>Lze zrušit pouze výpovědí</a:t>
            </a:r>
            <a:endParaRPr lang="cs-CZ" dirty="0"/>
          </a:p>
        </p:txBody>
      </p:sp>
    </p:spTree>
    <p:extLst>
      <p:ext uri="{BB962C8B-B14F-4D97-AF65-F5344CB8AC3E}">
        <p14:creationId xmlns:p14="http://schemas.microsoft.com/office/powerpoint/2010/main" val="35703766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Alternativy</a:t>
            </a:r>
            <a:endParaRPr lang="cs-CZ" dirty="0"/>
          </a:p>
        </p:txBody>
      </p:sp>
      <p:sp>
        <p:nvSpPr>
          <p:cNvPr id="3" name="Zástupný symbol pro obsah 2"/>
          <p:cNvSpPr>
            <a:spLocks noGrp="1"/>
          </p:cNvSpPr>
          <p:nvPr>
            <p:ph idx="1"/>
          </p:nvPr>
        </p:nvSpPr>
        <p:spPr/>
        <p:txBody>
          <a:bodyPr/>
          <a:lstStyle/>
          <a:p>
            <a:r>
              <a:rPr lang="cs-CZ" dirty="0" smtClean="0"/>
              <a:t>Dohoda o pracovní činnosti</a:t>
            </a:r>
          </a:p>
          <a:p>
            <a:r>
              <a:rPr lang="cs-CZ" dirty="0" smtClean="0"/>
              <a:t>Dohoda o provedení práce</a:t>
            </a:r>
          </a:p>
          <a:p>
            <a:r>
              <a:rPr lang="cs-CZ" dirty="0" smtClean="0"/>
              <a:t>Agenturní zaměstnávání</a:t>
            </a:r>
            <a:endParaRPr lang="cs-CZ" dirty="0"/>
          </a:p>
        </p:txBody>
      </p:sp>
    </p:spTree>
    <p:extLst>
      <p:ext uri="{BB962C8B-B14F-4D97-AF65-F5344CB8AC3E}">
        <p14:creationId xmlns:p14="http://schemas.microsoft.com/office/powerpoint/2010/main" val="33993946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Dohody o pracích mimo pracovní poměr</a:t>
            </a:r>
            <a:endParaRPr lang="cs-CZ" dirty="0"/>
          </a:p>
        </p:txBody>
      </p:sp>
      <p:sp>
        <p:nvSpPr>
          <p:cNvPr id="4" name="Zástupný symbol pro obsah 3"/>
          <p:cNvSpPr>
            <a:spLocks noGrp="1"/>
          </p:cNvSpPr>
          <p:nvPr>
            <p:ph sz="half" idx="1"/>
          </p:nvPr>
        </p:nvSpPr>
        <p:spPr/>
        <p:txBody>
          <a:bodyPr>
            <a:normAutofit/>
          </a:bodyPr>
          <a:lstStyle/>
          <a:p>
            <a:r>
              <a:rPr lang="cs-CZ" dirty="0" smtClean="0"/>
              <a:t>Dohoda o provedení práce</a:t>
            </a:r>
          </a:p>
          <a:p>
            <a:endParaRPr lang="cs-CZ" dirty="0"/>
          </a:p>
          <a:p>
            <a:pPr marL="0" indent="0">
              <a:buNone/>
            </a:pPr>
            <a:r>
              <a:rPr lang="cs-CZ" dirty="0" smtClean="0"/>
              <a:t>300 hodin ročně</a:t>
            </a:r>
            <a:endParaRPr lang="cs-CZ" dirty="0"/>
          </a:p>
        </p:txBody>
      </p:sp>
      <p:sp>
        <p:nvSpPr>
          <p:cNvPr id="5" name="Zástupný symbol pro obsah 4"/>
          <p:cNvSpPr>
            <a:spLocks noGrp="1"/>
          </p:cNvSpPr>
          <p:nvPr>
            <p:ph sz="half" idx="2"/>
          </p:nvPr>
        </p:nvSpPr>
        <p:spPr/>
        <p:txBody>
          <a:bodyPr>
            <a:normAutofit/>
          </a:bodyPr>
          <a:lstStyle/>
          <a:p>
            <a:r>
              <a:rPr lang="cs-CZ" dirty="0" smtClean="0"/>
              <a:t>Dohoda o pracovní činnosti</a:t>
            </a:r>
          </a:p>
          <a:p>
            <a:endParaRPr lang="cs-CZ" dirty="0"/>
          </a:p>
          <a:p>
            <a:pPr marL="0" indent="0">
              <a:buNone/>
            </a:pPr>
            <a:r>
              <a:rPr lang="cs-CZ" dirty="0" smtClean="0"/>
              <a:t>20 hodin týdně</a:t>
            </a:r>
          </a:p>
          <a:p>
            <a:pPr marL="0" indent="0">
              <a:buNone/>
            </a:pPr>
            <a:r>
              <a:rPr lang="cs-CZ" dirty="0" smtClean="0"/>
              <a:t>jednostranně zrušena </a:t>
            </a:r>
            <a:r>
              <a:rPr lang="cs-CZ" dirty="0"/>
              <a:t>z jakéhokoliv důvodu nebo bez uvedení důvodu s 15denní výpovědní dobou</a:t>
            </a:r>
          </a:p>
        </p:txBody>
      </p:sp>
    </p:spTree>
    <p:extLst>
      <p:ext uri="{BB962C8B-B14F-4D97-AF65-F5344CB8AC3E}">
        <p14:creationId xmlns:p14="http://schemas.microsoft.com/office/powerpoint/2010/main" val="38987816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Ukončování pracovních poměrů</a:t>
            </a:r>
            <a:endParaRPr lang="cs-CZ" dirty="0"/>
          </a:p>
        </p:txBody>
      </p:sp>
    </p:spTree>
    <p:extLst>
      <p:ext uri="{BB962C8B-B14F-4D97-AF65-F5344CB8AC3E}">
        <p14:creationId xmlns:p14="http://schemas.microsoft.com/office/powerpoint/2010/main" val="10494463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Druhy ukončení</a:t>
            </a:r>
            <a:endParaRPr lang="cs-CZ" dirty="0"/>
          </a:p>
        </p:txBody>
      </p:sp>
      <p:sp>
        <p:nvSpPr>
          <p:cNvPr id="5" name="Zástupný symbol pro obsah 4"/>
          <p:cNvSpPr>
            <a:spLocks noGrp="1"/>
          </p:cNvSpPr>
          <p:nvPr>
            <p:ph idx="1"/>
          </p:nvPr>
        </p:nvSpPr>
        <p:spPr/>
        <p:txBody>
          <a:bodyPr/>
          <a:lstStyle/>
          <a:p>
            <a:r>
              <a:rPr lang="cs-CZ" dirty="0" smtClean="0"/>
              <a:t>Dohoda</a:t>
            </a:r>
          </a:p>
          <a:p>
            <a:r>
              <a:rPr lang="cs-CZ" dirty="0" smtClean="0"/>
              <a:t>Zrušení ve zkušební době</a:t>
            </a:r>
          </a:p>
          <a:p>
            <a:r>
              <a:rPr lang="cs-CZ" dirty="0" smtClean="0"/>
              <a:t>Okamžité zrušení</a:t>
            </a:r>
          </a:p>
          <a:p>
            <a:r>
              <a:rPr lang="cs-CZ" dirty="0" smtClean="0"/>
              <a:t>Výpověď</a:t>
            </a:r>
          </a:p>
          <a:p>
            <a:r>
              <a:rPr lang="cs-CZ" dirty="0" smtClean="0"/>
              <a:t>Odstoupení</a:t>
            </a:r>
          </a:p>
          <a:p>
            <a:r>
              <a:rPr lang="cs-CZ" dirty="0" smtClean="0"/>
              <a:t>Uplynutí sjednané doby</a:t>
            </a:r>
            <a:endParaRPr lang="cs-CZ" dirty="0"/>
          </a:p>
        </p:txBody>
      </p:sp>
    </p:spTree>
    <p:extLst>
      <p:ext uri="{BB962C8B-B14F-4D97-AF65-F5344CB8AC3E}">
        <p14:creationId xmlns:p14="http://schemas.microsoft.com/office/powerpoint/2010/main" val="41733964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Odpovědnost dle práva občanského</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6575658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Zaměstnavatel </a:t>
            </a:r>
            <a:r>
              <a:rPr lang="cs-CZ" dirty="0"/>
              <a:t>může dát zaměstnanci výpověď jen z těchto důvodů:</a:t>
            </a:r>
            <a:br>
              <a:rPr lang="cs-CZ" dirty="0"/>
            </a:br>
            <a:endParaRPr lang="cs-CZ" dirty="0"/>
          </a:p>
        </p:txBody>
      </p:sp>
      <p:graphicFrame>
        <p:nvGraphicFramePr>
          <p:cNvPr id="4" name="Zástupný symbol pro obsah 3"/>
          <p:cNvGraphicFramePr>
            <a:graphicFrameLocks noGrp="1"/>
          </p:cNvGraphicFramePr>
          <p:nvPr>
            <p:ph idx="1"/>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251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46D491AF-C824-4DFD-A49C-AC4EFC93DE81}"/>
                                            </p:graphicEl>
                                          </p:spTgt>
                                        </p:tgtEl>
                                        <p:attrNameLst>
                                          <p:attrName>style.visibility</p:attrName>
                                        </p:attrNameLst>
                                      </p:cBhvr>
                                      <p:to>
                                        <p:strVal val="visible"/>
                                      </p:to>
                                    </p:set>
                                    <p:animEffect transition="in" filter="fade">
                                      <p:cBhvr>
                                        <p:cTn id="7" dur="500"/>
                                        <p:tgtEl>
                                          <p:spTgt spid="4">
                                            <p:graphicEl>
                                              <a:dgm id="{46D491AF-C824-4DFD-A49C-AC4EFC93DE8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30AE543-7CB8-42B3-9AA9-94CB6934C551}"/>
                                            </p:graphicEl>
                                          </p:spTgt>
                                        </p:tgtEl>
                                        <p:attrNameLst>
                                          <p:attrName>style.visibility</p:attrName>
                                        </p:attrNameLst>
                                      </p:cBhvr>
                                      <p:to>
                                        <p:strVal val="visible"/>
                                      </p:to>
                                    </p:set>
                                    <p:animEffect transition="in" filter="fade">
                                      <p:cBhvr>
                                        <p:cTn id="12" dur="500"/>
                                        <p:tgtEl>
                                          <p:spTgt spid="4">
                                            <p:graphicEl>
                                              <a:dgm id="{430AE543-7CB8-42B3-9AA9-94CB6934C55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EE2AE896-087C-4D47-9EF5-A050F5CA1AE3}"/>
                                            </p:graphicEl>
                                          </p:spTgt>
                                        </p:tgtEl>
                                        <p:attrNameLst>
                                          <p:attrName>style.visibility</p:attrName>
                                        </p:attrNameLst>
                                      </p:cBhvr>
                                      <p:to>
                                        <p:strVal val="visible"/>
                                      </p:to>
                                    </p:set>
                                    <p:animEffect transition="in" filter="fade">
                                      <p:cBhvr>
                                        <p:cTn id="17" dur="500"/>
                                        <p:tgtEl>
                                          <p:spTgt spid="4">
                                            <p:graphicEl>
                                              <a:dgm id="{EE2AE896-087C-4D47-9EF5-A050F5CA1AE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C8D053F2-D51C-471D-891E-04D349D4EECC}"/>
                                            </p:graphicEl>
                                          </p:spTgt>
                                        </p:tgtEl>
                                        <p:attrNameLst>
                                          <p:attrName>style.visibility</p:attrName>
                                        </p:attrNameLst>
                                      </p:cBhvr>
                                      <p:to>
                                        <p:strVal val="visible"/>
                                      </p:to>
                                    </p:set>
                                    <p:animEffect transition="in" filter="fade">
                                      <p:cBhvr>
                                        <p:cTn id="22" dur="500"/>
                                        <p:tgtEl>
                                          <p:spTgt spid="4">
                                            <p:graphicEl>
                                              <a:dgm id="{C8D053F2-D51C-471D-891E-04D349D4EECC}"/>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BD9DED40-FD7D-49A7-9E90-321A75E672F1}"/>
                                            </p:graphicEl>
                                          </p:spTgt>
                                        </p:tgtEl>
                                        <p:attrNameLst>
                                          <p:attrName>style.visibility</p:attrName>
                                        </p:attrNameLst>
                                      </p:cBhvr>
                                      <p:to>
                                        <p:strVal val="visible"/>
                                      </p:to>
                                    </p:set>
                                    <p:animEffect transition="in" filter="fade">
                                      <p:cBhvr>
                                        <p:cTn id="27" dur="500"/>
                                        <p:tgtEl>
                                          <p:spTgt spid="4">
                                            <p:graphicEl>
                                              <a:dgm id="{BD9DED40-FD7D-49A7-9E90-321A75E672F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graphicEl>
                                              <a:dgm id="{2158A713-A10B-4B38-8790-1A0C883E936F}"/>
                                            </p:graphicEl>
                                          </p:spTgt>
                                        </p:tgtEl>
                                        <p:attrNameLst>
                                          <p:attrName>style.visibility</p:attrName>
                                        </p:attrNameLst>
                                      </p:cBhvr>
                                      <p:to>
                                        <p:strVal val="visible"/>
                                      </p:to>
                                    </p:set>
                                    <p:animEffect transition="in" filter="fade">
                                      <p:cBhvr>
                                        <p:cTn id="32" dur="500"/>
                                        <p:tgtEl>
                                          <p:spTgt spid="4">
                                            <p:graphicEl>
                                              <a:dgm id="{2158A713-A10B-4B38-8790-1A0C883E936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Náhrada újmy</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500838510"/>
              </p:ext>
            </p:extLst>
          </p:nvPr>
        </p:nvGraphicFramePr>
        <p:xfrm>
          <a:off x="768096" y="2286000"/>
          <a:ext cx="7290055"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6526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cs-CZ" dirty="0">
                <a:effectLst/>
              </a:rPr>
              <a:t>Základní ustanovení </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100147990"/>
              </p:ext>
            </p:extLst>
          </p:nvPr>
        </p:nvGraphicFramePr>
        <p:xfrm>
          <a:off x="768096" y="2286000"/>
          <a:ext cx="7290055"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1583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713332967"/>
              </p:ext>
            </p:extLst>
          </p:nvPr>
        </p:nvGraphicFramePr>
        <p:xfrm>
          <a:off x="683568" y="1124744"/>
          <a:ext cx="7290055"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41135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Povinnost prevence</a:t>
            </a:r>
            <a:endParaRPr lang="cs-CZ" dirty="0"/>
          </a:p>
        </p:txBody>
      </p:sp>
      <p:sp>
        <p:nvSpPr>
          <p:cNvPr id="2" name="Zástupný symbol pro obsah 1"/>
          <p:cNvSpPr>
            <a:spLocks noGrp="1"/>
          </p:cNvSpPr>
          <p:nvPr>
            <p:ph idx="1"/>
          </p:nvPr>
        </p:nvSpPr>
        <p:spPr>
          <a:xfrm>
            <a:off x="611560" y="1556792"/>
            <a:ext cx="8229600" cy="4525963"/>
          </a:xfrm>
        </p:spPr>
        <p:txBody>
          <a:bodyPr anchor="ctr"/>
          <a:lstStyle/>
          <a:p>
            <a:endParaRPr lang="cs-CZ" dirty="0"/>
          </a:p>
          <a:p>
            <a:r>
              <a:rPr lang="cs-CZ" sz="2800" dirty="0" smtClean="0"/>
              <a:t>Vyžadují-li </a:t>
            </a:r>
            <a:r>
              <a:rPr lang="cs-CZ" sz="2800" dirty="0"/>
              <a:t>to okolnosti případu nebo zvyklosti soukromého života, je každý povinen počínat si při svém konání tak, aby nedošlo k nedůvodné újmě na svobodě, životě, zdraví nebo na vlastnictví jiného. </a:t>
            </a:r>
          </a:p>
          <a:p>
            <a:endParaRPr lang="cs-CZ" dirty="0"/>
          </a:p>
        </p:txBody>
      </p:sp>
    </p:spTree>
    <p:extLst>
      <p:ext uri="{BB962C8B-B14F-4D97-AF65-F5344CB8AC3E}">
        <p14:creationId xmlns:p14="http://schemas.microsoft.com/office/powerpoint/2010/main" val="15238879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ál">
  <a:themeElements>
    <a:clrScheme name="Integrá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á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á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85</TotalTime>
  <Words>1623</Words>
  <Application>Microsoft Office PowerPoint</Application>
  <PresentationFormat>Předvádění na obrazovce (4:3)</PresentationFormat>
  <Paragraphs>196</Paragraphs>
  <Slides>50</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50</vt:i4>
      </vt:variant>
    </vt:vector>
  </HeadingPairs>
  <TitlesOfParts>
    <vt:vector size="55" baseType="lpstr">
      <vt:lpstr>Arial</vt:lpstr>
      <vt:lpstr>Tw Cen MT</vt:lpstr>
      <vt:lpstr>Tw Cen MT Condensed</vt:lpstr>
      <vt:lpstr>Wingdings 3</vt:lpstr>
      <vt:lpstr>Integrál</vt:lpstr>
      <vt:lpstr>Odpovědnost</vt:lpstr>
      <vt:lpstr>Předpoklady vzniku odpovědnosti</vt:lpstr>
      <vt:lpstr>Porušení právní povinnosti</vt:lpstr>
      <vt:lpstr>Typy odpovědnosti</vt:lpstr>
      <vt:lpstr>Odpovědnost dle práva občanského</vt:lpstr>
      <vt:lpstr>Náhrada újmy</vt:lpstr>
      <vt:lpstr>Základní ustanovení </vt:lpstr>
      <vt:lpstr>Prezentace aplikace PowerPoint</vt:lpstr>
      <vt:lpstr>Povinnost prevence</vt:lpstr>
      <vt:lpstr>Náhoda</vt:lpstr>
      <vt:lpstr>Vyloučení protiprávnosti</vt:lpstr>
      <vt:lpstr>Porušení smlouvy</vt:lpstr>
      <vt:lpstr>Porušení smlouvy II.</vt:lpstr>
      <vt:lpstr>§2919 – obohacení z deliktu</vt:lpstr>
      <vt:lpstr>Škoda z provozní činnosti </vt:lpstr>
      <vt:lpstr>Škoda způsobená věcí </vt:lpstr>
      <vt:lpstr>Škoda na odložené věci</vt:lpstr>
      <vt:lpstr>Škoda způsobená informací nebo radou </vt:lpstr>
      <vt:lpstr>Rozsah náhrady</vt:lpstr>
      <vt:lpstr>Obecné ustanovení</vt:lpstr>
      <vt:lpstr>Rozsah</vt:lpstr>
      <vt:lpstr>Náhrada při ublížení na zdraví</vt:lpstr>
      <vt:lpstr>Usmrcení</vt:lpstr>
      <vt:lpstr>Náklady spojené s péčí o zdraví </vt:lpstr>
      <vt:lpstr>Náklady pohřbu </vt:lpstr>
      <vt:lpstr>Náhrada za ztrátu na výdělku </vt:lpstr>
      <vt:lpstr>Náhrada za ztrátu na důchodu </vt:lpstr>
      <vt:lpstr>Náklady na výživu pozůstalým </vt:lpstr>
      <vt:lpstr>Trestný čin</vt:lpstr>
      <vt:lpstr>Trestný čin</vt:lpstr>
      <vt:lpstr>Trestný čin je spáchán úmyslně, jestliže pachatel </vt:lpstr>
      <vt:lpstr>Nedbalost je:</vt:lpstr>
      <vt:lpstr>Kompetence státních orgánů</vt:lpstr>
      <vt:lpstr>Ministerstvo zdravotnictví</vt:lpstr>
      <vt:lpstr>IPVZ - Institut postgraduálního vzdělávání</vt:lpstr>
      <vt:lpstr>SÚKL – Státní ústav pro kontrolu léčiv</vt:lpstr>
      <vt:lpstr>ÚZIS</vt:lpstr>
      <vt:lpstr>Další úřady vedle ministerstev</vt:lpstr>
      <vt:lpstr>Získání oprávnění k provozování ZS</vt:lpstr>
      <vt:lpstr>Kontaktní úřad</vt:lpstr>
      <vt:lpstr>Podmínky</vt:lpstr>
      <vt:lpstr>Pracovní poměry</vt:lpstr>
      <vt:lpstr>Smlouva musí obsahovat </vt:lpstr>
      <vt:lpstr>Zkušební doba</vt:lpstr>
      <vt:lpstr>Doba pracovního poměru</vt:lpstr>
      <vt:lpstr>Alternativy</vt:lpstr>
      <vt:lpstr>Dohody o pracích mimo pracovní poměr</vt:lpstr>
      <vt:lpstr>Ukončování pracovních poměrů</vt:lpstr>
      <vt:lpstr>Druhy ukončení</vt:lpstr>
      <vt:lpstr>Zaměstnavatel může dát zaměstnanci výpověď jen z těchto důvodů: </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Odpovědnost</dc:title>
  <dc:creator>76882</dc:creator>
  <cp:lastModifiedBy>Michal Koščík</cp:lastModifiedBy>
  <cp:revision>11</cp:revision>
  <dcterms:created xsi:type="dcterms:W3CDTF">2014-10-07T20:28:58Z</dcterms:created>
  <dcterms:modified xsi:type="dcterms:W3CDTF">2015-05-10T20:04:19Z</dcterms:modified>
</cp:coreProperties>
</file>