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2.xml" ContentType="application/vnd.openxmlformats-officedocument.presentationml.notesSlide+xml"/>
  <Override PartName="/ppt/ink/ink8.xml" ContentType="application/inkml+xml"/>
  <Override PartName="/ppt/notesSlides/notesSlide3.xml" ContentType="application/vnd.openxmlformats-officedocument.presentationml.notesSlide+xml"/>
  <Override PartName="/ppt/ink/ink9.xml" ContentType="application/inkml+xml"/>
  <Override PartName="/ppt/notesSlides/notesSlide4.xml" ContentType="application/vnd.openxmlformats-officedocument.presentationml.notesSlide+xml"/>
  <Override PartName="/ppt/ink/ink10.xml" ContentType="application/inkml+xml"/>
  <Override PartName="/ppt/notesSlides/notesSlide5.xml" ContentType="application/vnd.openxmlformats-officedocument.presentationml.notesSlide+xml"/>
  <Override PartName="/ppt/ink/ink11.xml" ContentType="application/inkml+xml"/>
  <Override PartName="/ppt/notesSlides/notesSlide6.xml" ContentType="application/vnd.openxmlformats-officedocument.presentationml.notesSlide+xml"/>
  <Override PartName="/ppt/ink/ink12.xml" ContentType="application/inkml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9.xml" ContentType="application/inkml+xml"/>
  <Override PartName="/ppt/ink/ink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6"/>
  </p:notesMasterIdLst>
  <p:sldIdLst>
    <p:sldId id="256" r:id="rId2"/>
    <p:sldId id="339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65" r:id="rId13"/>
    <p:sldId id="366" r:id="rId14"/>
    <p:sldId id="367" r:id="rId15"/>
    <p:sldId id="368" r:id="rId16"/>
    <p:sldId id="369" r:id="rId17"/>
    <p:sldId id="370" r:id="rId18"/>
    <p:sldId id="320" r:id="rId19"/>
    <p:sldId id="322" r:id="rId20"/>
    <p:sldId id="323" r:id="rId21"/>
    <p:sldId id="324" r:id="rId22"/>
    <p:sldId id="325" r:id="rId23"/>
    <p:sldId id="310" r:id="rId24"/>
    <p:sldId id="332" r:id="rId25"/>
    <p:sldId id="333" r:id="rId26"/>
    <p:sldId id="308" r:id="rId27"/>
    <p:sldId id="321" r:id="rId28"/>
    <p:sldId id="309" r:id="rId29"/>
    <p:sldId id="299" r:id="rId30"/>
    <p:sldId id="337" r:id="rId31"/>
    <p:sldId id="338" r:id="rId32"/>
    <p:sldId id="326" r:id="rId33"/>
    <p:sldId id="327" r:id="rId34"/>
    <p:sldId id="328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6" d="100"/>
          <a:sy n="106" d="100"/>
        </p:scale>
        <p:origin x="115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DEA712-B94C-47F4-8286-7F1CA18C6276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FD3B2B0C-5896-4F79-B963-5089167917F8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altLang="cs-CZ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FFFFFF"/>
              </a:outerShdw>
            </a:effectLst>
            <a:latin typeface="Arial" charset="0"/>
          </a:endParaRPr>
        </a:p>
      </dgm:t>
    </dgm:pt>
    <dgm:pt modelId="{CCAAEE93-3CF9-4AA1-8C63-1EDF40D3BC31}" type="parTrans" cxnId="{0B72DCD0-48CF-4301-AFCF-AF4386BD5E5C}">
      <dgm:prSet/>
      <dgm:spPr/>
    </dgm:pt>
    <dgm:pt modelId="{E61E0DEB-66AB-4DAF-BED0-968DF8FD8EAE}" type="sibTrans" cxnId="{0B72DCD0-48CF-4301-AFCF-AF4386BD5E5C}">
      <dgm:prSet/>
      <dgm:spPr/>
    </dgm:pt>
    <dgm:pt modelId="{B7D8137C-028D-431A-9077-B9728F2D5716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altLang="cs-CZ" b="1" i="0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FFFFFF"/>
              </a:outerShdw>
            </a:effectLst>
            <a:latin typeface="Arial" charset="0"/>
          </a:endParaRP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altLang="cs-CZ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FFFFFF"/>
              </a:outerShdw>
            </a:effectLst>
            <a:latin typeface="Arial" charset="0"/>
          </a:endParaRP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altLang="cs-CZ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altLang="cs-CZ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FFFFFF"/>
              </a:outerShdw>
            </a:effectLst>
            <a:latin typeface="Arial" charset="0"/>
          </a:endParaRP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altLang="cs-CZ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FFFFFF"/>
              </a:outerShdw>
            </a:effectLst>
            <a:latin typeface="Arial" charset="0"/>
          </a:endParaRP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altLang="cs-CZ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FFFFFF"/>
              </a:outerShdw>
            </a:effectLst>
            <a:latin typeface="Arial" charset="0"/>
          </a:endParaRP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altLang="cs-CZ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FFFFFF"/>
              </a:outerShdw>
            </a:effectLst>
            <a:latin typeface="Arial" charset="0"/>
          </a:endParaRP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altLang="cs-CZ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FFFFFF"/>
              </a:outerShdw>
            </a:effectLst>
            <a:latin typeface="Arial" charset="0"/>
          </a:endParaRP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altLang="cs-CZ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FFFFFF"/>
              </a:outerShdw>
            </a:effectLst>
            <a:latin typeface="Arial" charset="0"/>
          </a:endParaRP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altLang="cs-CZ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FFFFFF"/>
              </a:outerShdw>
            </a:effectLst>
            <a:latin typeface="Arial" charset="0"/>
          </a:endParaRP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altLang="cs-CZ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FFFFFF"/>
              </a:outerShdw>
            </a:effectLst>
            <a:latin typeface="Arial" charset="0"/>
          </a:endParaRP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altLang="cs-CZ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FFFFFF"/>
              </a:outerShdw>
            </a:effectLst>
            <a:latin typeface="Arial" charset="0"/>
          </a:endParaRP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altLang="cs-CZ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FFFFFF"/>
              </a:outerShdw>
            </a:effectLst>
            <a:latin typeface="Arial" charset="0"/>
          </a:endParaRPr>
        </a:p>
      </dgm:t>
    </dgm:pt>
    <dgm:pt modelId="{90F57437-BEE1-436E-99C2-6CE3106B8A11}" type="parTrans" cxnId="{EBCCAAA8-CE32-4B73-AD2D-2EF0712C686E}">
      <dgm:prSet/>
      <dgm:spPr/>
      <dgm:t>
        <a:bodyPr/>
        <a:lstStyle/>
        <a:p>
          <a:endParaRPr lang="cs-CZ"/>
        </a:p>
      </dgm:t>
    </dgm:pt>
    <dgm:pt modelId="{8F51B65B-DCBA-409D-97FD-5BA80BD99B61}" type="sibTrans" cxnId="{EBCCAAA8-CE32-4B73-AD2D-2EF0712C686E}">
      <dgm:prSet/>
      <dgm:spPr/>
    </dgm:pt>
    <dgm:pt modelId="{C61C46E4-79DE-488F-9F30-AE365A569DA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rgbClr val="660066"/>
              </a:solidFill>
              <a:effectLst/>
              <a:latin typeface="Arial Narrow" pitchFamily="34" charset="0"/>
            </a:rPr>
            <a:t>Infekční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rgbClr val="660066"/>
              </a:solidFill>
              <a:effectLst/>
              <a:latin typeface="Arial Narrow" pitchFamily="34" charset="0"/>
            </a:rPr>
            <a:t>odpady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rgbClr val="660066"/>
              </a:solidFill>
              <a:effectLst/>
              <a:latin typeface="Arial Narrow" pitchFamily="34" charset="0"/>
            </a:rPr>
            <a:t>vč. ostrých</a:t>
          </a:r>
        </a:p>
      </dgm:t>
    </dgm:pt>
    <dgm:pt modelId="{BC28B78B-9A5F-4F83-97B3-FA07D63F9CFD}" type="parTrans" cxnId="{664F7E3A-B70F-44F7-882B-2D13106581DD}">
      <dgm:prSet/>
      <dgm:spPr/>
      <dgm:t>
        <a:bodyPr/>
        <a:lstStyle/>
        <a:p>
          <a:endParaRPr lang="cs-CZ"/>
        </a:p>
      </dgm:t>
    </dgm:pt>
    <dgm:pt modelId="{09B0ED75-D78E-4AD5-BD43-03B79658C31D}" type="sibTrans" cxnId="{664F7E3A-B70F-44F7-882B-2D13106581DD}">
      <dgm:prSet/>
      <dgm:spPr/>
    </dgm:pt>
    <dgm:pt modelId="{78BE9897-6E3E-42B1-A0CE-34C26BD35C81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rgbClr val="660066"/>
              </a:solidFill>
              <a:effectLst/>
              <a:latin typeface="Arial Narrow" pitchFamily="34" charset="0"/>
            </a:rPr>
            <a:t>Komunální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rgbClr val="660066"/>
              </a:solidFill>
              <a:effectLst/>
              <a:latin typeface="Arial Narrow" pitchFamily="34" charset="0"/>
            </a:rPr>
            <a:t>odpady</a:t>
          </a:r>
        </a:p>
      </dgm:t>
    </dgm:pt>
    <dgm:pt modelId="{79253D95-4EEA-4547-98DC-D2C34A4AC553}" type="parTrans" cxnId="{FE06758F-7A63-416C-839B-AFECA8FB5425}">
      <dgm:prSet/>
      <dgm:spPr/>
      <dgm:t>
        <a:bodyPr/>
        <a:lstStyle/>
        <a:p>
          <a:endParaRPr lang="cs-CZ"/>
        </a:p>
      </dgm:t>
    </dgm:pt>
    <dgm:pt modelId="{5C74091B-2846-4E7E-963C-1219F3A00CAC}" type="sibTrans" cxnId="{FE06758F-7A63-416C-839B-AFECA8FB5425}">
      <dgm:prSet/>
      <dgm:spPr/>
    </dgm:pt>
    <dgm:pt modelId="{B12D445C-272A-421E-805F-4A019FFF3088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rgbClr val="660066"/>
              </a:solidFill>
              <a:effectLst/>
              <a:latin typeface="Arial Narrow" pitchFamily="34" charset="0"/>
            </a:rPr>
            <a:t>Radioaktivní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rgbClr val="660066"/>
              </a:solidFill>
              <a:effectLst/>
              <a:latin typeface="Arial Narrow" pitchFamily="34" charset="0"/>
            </a:rPr>
            <a:t>odpady</a:t>
          </a:r>
        </a:p>
      </dgm:t>
    </dgm:pt>
    <dgm:pt modelId="{7928141F-FF3E-4E5B-B242-8E0AFE9EFD72}" type="parTrans" cxnId="{D426E76F-F468-4E49-BF5B-541AE03332AB}">
      <dgm:prSet/>
      <dgm:spPr/>
      <dgm:t>
        <a:bodyPr/>
        <a:lstStyle/>
        <a:p>
          <a:endParaRPr lang="cs-CZ"/>
        </a:p>
      </dgm:t>
    </dgm:pt>
    <dgm:pt modelId="{142F3FDD-A6F9-4F9E-849F-A5987F0767CE}" type="sibTrans" cxnId="{D426E76F-F468-4E49-BF5B-541AE03332AB}">
      <dgm:prSet/>
      <dgm:spPr/>
    </dgm:pt>
    <dgm:pt modelId="{B304AF4A-728E-4428-8BE6-2A5818455F4E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rgbClr val="660066"/>
              </a:solidFill>
              <a:effectLst/>
              <a:latin typeface="Arial Narrow" pitchFamily="34" charset="0"/>
            </a:rPr>
            <a:t>Chemické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rgbClr val="660066"/>
              </a:solidFill>
              <a:effectLst/>
              <a:latin typeface="Arial Narrow" pitchFamily="34" charset="0"/>
            </a:rPr>
            <a:t> odpady</a:t>
          </a:r>
        </a:p>
      </dgm:t>
    </dgm:pt>
    <dgm:pt modelId="{233E4EBD-A464-407E-B152-1FE6AAA77CC0}" type="parTrans" cxnId="{CA037244-4CD3-4D34-8896-709D56EB7378}">
      <dgm:prSet/>
      <dgm:spPr/>
      <dgm:t>
        <a:bodyPr/>
        <a:lstStyle/>
        <a:p>
          <a:endParaRPr lang="cs-CZ"/>
        </a:p>
      </dgm:t>
    </dgm:pt>
    <dgm:pt modelId="{18C68FD5-0C86-4C3A-B909-BBCC9B4F59E0}" type="sibTrans" cxnId="{CA037244-4CD3-4D34-8896-709D56EB7378}">
      <dgm:prSet/>
      <dgm:spPr/>
    </dgm:pt>
    <dgm:pt modelId="{C15CC6D6-9216-455F-B325-103128D3FE5A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rgbClr val="660066"/>
              </a:solidFill>
              <a:effectLst/>
              <a:latin typeface="Arial Narrow" pitchFamily="34" charset="0"/>
            </a:rPr>
            <a:t>Odpadní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rgbClr val="660066"/>
              </a:solidFill>
              <a:effectLst/>
              <a:latin typeface="Arial Narrow" pitchFamily="34" charset="0"/>
            </a:rPr>
            <a:t> vody</a:t>
          </a:r>
        </a:p>
      </dgm:t>
    </dgm:pt>
    <dgm:pt modelId="{DAE2206E-8DB9-46E7-998F-00BE50F115FC}" type="parTrans" cxnId="{14340252-99D3-47C2-9CFF-100EDAA83FE6}">
      <dgm:prSet/>
      <dgm:spPr/>
      <dgm:t>
        <a:bodyPr/>
        <a:lstStyle/>
        <a:p>
          <a:endParaRPr lang="cs-CZ"/>
        </a:p>
      </dgm:t>
    </dgm:pt>
    <dgm:pt modelId="{3DA3BEE4-1847-4365-8534-A8C8185C567B}" type="sibTrans" cxnId="{14340252-99D3-47C2-9CFF-100EDAA83FE6}">
      <dgm:prSet/>
      <dgm:spPr/>
    </dgm:pt>
    <dgm:pt modelId="{AA4C9DDB-4B26-4198-BF70-DF2A7DB1A420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rgbClr val="660066"/>
              </a:solidFill>
              <a:effectLst/>
              <a:latin typeface="Arial Narrow" pitchFamily="34" charset="0"/>
            </a:rPr>
            <a:t>Emise</a:t>
          </a:r>
        </a:p>
      </dgm:t>
    </dgm:pt>
    <dgm:pt modelId="{DEE44626-411D-4ECB-8594-82D881F96FAA}" type="parTrans" cxnId="{F8C5DF99-7ECF-4259-96D4-13B54D807A07}">
      <dgm:prSet/>
      <dgm:spPr/>
      <dgm:t>
        <a:bodyPr/>
        <a:lstStyle/>
        <a:p>
          <a:endParaRPr lang="cs-CZ"/>
        </a:p>
      </dgm:t>
    </dgm:pt>
    <dgm:pt modelId="{D7884570-1694-4CCE-B634-C8E303148B08}" type="sibTrans" cxnId="{F8C5DF99-7ECF-4259-96D4-13B54D807A07}">
      <dgm:prSet/>
      <dgm:spPr/>
    </dgm:pt>
    <dgm:pt modelId="{B00CDE69-0131-4702-A505-2B053DFB01E8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altLang="cs-CZ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FFFFFF"/>
              </a:outerShdw>
            </a:effectLst>
            <a:latin typeface="Arial" charset="0"/>
          </a:endParaRP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</a:rPr>
            <a:t>Specifické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</a:rPr>
            <a:t>vstupy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</a:rPr>
            <a:t>– zdravotnické prostředky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 </a:t>
          </a:r>
        </a:p>
      </dgm:t>
    </dgm:pt>
    <dgm:pt modelId="{4895B8D8-2435-4A0A-99E6-5C74BD955D5D}" type="parTrans" cxnId="{CE36930D-551A-4DA9-BAC4-3C57886BB2F7}">
      <dgm:prSet/>
      <dgm:spPr/>
      <dgm:t>
        <a:bodyPr/>
        <a:lstStyle/>
        <a:p>
          <a:endParaRPr lang="cs-CZ"/>
        </a:p>
      </dgm:t>
    </dgm:pt>
    <dgm:pt modelId="{6D660EA0-1DF1-4695-B687-5D9172EC2D81}" type="sibTrans" cxnId="{CE36930D-551A-4DA9-BAC4-3C57886BB2F7}">
      <dgm:prSet/>
      <dgm:spPr/>
    </dgm:pt>
    <dgm:pt modelId="{6C3E37B0-E589-4EE2-8739-11CC4C9FA564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</a:rPr>
            <a:t>Úklid,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</a:rPr>
            <a:t>transport</a:t>
          </a:r>
        </a:p>
      </dgm:t>
    </dgm:pt>
    <dgm:pt modelId="{8FFB0324-9957-4829-8B7F-A0FEB50CD051}" type="parTrans" cxnId="{7084E2DA-541C-462D-A565-3564F373A333}">
      <dgm:prSet/>
      <dgm:spPr/>
      <dgm:t>
        <a:bodyPr/>
        <a:lstStyle/>
        <a:p>
          <a:endParaRPr lang="cs-CZ"/>
        </a:p>
      </dgm:t>
    </dgm:pt>
    <dgm:pt modelId="{FB161C0C-225F-4406-8F5C-7065CD227355}" type="sibTrans" cxnId="{7084E2DA-541C-462D-A565-3564F373A333}">
      <dgm:prSet/>
      <dgm:spPr/>
    </dgm:pt>
    <dgm:pt modelId="{43F77581-906F-40CD-B800-3F3FD23C0D27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</a:rPr>
            <a:t>Hygienické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</a:rPr>
            <a:t>zázemí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</a:rPr>
            <a:t>pro pacienta</a:t>
          </a:r>
        </a:p>
      </dgm:t>
    </dgm:pt>
    <dgm:pt modelId="{73B49CC4-56F7-430C-B4E7-38741687372D}" type="parTrans" cxnId="{05CEC73A-C48F-4665-8A1C-AADF4908DD6D}">
      <dgm:prSet/>
      <dgm:spPr/>
      <dgm:t>
        <a:bodyPr/>
        <a:lstStyle/>
        <a:p>
          <a:endParaRPr lang="cs-CZ"/>
        </a:p>
      </dgm:t>
    </dgm:pt>
    <dgm:pt modelId="{88F176B9-75EF-4955-A1AE-D76C100690FF}" type="sibTrans" cxnId="{05CEC73A-C48F-4665-8A1C-AADF4908DD6D}">
      <dgm:prSet/>
      <dgm:spPr/>
    </dgm:pt>
    <dgm:pt modelId="{507C3C2D-5880-480A-99BC-EEF58FD91AD7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rPr>
            <a:t>Strava,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rPr>
            <a:t>voda</a:t>
          </a:r>
        </a:p>
      </dgm:t>
    </dgm:pt>
    <dgm:pt modelId="{6EDBF4A5-5AEA-4E7B-90A5-09EC4F3D201A}" type="parTrans" cxnId="{18FAC50C-2152-44CE-941A-9742FE104157}">
      <dgm:prSet/>
      <dgm:spPr/>
      <dgm:t>
        <a:bodyPr/>
        <a:lstStyle/>
        <a:p>
          <a:endParaRPr lang="cs-CZ"/>
        </a:p>
      </dgm:t>
    </dgm:pt>
    <dgm:pt modelId="{37B43924-1C45-4A32-B5CC-62B17D9EC4BA}" type="sibTrans" cxnId="{18FAC50C-2152-44CE-941A-9742FE104157}">
      <dgm:prSet/>
      <dgm:spPr/>
    </dgm:pt>
    <dgm:pt modelId="{105CB24B-2312-4968-86B3-18D2E99B07EC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</a:rPr>
            <a:t>Lůžko,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</a:rPr>
            <a:t>Lůžkoviny,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</a:rPr>
            <a:t>prádlo</a:t>
          </a:r>
        </a:p>
      </dgm:t>
    </dgm:pt>
    <dgm:pt modelId="{6187BFA1-A2B6-44EC-8CB3-E0610F77A451}" type="parTrans" cxnId="{359C4B9B-AEE7-4949-A40E-637B8DDC90D6}">
      <dgm:prSet/>
      <dgm:spPr/>
      <dgm:t>
        <a:bodyPr/>
        <a:lstStyle/>
        <a:p>
          <a:endParaRPr lang="cs-CZ"/>
        </a:p>
      </dgm:t>
    </dgm:pt>
    <dgm:pt modelId="{93241644-8A2E-4A08-BA97-8349E1604B90}" type="sibTrans" cxnId="{359C4B9B-AEE7-4949-A40E-637B8DDC90D6}">
      <dgm:prSet/>
      <dgm:spPr/>
    </dgm:pt>
    <dgm:pt modelId="{281AD4E9-CD44-48E6-9E54-806E4A0E3B6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</a:rPr>
            <a:t>Mikroklimatické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</a:rPr>
            <a:t> podmínky</a:t>
          </a:r>
          <a:endParaRPr kumimoji="0" lang="cs-CZ" altLang="cs-CZ" b="1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FFFFFF"/>
              </a:outerShdw>
            </a:effectLst>
            <a:latin typeface="Arial Narrow" pitchFamily="34" charset="0"/>
          </a:endParaRPr>
        </a:p>
      </dgm:t>
    </dgm:pt>
    <dgm:pt modelId="{5BDA027E-DA33-4C93-A31D-9D0CB10BF943}" type="parTrans" cxnId="{403E2A23-3479-42A4-9679-2BE08E7C6E54}">
      <dgm:prSet/>
      <dgm:spPr/>
      <dgm:t>
        <a:bodyPr/>
        <a:lstStyle/>
        <a:p>
          <a:endParaRPr lang="cs-CZ"/>
        </a:p>
      </dgm:t>
    </dgm:pt>
    <dgm:pt modelId="{5C31BE61-0343-41AB-B503-64FD0E76E37D}" type="sibTrans" cxnId="{403E2A23-3479-42A4-9679-2BE08E7C6E54}">
      <dgm:prSet/>
      <dgm:spPr/>
    </dgm:pt>
    <dgm:pt modelId="{249DD0C1-4892-4E6F-B03F-41266C33EEC2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</a:rPr>
            <a:t>Stavebně-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</a:rPr>
            <a:t>techn.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</a:rPr>
            <a:t>předpoklady</a:t>
          </a:r>
        </a:p>
      </dgm:t>
    </dgm:pt>
    <dgm:pt modelId="{B938089F-229D-40A5-AA9E-14338D873CB7}" type="parTrans" cxnId="{63E8DBC4-FE4A-4F2B-B054-F6F2555B9AF5}">
      <dgm:prSet/>
      <dgm:spPr/>
      <dgm:t>
        <a:bodyPr/>
        <a:lstStyle/>
        <a:p>
          <a:endParaRPr lang="cs-CZ"/>
        </a:p>
      </dgm:t>
    </dgm:pt>
    <dgm:pt modelId="{C6BDE015-FA81-44F6-A457-ECDF9426C56C}" type="sibTrans" cxnId="{63E8DBC4-FE4A-4F2B-B054-F6F2555B9AF5}">
      <dgm:prSet/>
      <dgm:spPr/>
    </dgm:pt>
    <dgm:pt modelId="{59F85966-4485-4F9F-90D1-FC4AAB1617D4}" type="pres">
      <dgm:prSet presAssocID="{02DEA712-B94C-47F4-8286-7F1CA18C62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67317E5-8F05-4144-976E-02096CAFC661}" type="pres">
      <dgm:prSet presAssocID="{FD3B2B0C-5896-4F79-B963-5089167917F8}" presName="centerShape" presStyleLbl="node0" presStyleIdx="0" presStyleCnt="1"/>
      <dgm:spPr/>
      <dgm:t>
        <a:bodyPr/>
        <a:lstStyle/>
        <a:p>
          <a:endParaRPr lang="cs-CZ"/>
        </a:p>
      </dgm:t>
    </dgm:pt>
    <dgm:pt modelId="{ED6A66CC-B9A4-4236-86B0-14BB05F51C83}" type="pres">
      <dgm:prSet presAssocID="{90F57437-BEE1-436E-99C2-6CE3106B8A11}" presName="Name9" presStyleLbl="parChTrans1D2" presStyleIdx="0" presStyleCnt="14"/>
      <dgm:spPr/>
      <dgm:t>
        <a:bodyPr/>
        <a:lstStyle/>
        <a:p>
          <a:endParaRPr lang="cs-CZ"/>
        </a:p>
      </dgm:t>
    </dgm:pt>
    <dgm:pt modelId="{9FFBAF2F-613D-4677-87D9-319673AC2B60}" type="pres">
      <dgm:prSet presAssocID="{90F57437-BEE1-436E-99C2-6CE3106B8A11}" presName="connTx" presStyleLbl="parChTrans1D2" presStyleIdx="0" presStyleCnt="14"/>
      <dgm:spPr/>
      <dgm:t>
        <a:bodyPr/>
        <a:lstStyle/>
        <a:p>
          <a:endParaRPr lang="cs-CZ"/>
        </a:p>
      </dgm:t>
    </dgm:pt>
    <dgm:pt modelId="{7C897666-3439-4B9E-BD19-18A5FC1F4423}" type="pres">
      <dgm:prSet presAssocID="{B7D8137C-028D-431A-9077-B9728F2D5716}" presName="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150F15-035D-41AD-BF74-485497276F09}" type="pres">
      <dgm:prSet presAssocID="{BC28B78B-9A5F-4F83-97B3-FA07D63F9CFD}" presName="Name9" presStyleLbl="parChTrans1D2" presStyleIdx="1" presStyleCnt="14"/>
      <dgm:spPr/>
      <dgm:t>
        <a:bodyPr/>
        <a:lstStyle/>
        <a:p>
          <a:endParaRPr lang="cs-CZ"/>
        </a:p>
      </dgm:t>
    </dgm:pt>
    <dgm:pt modelId="{8FD1D370-2C23-472A-B5E9-A26ECEF11DB2}" type="pres">
      <dgm:prSet presAssocID="{BC28B78B-9A5F-4F83-97B3-FA07D63F9CFD}" presName="connTx" presStyleLbl="parChTrans1D2" presStyleIdx="1" presStyleCnt="14"/>
      <dgm:spPr/>
      <dgm:t>
        <a:bodyPr/>
        <a:lstStyle/>
        <a:p>
          <a:endParaRPr lang="cs-CZ"/>
        </a:p>
      </dgm:t>
    </dgm:pt>
    <dgm:pt modelId="{E298B803-B800-478A-83C0-EE8DEE69D23A}" type="pres">
      <dgm:prSet presAssocID="{C61C46E4-79DE-488F-9F30-AE365A569DAC}" presName="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AD1DEBA-5414-4661-A01C-A92CC105C356}" type="pres">
      <dgm:prSet presAssocID="{79253D95-4EEA-4547-98DC-D2C34A4AC553}" presName="Name9" presStyleLbl="parChTrans1D2" presStyleIdx="2" presStyleCnt="14"/>
      <dgm:spPr/>
      <dgm:t>
        <a:bodyPr/>
        <a:lstStyle/>
        <a:p>
          <a:endParaRPr lang="cs-CZ"/>
        </a:p>
      </dgm:t>
    </dgm:pt>
    <dgm:pt modelId="{395BB8DB-BCDB-4A62-AC74-DE53ABF265EB}" type="pres">
      <dgm:prSet presAssocID="{79253D95-4EEA-4547-98DC-D2C34A4AC553}" presName="connTx" presStyleLbl="parChTrans1D2" presStyleIdx="2" presStyleCnt="14"/>
      <dgm:spPr/>
      <dgm:t>
        <a:bodyPr/>
        <a:lstStyle/>
        <a:p>
          <a:endParaRPr lang="cs-CZ"/>
        </a:p>
      </dgm:t>
    </dgm:pt>
    <dgm:pt modelId="{54B4B6FD-F998-405F-A6AD-D000E8120EA8}" type="pres">
      <dgm:prSet presAssocID="{78BE9897-6E3E-42B1-A0CE-34C26BD35C81}" presName="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7516924-95C8-41DA-844F-92DB49A26FBD}" type="pres">
      <dgm:prSet presAssocID="{7928141F-FF3E-4E5B-B242-8E0AFE9EFD72}" presName="Name9" presStyleLbl="parChTrans1D2" presStyleIdx="3" presStyleCnt="14"/>
      <dgm:spPr/>
      <dgm:t>
        <a:bodyPr/>
        <a:lstStyle/>
        <a:p>
          <a:endParaRPr lang="cs-CZ"/>
        </a:p>
      </dgm:t>
    </dgm:pt>
    <dgm:pt modelId="{4DDBA714-0604-41FD-9D0B-936A5469EFD6}" type="pres">
      <dgm:prSet presAssocID="{7928141F-FF3E-4E5B-B242-8E0AFE9EFD72}" presName="connTx" presStyleLbl="parChTrans1D2" presStyleIdx="3" presStyleCnt="14"/>
      <dgm:spPr/>
      <dgm:t>
        <a:bodyPr/>
        <a:lstStyle/>
        <a:p>
          <a:endParaRPr lang="cs-CZ"/>
        </a:p>
      </dgm:t>
    </dgm:pt>
    <dgm:pt modelId="{839BAC3D-5FB7-45BA-B52B-390B594E9375}" type="pres">
      <dgm:prSet presAssocID="{B12D445C-272A-421E-805F-4A019FFF3088}" presName="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6DAD37E-FC62-4938-B090-B82A1BF69513}" type="pres">
      <dgm:prSet presAssocID="{233E4EBD-A464-407E-B152-1FE6AAA77CC0}" presName="Name9" presStyleLbl="parChTrans1D2" presStyleIdx="4" presStyleCnt="14"/>
      <dgm:spPr/>
      <dgm:t>
        <a:bodyPr/>
        <a:lstStyle/>
        <a:p>
          <a:endParaRPr lang="cs-CZ"/>
        </a:p>
      </dgm:t>
    </dgm:pt>
    <dgm:pt modelId="{8CB183B0-D2F9-47FD-B885-38ABD01909CE}" type="pres">
      <dgm:prSet presAssocID="{233E4EBD-A464-407E-B152-1FE6AAA77CC0}" presName="connTx" presStyleLbl="parChTrans1D2" presStyleIdx="4" presStyleCnt="14"/>
      <dgm:spPr/>
      <dgm:t>
        <a:bodyPr/>
        <a:lstStyle/>
        <a:p>
          <a:endParaRPr lang="cs-CZ"/>
        </a:p>
      </dgm:t>
    </dgm:pt>
    <dgm:pt modelId="{38AB6FDB-BE9D-4FCF-A990-0F3B50D00DB7}" type="pres">
      <dgm:prSet presAssocID="{B304AF4A-728E-4428-8BE6-2A5818455F4E}" presName="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06B084E-08AC-497F-9409-0C51C6E0F93E}" type="pres">
      <dgm:prSet presAssocID="{DAE2206E-8DB9-46E7-998F-00BE50F115FC}" presName="Name9" presStyleLbl="parChTrans1D2" presStyleIdx="5" presStyleCnt="14"/>
      <dgm:spPr/>
      <dgm:t>
        <a:bodyPr/>
        <a:lstStyle/>
        <a:p>
          <a:endParaRPr lang="cs-CZ"/>
        </a:p>
      </dgm:t>
    </dgm:pt>
    <dgm:pt modelId="{7EF70D7F-164E-4851-B2D3-5FDCE725E564}" type="pres">
      <dgm:prSet presAssocID="{DAE2206E-8DB9-46E7-998F-00BE50F115FC}" presName="connTx" presStyleLbl="parChTrans1D2" presStyleIdx="5" presStyleCnt="14"/>
      <dgm:spPr/>
      <dgm:t>
        <a:bodyPr/>
        <a:lstStyle/>
        <a:p>
          <a:endParaRPr lang="cs-CZ"/>
        </a:p>
      </dgm:t>
    </dgm:pt>
    <dgm:pt modelId="{7599FF23-9F5A-4210-A993-14DA79E415AB}" type="pres">
      <dgm:prSet presAssocID="{C15CC6D6-9216-455F-B325-103128D3FE5A}" presName="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603A824-88D4-4D2B-8DB6-6BED8441AF6C}" type="pres">
      <dgm:prSet presAssocID="{DEE44626-411D-4ECB-8594-82D881F96FAA}" presName="Name9" presStyleLbl="parChTrans1D2" presStyleIdx="6" presStyleCnt="14"/>
      <dgm:spPr/>
      <dgm:t>
        <a:bodyPr/>
        <a:lstStyle/>
        <a:p>
          <a:endParaRPr lang="cs-CZ"/>
        </a:p>
      </dgm:t>
    </dgm:pt>
    <dgm:pt modelId="{7B9A96F1-046D-4EC9-8483-B7CEBCF6A9BC}" type="pres">
      <dgm:prSet presAssocID="{DEE44626-411D-4ECB-8594-82D881F96FAA}" presName="connTx" presStyleLbl="parChTrans1D2" presStyleIdx="6" presStyleCnt="14"/>
      <dgm:spPr/>
      <dgm:t>
        <a:bodyPr/>
        <a:lstStyle/>
        <a:p>
          <a:endParaRPr lang="cs-CZ"/>
        </a:p>
      </dgm:t>
    </dgm:pt>
    <dgm:pt modelId="{412197F0-4FD9-4EC3-AF37-1E2ED7DAB746}" type="pres">
      <dgm:prSet presAssocID="{AA4C9DDB-4B26-4198-BF70-DF2A7DB1A420}" presName="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4B5A6EE-1220-4FAA-92B7-1DEF31F23EBD}" type="pres">
      <dgm:prSet presAssocID="{4895B8D8-2435-4A0A-99E6-5C74BD955D5D}" presName="Name9" presStyleLbl="parChTrans1D2" presStyleIdx="7" presStyleCnt="14"/>
      <dgm:spPr/>
      <dgm:t>
        <a:bodyPr/>
        <a:lstStyle/>
        <a:p>
          <a:endParaRPr lang="cs-CZ"/>
        </a:p>
      </dgm:t>
    </dgm:pt>
    <dgm:pt modelId="{66588542-FEB7-4284-AF5A-CF361D3D673A}" type="pres">
      <dgm:prSet presAssocID="{4895B8D8-2435-4A0A-99E6-5C74BD955D5D}" presName="connTx" presStyleLbl="parChTrans1D2" presStyleIdx="7" presStyleCnt="14"/>
      <dgm:spPr/>
      <dgm:t>
        <a:bodyPr/>
        <a:lstStyle/>
        <a:p>
          <a:endParaRPr lang="cs-CZ"/>
        </a:p>
      </dgm:t>
    </dgm:pt>
    <dgm:pt modelId="{5C8FC1BF-92B8-429F-8AB1-9826F0D571C4}" type="pres">
      <dgm:prSet presAssocID="{B00CDE69-0131-4702-A505-2B053DFB01E8}" presName="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3911A91-39ED-47E8-BF01-97E81A29D408}" type="pres">
      <dgm:prSet presAssocID="{8FFB0324-9957-4829-8B7F-A0FEB50CD051}" presName="Name9" presStyleLbl="parChTrans1D2" presStyleIdx="8" presStyleCnt="14"/>
      <dgm:spPr/>
      <dgm:t>
        <a:bodyPr/>
        <a:lstStyle/>
        <a:p>
          <a:endParaRPr lang="cs-CZ"/>
        </a:p>
      </dgm:t>
    </dgm:pt>
    <dgm:pt modelId="{C3989CB9-D35E-4EE0-81B0-663D0FA36F7C}" type="pres">
      <dgm:prSet presAssocID="{8FFB0324-9957-4829-8B7F-A0FEB50CD051}" presName="connTx" presStyleLbl="parChTrans1D2" presStyleIdx="8" presStyleCnt="14"/>
      <dgm:spPr/>
      <dgm:t>
        <a:bodyPr/>
        <a:lstStyle/>
        <a:p>
          <a:endParaRPr lang="cs-CZ"/>
        </a:p>
      </dgm:t>
    </dgm:pt>
    <dgm:pt modelId="{0E94F7B0-42EC-4150-B5E3-28E4675C9BD8}" type="pres">
      <dgm:prSet presAssocID="{6C3E37B0-E589-4EE2-8739-11CC4C9FA564}" presName="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1C09D94-681C-4045-81CD-5A6390B2ECF5}" type="pres">
      <dgm:prSet presAssocID="{73B49CC4-56F7-430C-B4E7-38741687372D}" presName="Name9" presStyleLbl="parChTrans1D2" presStyleIdx="9" presStyleCnt="14"/>
      <dgm:spPr/>
      <dgm:t>
        <a:bodyPr/>
        <a:lstStyle/>
        <a:p>
          <a:endParaRPr lang="cs-CZ"/>
        </a:p>
      </dgm:t>
    </dgm:pt>
    <dgm:pt modelId="{586802E3-DFC7-4B7C-8C60-7D6BBFF93504}" type="pres">
      <dgm:prSet presAssocID="{73B49CC4-56F7-430C-B4E7-38741687372D}" presName="connTx" presStyleLbl="parChTrans1D2" presStyleIdx="9" presStyleCnt="14"/>
      <dgm:spPr/>
      <dgm:t>
        <a:bodyPr/>
        <a:lstStyle/>
        <a:p>
          <a:endParaRPr lang="cs-CZ"/>
        </a:p>
      </dgm:t>
    </dgm:pt>
    <dgm:pt modelId="{C3365DDB-741F-4FF5-B9C9-5ABECE00E3A4}" type="pres">
      <dgm:prSet presAssocID="{43F77581-906F-40CD-B800-3F3FD23C0D27}" presName="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575FA59-F6B1-47E6-AF22-B9821667BB45}" type="pres">
      <dgm:prSet presAssocID="{6EDBF4A5-5AEA-4E7B-90A5-09EC4F3D201A}" presName="Name9" presStyleLbl="parChTrans1D2" presStyleIdx="10" presStyleCnt="14"/>
      <dgm:spPr/>
      <dgm:t>
        <a:bodyPr/>
        <a:lstStyle/>
        <a:p>
          <a:endParaRPr lang="cs-CZ"/>
        </a:p>
      </dgm:t>
    </dgm:pt>
    <dgm:pt modelId="{11A00807-C7E5-4F05-B25E-697A1D9D8C00}" type="pres">
      <dgm:prSet presAssocID="{6EDBF4A5-5AEA-4E7B-90A5-09EC4F3D201A}" presName="connTx" presStyleLbl="parChTrans1D2" presStyleIdx="10" presStyleCnt="14"/>
      <dgm:spPr/>
      <dgm:t>
        <a:bodyPr/>
        <a:lstStyle/>
        <a:p>
          <a:endParaRPr lang="cs-CZ"/>
        </a:p>
      </dgm:t>
    </dgm:pt>
    <dgm:pt modelId="{6A82FFCF-B096-4930-B6D1-B806EF4887DC}" type="pres">
      <dgm:prSet presAssocID="{507C3C2D-5880-480A-99BC-EEF58FD91AD7}" presName="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E275693-1138-4149-AC9A-6179B4EEC4C0}" type="pres">
      <dgm:prSet presAssocID="{6187BFA1-A2B6-44EC-8CB3-E0610F77A451}" presName="Name9" presStyleLbl="parChTrans1D2" presStyleIdx="11" presStyleCnt="14"/>
      <dgm:spPr/>
      <dgm:t>
        <a:bodyPr/>
        <a:lstStyle/>
        <a:p>
          <a:endParaRPr lang="cs-CZ"/>
        </a:p>
      </dgm:t>
    </dgm:pt>
    <dgm:pt modelId="{E2D565AF-C44C-47D2-AA1E-70B0684989CB}" type="pres">
      <dgm:prSet presAssocID="{6187BFA1-A2B6-44EC-8CB3-E0610F77A451}" presName="connTx" presStyleLbl="parChTrans1D2" presStyleIdx="11" presStyleCnt="14"/>
      <dgm:spPr/>
      <dgm:t>
        <a:bodyPr/>
        <a:lstStyle/>
        <a:p>
          <a:endParaRPr lang="cs-CZ"/>
        </a:p>
      </dgm:t>
    </dgm:pt>
    <dgm:pt modelId="{A647114C-5CCB-4828-9800-0ED843A6638A}" type="pres">
      <dgm:prSet presAssocID="{105CB24B-2312-4968-86B3-18D2E99B07EC}" presName="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ED82622-A176-48E6-81D3-FF4076D80444}" type="pres">
      <dgm:prSet presAssocID="{5BDA027E-DA33-4C93-A31D-9D0CB10BF943}" presName="Name9" presStyleLbl="parChTrans1D2" presStyleIdx="12" presStyleCnt="14"/>
      <dgm:spPr/>
      <dgm:t>
        <a:bodyPr/>
        <a:lstStyle/>
        <a:p>
          <a:endParaRPr lang="cs-CZ"/>
        </a:p>
      </dgm:t>
    </dgm:pt>
    <dgm:pt modelId="{9F05C762-E7D0-410A-92CE-79E55B23523B}" type="pres">
      <dgm:prSet presAssocID="{5BDA027E-DA33-4C93-A31D-9D0CB10BF943}" presName="connTx" presStyleLbl="parChTrans1D2" presStyleIdx="12" presStyleCnt="14"/>
      <dgm:spPr/>
      <dgm:t>
        <a:bodyPr/>
        <a:lstStyle/>
        <a:p>
          <a:endParaRPr lang="cs-CZ"/>
        </a:p>
      </dgm:t>
    </dgm:pt>
    <dgm:pt modelId="{899413CF-71BC-4632-8CC0-3225C115A5BA}" type="pres">
      <dgm:prSet presAssocID="{281AD4E9-CD44-48E6-9E54-806E4A0E3B65}" presName="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91CE3D0-DDB3-4E95-882C-90FD9B933E04}" type="pres">
      <dgm:prSet presAssocID="{B938089F-229D-40A5-AA9E-14338D873CB7}" presName="Name9" presStyleLbl="parChTrans1D2" presStyleIdx="13" presStyleCnt="14"/>
      <dgm:spPr/>
      <dgm:t>
        <a:bodyPr/>
        <a:lstStyle/>
        <a:p>
          <a:endParaRPr lang="cs-CZ"/>
        </a:p>
      </dgm:t>
    </dgm:pt>
    <dgm:pt modelId="{9C4A287F-52D6-4031-BCD3-1BB6F5C7A073}" type="pres">
      <dgm:prSet presAssocID="{B938089F-229D-40A5-AA9E-14338D873CB7}" presName="connTx" presStyleLbl="parChTrans1D2" presStyleIdx="13" presStyleCnt="14"/>
      <dgm:spPr/>
      <dgm:t>
        <a:bodyPr/>
        <a:lstStyle/>
        <a:p>
          <a:endParaRPr lang="cs-CZ"/>
        </a:p>
      </dgm:t>
    </dgm:pt>
    <dgm:pt modelId="{BE6EA8A6-3C23-4A01-9E97-64D8EF877C44}" type="pres">
      <dgm:prSet presAssocID="{249DD0C1-4892-4E6F-B03F-41266C33EEC2}" presName="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567B6B8-6E17-4BA5-AF31-AFF593684ED9}" type="presOf" srcId="{B12D445C-272A-421E-805F-4A019FFF3088}" destId="{839BAC3D-5FB7-45BA-B52B-390B594E9375}" srcOrd="0" destOrd="0" presId="urn:microsoft.com/office/officeart/2005/8/layout/radial1"/>
    <dgm:cxn modelId="{483CDAC1-C3FF-4D58-AC7A-C2EC630D3A6A}" type="presOf" srcId="{FD3B2B0C-5896-4F79-B963-5089167917F8}" destId="{A67317E5-8F05-4144-976E-02096CAFC661}" srcOrd="0" destOrd="0" presId="urn:microsoft.com/office/officeart/2005/8/layout/radial1"/>
    <dgm:cxn modelId="{073EA016-66AE-4273-B350-8FBE57F6BD9C}" type="presOf" srcId="{90F57437-BEE1-436E-99C2-6CE3106B8A11}" destId="{9FFBAF2F-613D-4677-87D9-319673AC2B60}" srcOrd="1" destOrd="0" presId="urn:microsoft.com/office/officeart/2005/8/layout/radial1"/>
    <dgm:cxn modelId="{876D138D-8D02-467A-8D0C-A7A4FC8A52DA}" type="presOf" srcId="{C15CC6D6-9216-455F-B325-103128D3FE5A}" destId="{7599FF23-9F5A-4210-A993-14DA79E415AB}" srcOrd="0" destOrd="0" presId="urn:microsoft.com/office/officeart/2005/8/layout/radial1"/>
    <dgm:cxn modelId="{1414E7BF-8FBF-41C1-9F6E-37F58C1E8171}" type="presOf" srcId="{7928141F-FF3E-4E5B-B242-8E0AFE9EFD72}" destId="{07516924-95C8-41DA-844F-92DB49A26FBD}" srcOrd="0" destOrd="0" presId="urn:microsoft.com/office/officeart/2005/8/layout/radial1"/>
    <dgm:cxn modelId="{18FAC50C-2152-44CE-941A-9742FE104157}" srcId="{FD3B2B0C-5896-4F79-B963-5089167917F8}" destId="{507C3C2D-5880-480A-99BC-EEF58FD91AD7}" srcOrd="10" destOrd="0" parTransId="{6EDBF4A5-5AEA-4E7B-90A5-09EC4F3D201A}" sibTransId="{37B43924-1C45-4A32-B5CC-62B17D9EC4BA}"/>
    <dgm:cxn modelId="{3ABA7FAE-10DB-4806-A03E-85AF96EB2A39}" type="presOf" srcId="{233E4EBD-A464-407E-B152-1FE6AAA77CC0}" destId="{8CB183B0-D2F9-47FD-B885-38ABD01909CE}" srcOrd="1" destOrd="0" presId="urn:microsoft.com/office/officeart/2005/8/layout/radial1"/>
    <dgm:cxn modelId="{5E787C1B-89CB-4289-A9FE-E4126CA70B7C}" type="presOf" srcId="{AA4C9DDB-4B26-4198-BF70-DF2A7DB1A420}" destId="{412197F0-4FD9-4EC3-AF37-1E2ED7DAB746}" srcOrd="0" destOrd="0" presId="urn:microsoft.com/office/officeart/2005/8/layout/radial1"/>
    <dgm:cxn modelId="{14340252-99D3-47C2-9CFF-100EDAA83FE6}" srcId="{FD3B2B0C-5896-4F79-B963-5089167917F8}" destId="{C15CC6D6-9216-455F-B325-103128D3FE5A}" srcOrd="5" destOrd="0" parTransId="{DAE2206E-8DB9-46E7-998F-00BE50F115FC}" sibTransId="{3DA3BEE4-1847-4365-8534-A8C8185C567B}"/>
    <dgm:cxn modelId="{F8C5DF99-7ECF-4259-96D4-13B54D807A07}" srcId="{FD3B2B0C-5896-4F79-B963-5089167917F8}" destId="{AA4C9DDB-4B26-4198-BF70-DF2A7DB1A420}" srcOrd="6" destOrd="0" parTransId="{DEE44626-411D-4ECB-8594-82D881F96FAA}" sibTransId="{D7884570-1694-4CCE-B634-C8E303148B08}"/>
    <dgm:cxn modelId="{64280295-9410-4042-A130-80F76DB5DA1B}" type="presOf" srcId="{73B49CC4-56F7-430C-B4E7-38741687372D}" destId="{91C09D94-681C-4045-81CD-5A6390B2ECF5}" srcOrd="0" destOrd="0" presId="urn:microsoft.com/office/officeart/2005/8/layout/radial1"/>
    <dgm:cxn modelId="{CA037244-4CD3-4D34-8896-709D56EB7378}" srcId="{FD3B2B0C-5896-4F79-B963-5089167917F8}" destId="{B304AF4A-728E-4428-8BE6-2A5818455F4E}" srcOrd="4" destOrd="0" parTransId="{233E4EBD-A464-407E-B152-1FE6AAA77CC0}" sibTransId="{18C68FD5-0C86-4C3A-B909-BBCC9B4F59E0}"/>
    <dgm:cxn modelId="{403E2A23-3479-42A4-9679-2BE08E7C6E54}" srcId="{FD3B2B0C-5896-4F79-B963-5089167917F8}" destId="{281AD4E9-CD44-48E6-9E54-806E4A0E3B65}" srcOrd="12" destOrd="0" parTransId="{5BDA027E-DA33-4C93-A31D-9D0CB10BF943}" sibTransId="{5C31BE61-0343-41AB-B503-64FD0E76E37D}"/>
    <dgm:cxn modelId="{7084E2DA-541C-462D-A565-3564F373A333}" srcId="{FD3B2B0C-5896-4F79-B963-5089167917F8}" destId="{6C3E37B0-E589-4EE2-8739-11CC4C9FA564}" srcOrd="8" destOrd="0" parTransId="{8FFB0324-9957-4829-8B7F-A0FEB50CD051}" sibTransId="{FB161C0C-225F-4406-8F5C-7065CD227355}"/>
    <dgm:cxn modelId="{40771A43-6154-4A89-924C-E04A45218F21}" type="presOf" srcId="{7928141F-FF3E-4E5B-B242-8E0AFE9EFD72}" destId="{4DDBA714-0604-41FD-9D0B-936A5469EFD6}" srcOrd="1" destOrd="0" presId="urn:microsoft.com/office/officeart/2005/8/layout/radial1"/>
    <dgm:cxn modelId="{2264EA60-5362-4CD5-92B5-7B440AFBD942}" type="presOf" srcId="{6EDBF4A5-5AEA-4E7B-90A5-09EC4F3D201A}" destId="{11A00807-C7E5-4F05-B25E-697A1D9D8C00}" srcOrd="1" destOrd="0" presId="urn:microsoft.com/office/officeart/2005/8/layout/radial1"/>
    <dgm:cxn modelId="{9E60026F-6CAE-49F6-B854-16E9CF317FE7}" type="presOf" srcId="{6187BFA1-A2B6-44EC-8CB3-E0610F77A451}" destId="{E2D565AF-C44C-47D2-AA1E-70B0684989CB}" srcOrd="1" destOrd="0" presId="urn:microsoft.com/office/officeart/2005/8/layout/radial1"/>
    <dgm:cxn modelId="{F508EA4D-3F72-435B-93E0-9DB653FD98B9}" type="presOf" srcId="{249DD0C1-4892-4E6F-B03F-41266C33EEC2}" destId="{BE6EA8A6-3C23-4A01-9E97-64D8EF877C44}" srcOrd="0" destOrd="0" presId="urn:microsoft.com/office/officeart/2005/8/layout/radial1"/>
    <dgm:cxn modelId="{AE1EDB79-6AA4-4655-BB36-F71C52B56BAE}" type="presOf" srcId="{8FFB0324-9957-4829-8B7F-A0FEB50CD051}" destId="{C3989CB9-D35E-4EE0-81B0-663D0FA36F7C}" srcOrd="1" destOrd="0" presId="urn:microsoft.com/office/officeart/2005/8/layout/radial1"/>
    <dgm:cxn modelId="{FE06758F-7A63-416C-839B-AFECA8FB5425}" srcId="{FD3B2B0C-5896-4F79-B963-5089167917F8}" destId="{78BE9897-6E3E-42B1-A0CE-34C26BD35C81}" srcOrd="2" destOrd="0" parTransId="{79253D95-4EEA-4547-98DC-D2C34A4AC553}" sibTransId="{5C74091B-2846-4E7E-963C-1219F3A00CAC}"/>
    <dgm:cxn modelId="{C2FBD007-24F3-41E8-80EC-39729D3A60BA}" type="presOf" srcId="{BC28B78B-9A5F-4F83-97B3-FA07D63F9CFD}" destId="{8FD1D370-2C23-472A-B5E9-A26ECEF11DB2}" srcOrd="1" destOrd="0" presId="urn:microsoft.com/office/officeart/2005/8/layout/radial1"/>
    <dgm:cxn modelId="{B7AD8773-78F4-4371-A5B0-9D1FA520F71E}" type="presOf" srcId="{02DEA712-B94C-47F4-8286-7F1CA18C6276}" destId="{59F85966-4485-4F9F-90D1-FC4AAB1617D4}" srcOrd="0" destOrd="0" presId="urn:microsoft.com/office/officeart/2005/8/layout/radial1"/>
    <dgm:cxn modelId="{B23DB29E-2C64-409D-9C50-7E204801A2FC}" type="presOf" srcId="{233E4EBD-A464-407E-B152-1FE6AAA77CC0}" destId="{A6DAD37E-FC62-4938-B090-B82A1BF69513}" srcOrd="0" destOrd="0" presId="urn:microsoft.com/office/officeart/2005/8/layout/radial1"/>
    <dgm:cxn modelId="{CE36930D-551A-4DA9-BAC4-3C57886BB2F7}" srcId="{FD3B2B0C-5896-4F79-B963-5089167917F8}" destId="{B00CDE69-0131-4702-A505-2B053DFB01E8}" srcOrd="7" destOrd="0" parTransId="{4895B8D8-2435-4A0A-99E6-5C74BD955D5D}" sibTransId="{6D660EA0-1DF1-4695-B687-5D9172EC2D81}"/>
    <dgm:cxn modelId="{359C4B9B-AEE7-4949-A40E-637B8DDC90D6}" srcId="{FD3B2B0C-5896-4F79-B963-5089167917F8}" destId="{105CB24B-2312-4968-86B3-18D2E99B07EC}" srcOrd="11" destOrd="0" parTransId="{6187BFA1-A2B6-44EC-8CB3-E0610F77A451}" sibTransId="{93241644-8A2E-4A08-BA97-8349E1604B90}"/>
    <dgm:cxn modelId="{8CEA3840-76D4-48BE-B500-4017F39A4AA0}" type="presOf" srcId="{B304AF4A-728E-4428-8BE6-2A5818455F4E}" destId="{38AB6FDB-BE9D-4FCF-A990-0F3B50D00DB7}" srcOrd="0" destOrd="0" presId="urn:microsoft.com/office/officeart/2005/8/layout/radial1"/>
    <dgm:cxn modelId="{745203CB-FA40-4B1C-A076-2988C9762641}" type="presOf" srcId="{6C3E37B0-E589-4EE2-8739-11CC4C9FA564}" destId="{0E94F7B0-42EC-4150-B5E3-28E4675C9BD8}" srcOrd="0" destOrd="0" presId="urn:microsoft.com/office/officeart/2005/8/layout/radial1"/>
    <dgm:cxn modelId="{A8BA0E59-3CAE-4723-8835-B3FA6D3BBE40}" type="presOf" srcId="{281AD4E9-CD44-48E6-9E54-806E4A0E3B65}" destId="{899413CF-71BC-4632-8CC0-3225C115A5BA}" srcOrd="0" destOrd="0" presId="urn:microsoft.com/office/officeart/2005/8/layout/radial1"/>
    <dgm:cxn modelId="{0B72DCD0-48CF-4301-AFCF-AF4386BD5E5C}" srcId="{02DEA712-B94C-47F4-8286-7F1CA18C6276}" destId="{FD3B2B0C-5896-4F79-B963-5089167917F8}" srcOrd="0" destOrd="0" parTransId="{CCAAEE93-3CF9-4AA1-8C63-1EDF40D3BC31}" sibTransId="{E61E0DEB-66AB-4DAF-BED0-968DF8FD8EAE}"/>
    <dgm:cxn modelId="{63E8DBC4-FE4A-4F2B-B054-F6F2555B9AF5}" srcId="{FD3B2B0C-5896-4F79-B963-5089167917F8}" destId="{249DD0C1-4892-4E6F-B03F-41266C33EEC2}" srcOrd="13" destOrd="0" parTransId="{B938089F-229D-40A5-AA9E-14338D873CB7}" sibTransId="{C6BDE015-FA81-44F6-A457-ECDF9426C56C}"/>
    <dgm:cxn modelId="{3113D8D9-FFDA-4E6F-A6DF-F8C1EB3FB14D}" type="presOf" srcId="{6EDBF4A5-5AEA-4E7B-90A5-09EC4F3D201A}" destId="{9575FA59-F6B1-47E6-AF22-B9821667BB45}" srcOrd="0" destOrd="0" presId="urn:microsoft.com/office/officeart/2005/8/layout/radial1"/>
    <dgm:cxn modelId="{D9FB1595-6D76-4286-ADFE-B3291C19A94D}" type="presOf" srcId="{79253D95-4EEA-4547-98DC-D2C34A4AC553}" destId="{395BB8DB-BCDB-4A62-AC74-DE53ABF265EB}" srcOrd="1" destOrd="0" presId="urn:microsoft.com/office/officeart/2005/8/layout/radial1"/>
    <dgm:cxn modelId="{D9A0AD58-B8A4-436F-AD9C-21A53B9C480D}" type="presOf" srcId="{DAE2206E-8DB9-46E7-998F-00BE50F115FC}" destId="{A06B084E-08AC-497F-9409-0C51C6E0F93E}" srcOrd="0" destOrd="0" presId="urn:microsoft.com/office/officeart/2005/8/layout/radial1"/>
    <dgm:cxn modelId="{562C36F3-6979-424F-B8F3-CA14C9AACAAD}" type="presOf" srcId="{B00CDE69-0131-4702-A505-2B053DFB01E8}" destId="{5C8FC1BF-92B8-429F-8AB1-9826F0D571C4}" srcOrd="0" destOrd="0" presId="urn:microsoft.com/office/officeart/2005/8/layout/radial1"/>
    <dgm:cxn modelId="{A9A8A357-35D1-48ED-B17B-2E9E46A457BB}" type="presOf" srcId="{BC28B78B-9A5F-4F83-97B3-FA07D63F9CFD}" destId="{0C150F15-035D-41AD-BF74-485497276F09}" srcOrd="0" destOrd="0" presId="urn:microsoft.com/office/officeart/2005/8/layout/radial1"/>
    <dgm:cxn modelId="{6BECDC88-1C6A-473E-8C90-E4834683189D}" type="presOf" srcId="{4895B8D8-2435-4A0A-99E6-5C74BD955D5D}" destId="{66588542-FEB7-4284-AF5A-CF361D3D673A}" srcOrd="1" destOrd="0" presId="urn:microsoft.com/office/officeart/2005/8/layout/radial1"/>
    <dgm:cxn modelId="{10DEBEEB-6482-4F2A-A723-8F94E3709BA7}" type="presOf" srcId="{8FFB0324-9957-4829-8B7F-A0FEB50CD051}" destId="{F3911A91-39ED-47E8-BF01-97E81A29D408}" srcOrd="0" destOrd="0" presId="urn:microsoft.com/office/officeart/2005/8/layout/radial1"/>
    <dgm:cxn modelId="{F57E2BD8-D81C-469B-A86B-E97040767301}" type="presOf" srcId="{DEE44626-411D-4ECB-8594-82D881F96FAA}" destId="{A603A824-88D4-4D2B-8DB6-6BED8441AF6C}" srcOrd="0" destOrd="0" presId="urn:microsoft.com/office/officeart/2005/8/layout/radial1"/>
    <dgm:cxn modelId="{C68DD1A5-9656-4B73-BEF9-73FA00556CB9}" type="presOf" srcId="{5BDA027E-DA33-4C93-A31D-9D0CB10BF943}" destId="{9F05C762-E7D0-410A-92CE-79E55B23523B}" srcOrd="1" destOrd="0" presId="urn:microsoft.com/office/officeart/2005/8/layout/radial1"/>
    <dgm:cxn modelId="{52327D28-A8A1-4203-83F6-B79FDC549706}" type="presOf" srcId="{B7D8137C-028D-431A-9077-B9728F2D5716}" destId="{7C897666-3439-4B9E-BD19-18A5FC1F4423}" srcOrd="0" destOrd="0" presId="urn:microsoft.com/office/officeart/2005/8/layout/radial1"/>
    <dgm:cxn modelId="{465842BA-98AE-4E58-A380-E0AA7381DC2F}" type="presOf" srcId="{6187BFA1-A2B6-44EC-8CB3-E0610F77A451}" destId="{5E275693-1138-4149-AC9A-6179B4EEC4C0}" srcOrd="0" destOrd="0" presId="urn:microsoft.com/office/officeart/2005/8/layout/radial1"/>
    <dgm:cxn modelId="{9B0D2F94-C49F-43E3-BA09-BD396B8C7C25}" type="presOf" srcId="{73B49CC4-56F7-430C-B4E7-38741687372D}" destId="{586802E3-DFC7-4B7C-8C60-7D6BBFF93504}" srcOrd="1" destOrd="0" presId="urn:microsoft.com/office/officeart/2005/8/layout/radial1"/>
    <dgm:cxn modelId="{E4A9E9E0-21B3-4301-9E18-2B2E5375EE75}" type="presOf" srcId="{B938089F-229D-40A5-AA9E-14338D873CB7}" destId="{9C4A287F-52D6-4031-BCD3-1BB6F5C7A073}" srcOrd="1" destOrd="0" presId="urn:microsoft.com/office/officeart/2005/8/layout/radial1"/>
    <dgm:cxn modelId="{05CEC73A-C48F-4665-8A1C-AADF4908DD6D}" srcId="{FD3B2B0C-5896-4F79-B963-5089167917F8}" destId="{43F77581-906F-40CD-B800-3F3FD23C0D27}" srcOrd="9" destOrd="0" parTransId="{73B49CC4-56F7-430C-B4E7-38741687372D}" sibTransId="{88F176B9-75EF-4955-A1AE-D76C100690FF}"/>
    <dgm:cxn modelId="{B39879EC-E249-4A55-B3D2-7DB4766FE389}" type="presOf" srcId="{B938089F-229D-40A5-AA9E-14338D873CB7}" destId="{C91CE3D0-DDB3-4E95-882C-90FD9B933E04}" srcOrd="0" destOrd="0" presId="urn:microsoft.com/office/officeart/2005/8/layout/radial1"/>
    <dgm:cxn modelId="{DF0A2F34-E451-4D44-82C0-D5BB4698CCE6}" type="presOf" srcId="{C61C46E4-79DE-488F-9F30-AE365A569DAC}" destId="{E298B803-B800-478A-83C0-EE8DEE69D23A}" srcOrd="0" destOrd="0" presId="urn:microsoft.com/office/officeart/2005/8/layout/radial1"/>
    <dgm:cxn modelId="{68199062-709F-4F70-AC43-C0DE738DEA45}" type="presOf" srcId="{DEE44626-411D-4ECB-8594-82D881F96FAA}" destId="{7B9A96F1-046D-4EC9-8483-B7CEBCF6A9BC}" srcOrd="1" destOrd="0" presId="urn:microsoft.com/office/officeart/2005/8/layout/radial1"/>
    <dgm:cxn modelId="{D618F641-5A3E-4B0E-9FB4-043D9F2A7C2A}" type="presOf" srcId="{105CB24B-2312-4968-86B3-18D2E99B07EC}" destId="{A647114C-5CCB-4828-9800-0ED843A6638A}" srcOrd="0" destOrd="0" presId="urn:microsoft.com/office/officeart/2005/8/layout/radial1"/>
    <dgm:cxn modelId="{F3E84BF4-F87D-48DD-9A62-ED131E9BEA34}" type="presOf" srcId="{90F57437-BEE1-436E-99C2-6CE3106B8A11}" destId="{ED6A66CC-B9A4-4236-86B0-14BB05F51C83}" srcOrd="0" destOrd="0" presId="urn:microsoft.com/office/officeart/2005/8/layout/radial1"/>
    <dgm:cxn modelId="{1848D523-CA23-4A2E-80D9-4C7AEA4391B2}" type="presOf" srcId="{78BE9897-6E3E-42B1-A0CE-34C26BD35C81}" destId="{54B4B6FD-F998-405F-A6AD-D000E8120EA8}" srcOrd="0" destOrd="0" presId="urn:microsoft.com/office/officeart/2005/8/layout/radial1"/>
    <dgm:cxn modelId="{D426E76F-F468-4E49-BF5B-541AE03332AB}" srcId="{FD3B2B0C-5896-4F79-B963-5089167917F8}" destId="{B12D445C-272A-421E-805F-4A019FFF3088}" srcOrd="3" destOrd="0" parTransId="{7928141F-FF3E-4E5B-B242-8E0AFE9EFD72}" sibTransId="{142F3FDD-A6F9-4F9E-849F-A5987F0767CE}"/>
    <dgm:cxn modelId="{EBCCAAA8-CE32-4B73-AD2D-2EF0712C686E}" srcId="{FD3B2B0C-5896-4F79-B963-5089167917F8}" destId="{B7D8137C-028D-431A-9077-B9728F2D5716}" srcOrd="0" destOrd="0" parTransId="{90F57437-BEE1-436E-99C2-6CE3106B8A11}" sibTransId="{8F51B65B-DCBA-409D-97FD-5BA80BD99B61}"/>
    <dgm:cxn modelId="{80E06FFC-2406-4B23-89E7-F334675EA359}" type="presOf" srcId="{507C3C2D-5880-480A-99BC-EEF58FD91AD7}" destId="{6A82FFCF-B096-4930-B6D1-B806EF4887DC}" srcOrd="0" destOrd="0" presId="urn:microsoft.com/office/officeart/2005/8/layout/radial1"/>
    <dgm:cxn modelId="{664F7E3A-B70F-44F7-882B-2D13106581DD}" srcId="{FD3B2B0C-5896-4F79-B963-5089167917F8}" destId="{C61C46E4-79DE-488F-9F30-AE365A569DAC}" srcOrd="1" destOrd="0" parTransId="{BC28B78B-9A5F-4F83-97B3-FA07D63F9CFD}" sibTransId="{09B0ED75-D78E-4AD5-BD43-03B79658C31D}"/>
    <dgm:cxn modelId="{BD66ED20-AFDE-44F3-878F-3C3796CBADCB}" type="presOf" srcId="{4895B8D8-2435-4A0A-99E6-5C74BD955D5D}" destId="{D4B5A6EE-1220-4FAA-92B7-1DEF31F23EBD}" srcOrd="0" destOrd="0" presId="urn:microsoft.com/office/officeart/2005/8/layout/radial1"/>
    <dgm:cxn modelId="{9079EDFC-A405-40F0-83CC-E81EF9A86154}" type="presOf" srcId="{79253D95-4EEA-4547-98DC-D2C34A4AC553}" destId="{3AD1DEBA-5414-4661-A01C-A92CC105C356}" srcOrd="0" destOrd="0" presId="urn:microsoft.com/office/officeart/2005/8/layout/radial1"/>
    <dgm:cxn modelId="{CB7D877F-CB7C-4C8C-AE28-DE43E6667AE2}" type="presOf" srcId="{5BDA027E-DA33-4C93-A31D-9D0CB10BF943}" destId="{1ED82622-A176-48E6-81D3-FF4076D80444}" srcOrd="0" destOrd="0" presId="urn:microsoft.com/office/officeart/2005/8/layout/radial1"/>
    <dgm:cxn modelId="{1DD2895D-C210-49BC-8A0B-93806C3C555C}" type="presOf" srcId="{DAE2206E-8DB9-46E7-998F-00BE50F115FC}" destId="{7EF70D7F-164E-4851-B2D3-5FDCE725E564}" srcOrd="1" destOrd="0" presId="urn:microsoft.com/office/officeart/2005/8/layout/radial1"/>
    <dgm:cxn modelId="{4168B232-D202-4F61-AF38-16D14F487150}" type="presOf" srcId="{43F77581-906F-40CD-B800-3F3FD23C0D27}" destId="{C3365DDB-741F-4FF5-B9C9-5ABECE00E3A4}" srcOrd="0" destOrd="0" presId="urn:microsoft.com/office/officeart/2005/8/layout/radial1"/>
    <dgm:cxn modelId="{4DF587B2-DDE0-46DC-BAE9-C02A7063F971}" type="presParOf" srcId="{59F85966-4485-4F9F-90D1-FC4AAB1617D4}" destId="{A67317E5-8F05-4144-976E-02096CAFC661}" srcOrd="0" destOrd="0" presId="urn:microsoft.com/office/officeart/2005/8/layout/radial1"/>
    <dgm:cxn modelId="{A3DFE78A-651B-4D1E-B900-7B4B2844DB5B}" type="presParOf" srcId="{59F85966-4485-4F9F-90D1-FC4AAB1617D4}" destId="{ED6A66CC-B9A4-4236-86B0-14BB05F51C83}" srcOrd="1" destOrd="0" presId="urn:microsoft.com/office/officeart/2005/8/layout/radial1"/>
    <dgm:cxn modelId="{B4362E2C-9890-457E-905C-DF3C30DCCB7F}" type="presParOf" srcId="{ED6A66CC-B9A4-4236-86B0-14BB05F51C83}" destId="{9FFBAF2F-613D-4677-87D9-319673AC2B60}" srcOrd="0" destOrd="0" presId="urn:microsoft.com/office/officeart/2005/8/layout/radial1"/>
    <dgm:cxn modelId="{070D36A6-BB80-4D89-8256-AD8655B5C43D}" type="presParOf" srcId="{59F85966-4485-4F9F-90D1-FC4AAB1617D4}" destId="{7C897666-3439-4B9E-BD19-18A5FC1F4423}" srcOrd="2" destOrd="0" presId="urn:microsoft.com/office/officeart/2005/8/layout/radial1"/>
    <dgm:cxn modelId="{F96F3D34-A9B3-45A8-8B38-3007371959A7}" type="presParOf" srcId="{59F85966-4485-4F9F-90D1-FC4AAB1617D4}" destId="{0C150F15-035D-41AD-BF74-485497276F09}" srcOrd="3" destOrd="0" presId="urn:microsoft.com/office/officeart/2005/8/layout/radial1"/>
    <dgm:cxn modelId="{F08E3F03-207D-4819-AA53-817B935AA9D4}" type="presParOf" srcId="{0C150F15-035D-41AD-BF74-485497276F09}" destId="{8FD1D370-2C23-472A-B5E9-A26ECEF11DB2}" srcOrd="0" destOrd="0" presId="urn:microsoft.com/office/officeart/2005/8/layout/radial1"/>
    <dgm:cxn modelId="{DC32D46C-D33D-491E-99EB-83E7929DFB0D}" type="presParOf" srcId="{59F85966-4485-4F9F-90D1-FC4AAB1617D4}" destId="{E298B803-B800-478A-83C0-EE8DEE69D23A}" srcOrd="4" destOrd="0" presId="urn:microsoft.com/office/officeart/2005/8/layout/radial1"/>
    <dgm:cxn modelId="{D3305510-3566-4BE3-9EB1-2F961F52EEDF}" type="presParOf" srcId="{59F85966-4485-4F9F-90D1-FC4AAB1617D4}" destId="{3AD1DEBA-5414-4661-A01C-A92CC105C356}" srcOrd="5" destOrd="0" presId="urn:microsoft.com/office/officeart/2005/8/layout/radial1"/>
    <dgm:cxn modelId="{5454F863-9077-4B34-BB77-8B0D0E23F499}" type="presParOf" srcId="{3AD1DEBA-5414-4661-A01C-A92CC105C356}" destId="{395BB8DB-BCDB-4A62-AC74-DE53ABF265EB}" srcOrd="0" destOrd="0" presId="urn:microsoft.com/office/officeart/2005/8/layout/radial1"/>
    <dgm:cxn modelId="{C4B055BB-7F6F-47EC-AEC3-F338E24F2FBF}" type="presParOf" srcId="{59F85966-4485-4F9F-90D1-FC4AAB1617D4}" destId="{54B4B6FD-F998-405F-A6AD-D000E8120EA8}" srcOrd="6" destOrd="0" presId="urn:microsoft.com/office/officeart/2005/8/layout/radial1"/>
    <dgm:cxn modelId="{B87C731B-88CF-4D68-A008-0D6B8688B6F1}" type="presParOf" srcId="{59F85966-4485-4F9F-90D1-FC4AAB1617D4}" destId="{07516924-95C8-41DA-844F-92DB49A26FBD}" srcOrd="7" destOrd="0" presId="urn:microsoft.com/office/officeart/2005/8/layout/radial1"/>
    <dgm:cxn modelId="{25AC8218-5038-4E25-8BBD-47D536D00241}" type="presParOf" srcId="{07516924-95C8-41DA-844F-92DB49A26FBD}" destId="{4DDBA714-0604-41FD-9D0B-936A5469EFD6}" srcOrd="0" destOrd="0" presId="urn:microsoft.com/office/officeart/2005/8/layout/radial1"/>
    <dgm:cxn modelId="{108B147C-95E5-4D22-8E7A-E22D404300D5}" type="presParOf" srcId="{59F85966-4485-4F9F-90D1-FC4AAB1617D4}" destId="{839BAC3D-5FB7-45BA-B52B-390B594E9375}" srcOrd="8" destOrd="0" presId="urn:microsoft.com/office/officeart/2005/8/layout/radial1"/>
    <dgm:cxn modelId="{31BEEC1C-3A0B-4132-A7EA-CAD062F33DF1}" type="presParOf" srcId="{59F85966-4485-4F9F-90D1-FC4AAB1617D4}" destId="{A6DAD37E-FC62-4938-B090-B82A1BF69513}" srcOrd="9" destOrd="0" presId="urn:microsoft.com/office/officeart/2005/8/layout/radial1"/>
    <dgm:cxn modelId="{D67D6DA9-3FE4-4F69-8068-0C81927158FC}" type="presParOf" srcId="{A6DAD37E-FC62-4938-B090-B82A1BF69513}" destId="{8CB183B0-D2F9-47FD-B885-38ABD01909CE}" srcOrd="0" destOrd="0" presId="urn:microsoft.com/office/officeart/2005/8/layout/radial1"/>
    <dgm:cxn modelId="{98B7C667-C13E-4F51-B0B4-328121666C2C}" type="presParOf" srcId="{59F85966-4485-4F9F-90D1-FC4AAB1617D4}" destId="{38AB6FDB-BE9D-4FCF-A990-0F3B50D00DB7}" srcOrd="10" destOrd="0" presId="urn:microsoft.com/office/officeart/2005/8/layout/radial1"/>
    <dgm:cxn modelId="{06E37555-40AB-4C0B-A8E9-7C52C56D7D7D}" type="presParOf" srcId="{59F85966-4485-4F9F-90D1-FC4AAB1617D4}" destId="{A06B084E-08AC-497F-9409-0C51C6E0F93E}" srcOrd="11" destOrd="0" presId="urn:microsoft.com/office/officeart/2005/8/layout/radial1"/>
    <dgm:cxn modelId="{F04387AA-17C1-4D64-83AD-62C36496F798}" type="presParOf" srcId="{A06B084E-08AC-497F-9409-0C51C6E0F93E}" destId="{7EF70D7F-164E-4851-B2D3-5FDCE725E564}" srcOrd="0" destOrd="0" presId="urn:microsoft.com/office/officeart/2005/8/layout/radial1"/>
    <dgm:cxn modelId="{F0B47BBF-1DDD-4CA9-B6B7-037556912D1A}" type="presParOf" srcId="{59F85966-4485-4F9F-90D1-FC4AAB1617D4}" destId="{7599FF23-9F5A-4210-A993-14DA79E415AB}" srcOrd="12" destOrd="0" presId="urn:microsoft.com/office/officeart/2005/8/layout/radial1"/>
    <dgm:cxn modelId="{DDAFF9C0-449C-444E-97E3-2E80F0A4C805}" type="presParOf" srcId="{59F85966-4485-4F9F-90D1-FC4AAB1617D4}" destId="{A603A824-88D4-4D2B-8DB6-6BED8441AF6C}" srcOrd="13" destOrd="0" presId="urn:microsoft.com/office/officeart/2005/8/layout/radial1"/>
    <dgm:cxn modelId="{184C3726-82FA-4951-890F-1DC7BDF17610}" type="presParOf" srcId="{A603A824-88D4-4D2B-8DB6-6BED8441AF6C}" destId="{7B9A96F1-046D-4EC9-8483-B7CEBCF6A9BC}" srcOrd="0" destOrd="0" presId="urn:microsoft.com/office/officeart/2005/8/layout/radial1"/>
    <dgm:cxn modelId="{BBDEC6E0-3C92-4999-BBA4-79290FC43E3C}" type="presParOf" srcId="{59F85966-4485-4F9F-90D1-FC4AAB1617D4}" destId="{412197F0-4FD9-4EC3-AF37-1E2ED7DAB746}" srcOrd="14" destOrd="0" presId="urn:microsoft.com/office/officeart/2005/8/layout/radial1"/>
    <dgm:cxn modelId="{BE6F7877-54E0-4729-B07D-4944F5724117}" type="presParOf" srcId="{59F85966-4485-4F9F-90D1-FC4AAB1617D4}" destId="{D4B5A6EE-1220-4FAA-92B7-1DEF31F23EBD}" srcOrd="15" destOrd="0" presId="urn:microsoft.com/office/officeart/2005/8/layout/radial1"/>
    <dgm:cxn modelId="{B639D3B1-A965-495B-B3C4-2A12B0A12EC4}" type="presParOf" srcId="{D4B5A6EE-1220-4FAA-92B7-1DEF31F23EBD}" destId="{66588542-FEB7-4284-AF5A-CF361D3D673A}" srcOrd="0" destOrd="0" presId="urn:microsoft.com/office/officeart/2005/8/layout/radial1"/>
    <dgm:cxn modelId="{53242C82-617D-4955-B10D-3957F52C821E}" type="presParOf" srcId="{59F85966-4485-4F9F-90D1-FC4AAB1617D4}" destId="{5C8FC1BF-92B8-429F-8AB1-9826F0D571C4}" srcOrd="16" destOrd="0" presId="urn:microsoft.com/office/officeart/2005/8/layout/radial1"/>
    <dgm:cxn modelId="{96930F4B-37DC-4509-9C5E-E18D3CB23DB2}" type="presParOf" srcId="{59F85966-4485-4F9F-90D1-FC4AAB1617D4}" destId="{F3911A91-39ED-47E8-BF01-97E81A29D408}" srcOrd="17" destOrd="0" presId="urn:microsoft.com/office/officeart/2005/8/layout/radial1"/>
    <dgm:cxn modelId="{C33A92E1-C0D5-4EDB-97E7-9A15ABE38567}" type="presParOf" srcId="{F3911A91-39ED-47E8-BF01-97E81A29D408}" destId="{C3989CB9-D35E-4EE0-81B0-663D0FA36F7C}" srcOrd="0" destOrd="0" presId="urn:microsoft.com/office/officeart/2005/8/layout/radial1"/>
    <dgm:cxn modelId="{8369981B-D616-4CAE-BCEB-478143631084}" type="presParOf" srcId="{59F85966-4485-4F9F-90D1-FC4AAB1617D4}" destId="{0E94F7B0-42EC-4150-B5E3-28E4675C9BD8}" srcOrd="18" destOrd="0" presId="urn:microsoft.com/office/officeart/2005/8/layout/radial1"/>
    <dgm:cxn modelId="{74079BAC-9C45-4B67-9FEC-5EB0F0B21908}" type="presParOf" srcId="{59F85966-4485-4F9F-90D1-FC4AAB1617D4}" destId="{91C09D94-681C-4045-81CD-5A6390B2ECF5}" srcOrd="19" destOrd="0" presId="urn:microsoft.com/office/officeart/2005/8/layout/radial1"/>
    <dgm:cxn modelId="{D805AD10-E380-4421-BA68-745AD45EFC61}" type="presParOf" srcId="{91C09D94-681C-4045-81CD-5A6390B2ECF5}" destId="{586802E3-DFC7-4B7C-8C60-7D6BBFF93504}" srcOrd="0" destOrd="0" presId="urn:microsoft.com/office/officeart/2005/8/layout/radial1"/>
    <dgm:cxn modelId="{EAD0D815-394F-47D8-AD3C-82A94D5AC86D}" type="presParOf" srcId="{59F85966-4485-4F9F-90D1-FC4AAB1617D4}" destId="{C3365DDB-741F-4FF5-B9C9-5ABECE00E3A4}" srcOrd="20" destOrd="0" presId="urn:microsoft.com/office/officeart/2005/8/layout/radial1"/>
    <dgm:cxn modelId="{42D9C3AB-1E70-4D96-B64B-C930620AFF02}" type="presParOf" srcId="{59F85966-4485-4F9F-90D1-FC4AAB1617D4}" destId="{9575FA59-F6B1-47E6-AF22-B9821667BB45}" srcOrd="21" destOrd="0" presId="urn:microsoft.com/office/officeart/2005/8/layout/radial1"/>
    <dgm:cxn modelId="{81136199-2E1F-4E2A-AA74-6C8CD90DEBB1}" type="presParOf" srcId="{9575FA59-F6B1-47E6-AF22-B9821667BB45}" destId="{11A00807-C7E5-4F05-B25E-697A1D9D8C00}" srcOrd="0" destOrd="0" presId="urn:microsoft.com/office/officeart/2005/8/layout/radial1"/>
    <dgm:cxn modelId="{9A8D1D29-13A6-4924-B2CC-B16A0B2D9D60}" type="presParOf" srcId="{59F85966-4485-4F9F-90D1-FC4AAB1617D4}" destId="{6A82FFCF-B096-4930-B6D1-B806EF4887DC}" srcOrd="22" destOrd="0" presId="urn:microsoft.com/office/officeart/2005/8/layout/radial1"/>
    <dgm:cxn modelId="{8C10DECE-3715-4122-9436-74FE9A2CFB27}" type="presParOf" srcId="{59F85966-4485-4F9F-90D1-FC4AAB1617D4}" destId="{5E275693-1138-4149-AC9A-6179B4EEC4C0}" srcOrd="23" destOrd="0" presId="urn:microsoft.com/office/officeart/2005/8/layout/radial1"/>
    <dgm:cxn modelId="{177DD24E-8589-4182-8CEC-BD2131795A76}" type="presParOf" srcId="{5E275693-1138-4149-AC9A-6179B4EEC4C0}" destId="{E2D565AF-C44C-47D2-AA1E-70B0684989CB}" srcOrd="0" destOrd="0" presId="urn:microsoft.com/office/officeart/2005/8/layout/radial1"/>
    <dgm:cxn modelId="{23C0415C-E618-4974-A24A-F735B9014220}" type="presParOf" srcId="{59F85966-4485-4F9F-90D1-FC4AAB1617D4}" destId="{A647114C-5CCB-4828-9800-0ED843A6638A}" srcOrd="24" destOrd="0" presId="urn:microsoft.com/office/officeart/2005/8/layout/radial1"/>
    <dgm:cxn modelId="{4A04FB59-E2D3-4846-B085-B0BA7AB9CB82}" type="presParOf" srcId="{59F85966-4485-4F9F-90D1-FC4AAB1617D4}" destId="{1ED82622-A176-48E6-81D3-FF4076D80444}" srcOrd="25" destOrd="0" presId="urn:microsoft.com/office/officeart/2005/8/layout/radial1"/>
    <dgm:cxn modelId="{4424746C-3046-431B-8FEE-ECC0FF0353B6}" type="presParOf" srcId="{1ED82622-A176-48E6-81D3-FF4076D80444}" destId="{9F05C762-E7D0-410A-92CE-79E55B23523B}" srcOrd="0" destOrd="0" presId="urn:microsoft.com/office/officeart/2005/8/layout/radial1"/>
    <dgm:cxn modelId="{EB2C56FC-5B76-4D93-B617-1682E1F82D89}" type="presParOf" srcId="{59F85966-4485-4F9F-90D1-FC4AAB1617D4}" destId="{899413CF-71BC-4632-8CC0-3225C115A5BA}" srcOrd="26" destOrd="0" presId="urn:microsoft.com/office/officeart/2005/8/layout/radial1"/>
    <dgm:cxn modelId="{F3218940-143F-433B-90AF-7F9BF1E46CB8}" type="presParOf" srcId="{59F85966-4485-4F9F-90D1-FC4AAB1617D4}" destId="{C91CE3D0-DDB3-4E95-882C-90FD9B933E04}" srcOrd="27" destOrd="0" presId="urn:microsoft.com/office/officeart/2005/8/layout/radial1"/>
    <dgm:cxn modelId="{DAEAECED-DD03-4F40-8819-AD821BFA8534}" type="presParOf" srcId="{C91CE3D0-DDB3-4E95-882C-90FD9B933E04}" destId="{9C4A287F-52D6-4031-BCD3-1BB6F5C7A073}" srcOrd="0" destOrd="0" presId="urn:microsoft.com/office/officeart/2005/8/layout/radial1"/>
    <dgm:cxn modelId="{71BD17DA-C62B-4D9A-803B-9F51E6AEE8A1}" type="presParOf" srcId="{59F85966-4485-4F9F-90D1-FC4AAB1617D4}" destId="{BE6EA8A6-3C23-4A01-9E97-64D8EF877C44}" srcOrd="2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0FA316-270B-4D86-841B-7318B9A38CD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1AEB58C7-BF36-4451-88DB-3D874E56CBA9}">
      <dgm:prSet/>
      <dgm:spPr/>
      <dgm:t>
        <a:bodyPr/>
        <a:lstStyle/>
        <a:p>
          <a:pPr rtl="0"/>
          <a:r>
            <a:rPr lang="cs-CZ" smtClean="0"/>
            <a:t>K indikacím patří: </a:t>
          </a:r>
          <a:endParaRPr lang="cs-CZ"/>
        </a:p>
      </dgm:t>
    </dgm:pt>
    <dgm:pt modelId="{7D4E75AA-6985-4547-A349-08E90D35729D}" type="parTrans" cxnId="{1B4D1AAD-A406-446B-A61B-7C3CD2735011}">
      <dgm:prSet/>
      <dgm:spPr/>
      <dgm:t>
        <a:bodyPr/>
        <a:lstStyle/>
        <a:p>
          <a:endParaRPr lang="cs-CZ"/>
        </a:p>
      </dgm:t>
    </dgm:pt>
    <dgm:pt modelId="{7DFAE075-01EF-4FE7-A8E3-BCF087932D41}" type="sibTrans" cxnId="{1B4D1AAD-A406-446B-A61B-7C3CD2735011}">
      <dgm:prSet/>
      <dgm:spPr/>
      <dgm:t>
        <a:bodyPr/>
        <a:lstStyle/>
        <a:p>
          <a:endParaRPr lang="cs-CZ"/>
        </a:p>
      </dgm:t>
    </dgm:pt>
    <dgm:pt modelId="{D3071FD3-84AD-4497-BDF7-B50774EA3B17}">
      <dgm:prSet/>
      <dgm:spPr/>
      <dgm:t>
        <a:bodyPr/>
        <a:lstStyle/>
        <a:p>
          <a:pPr rtl="0"/>
          <a:r>
            <a:rPr lang="cs-CZ" smtClean="0"/>
            <a:t>– zástava dechu a oběhu</a:t>
          </a:r>
          <a:endParaRPr lang="cs-CZ"/>
        </a:p>
      </dgm:t>
    </dgm:pt>
    <dgm:pt modelId="{B3250BA5-E89A-4584-809C-59FFF430CE77}" type="parTrans" cxnId="{053DB007-AB47-46C1-ADD0-D0338D15155F}">
      <dgm:prSet/>
      <dgm:spPr/>
      <dgm:t>
        <a:bodyPr/>
        <a:lstStyle/>
        <a:p>
          <a:endParaRPr lang="cs-CZ"/>
        </a:p>
      </dgm:t>
    </dgm:pt>
    <dgm:pt modelId="{56F5D1E6-576B-4553-A6F4-E15731F6DD6C}" type="sibTrans" cxnId="{053DB007-AB47-46C1-ADD0-D0338D15155F}">
      <dgm:prSet/>
      <dgm:spPr/>
      <dgm:t>
        <a:bodyPr/>
        <a:lstStyle/>
        <a:p>
          <a:endParaRPr lang="cs-CZ"/>
        </a:p>
      </dgm:t>
    </dgm:pt>
    <dgm:pt modelId="{6996A3C9-D4A8-48EF-A3F8-792233D68A99}">
      <dgm:prSet/>
      <dgm:spPr/>
      <dgm:t>
        <a:bodyPr/>
        <a:lstStyle/>
        <a:p>
          <a:pPr rtl="0"/>
          <a:r>
            <a:rPr lang="cs-CZ" smtClean="0"/>
            <a:t>- těžká respirační insuficience</a:t>
          </a:r>
          <a:endParaRPr lang="cs-CZ"/>
        </a:p>
      </dgm:t>
    </dgm:pt>
    <dgm:pt modelId="{98ED2FE5-451F-46A9-91EF-0EAA4B7C37DC}" type="parTrans" cxnId="{3E6DCF88-B5AD-462A-AD60-6C8DC85D856C}">
      <dgm:prSet/>
      <dgm:spPr/>
      <dgm:t>
        <a:bodyPr/>
        <a:lstStyle/>
        <a:p>
          <a:endParaRPr lang="cs-CZ"/>
        </a:p>
      </dgm:t>
    </dgm:pt>
    <dgm:pt modelId="{453A3206-1FEA-4C9A-A181-49981446BBE6}" type="sibTrans" cxnId="{3E6DCF88-B5AD-462A-AD60-6C8DC85D856C}">
      <dgm:prSet/>
      <dgm:spPr/>
      <dgm:t>
        <a:bodyPr/>
        <a:lstStyle/>
        <a:p>
          <a:endParaRPr lang="cs-CZ"/>
        </a:p>
      </dgm:t>
    </dgm:pt>
    <dgm:pt modelId="{30D13355-45AB-423A-81BB-DD1B60CF4C26}">
      <dgm:prSet/>
      <dgm:spPr/>
      <dgm:t>
        <a:bodyPr/>
        <a:lstStyle/>
        <a:p>
          <a:pPr rtl="0"/>
          <a:r>
            <a:rPr lang="cs-CZ" smtClean="0"/>
            <a:t>- srdeční selhání</a:t>
          </a:r>
          <a:endParaRPr lang="cs-CZ"/>
        </a:p>
      </dgm:t>
    </dgm:pt>
    <dgm:pt modelId="{D83F0BA2-117C-449B-9C86-0285ADDD23F6}" type="parTrans" cxnId="{ABD1D641-D221-485A-B639-C17332B4C655}">
      <dgm:prSet/>
      <dgm:spPr/>
      <dgm:t>
        <a:bodyPr/>
        <a:lstStyle/>
        <a:p>
          <a:endParaRPr lang="cs-CZ"/>
        </a:p>
      </dgm:t>
    </dgm:pt>
    <dgm:pt modelId="{EC5ECDA3-34CB-40BB-B03E-2684F36F7A98}" type="sibTrans" cxnId="{ABD1D641-D221-485A-B639-C17332B4C655}">
      <dgm:prSet/>
      <dgm:spPr/>
      <dgm:t>
        <a:bodyPr/>
        <a:lstStyle/>
        <a:p>
          <a:endParaRPr lang="cs-CZ"/>
        </a:p>
      </dgm:t>
    </dgm:pt>
    <dgm:pt modelId="{FEC5F93F-D948-412E-9F20-3639CF8F4E6E}">
      <dgm:prSet/>
      <dgm:spPr/>
      <dgm:t>
        <a:bodyPr/>
        <a:lstStyle/>
        <a:p>
          <a:pPr rtl="0"/>
          <a:r>
            <a:rPr lang="cs-CZ" smtClean="0"/>
            <a:t>- šokové stavy</a:t>
          </a:r>
          <a:endParaRPr lang="cs-CZ"/>
        </a:p>
      </dgm:t>
    </dgm:pt>
    <dgm:pt modelId="{4EB1552F-5ABB-4FAA-853C-9C614449B55F}" type="parTrans" cxnId="{A46FBF36-8BD9-4205-BA6A-9AF8E8B9CB1F}">
      <dgm:prSet/>
      <dgm:spPr/>
      <dgm:t>
        <a:bodyPr/>
        <a:lstStyle/>
        <a:p>
          <a:endParaRPr lang="cs-CZ"/>
        </a:p>
      </dgm:t>
    </dgm:pt>
    <dgm:pt modelId="{8EA7FC55-A954-4A23-A2E7-111A5C6150CF}" type="sibTrans" cxnId="{A46FBF36-8BD9-4205-BA6A-9AF8E8B9CB1F}">
      <dgm:prSet/>
      <dgm:spPr/>
      <dgm:t>
        <a:bodyPr/>
        <a:lstStyle/>
        <a:p>
          <a:endParaRPr lang="cs-CZ"/>
        </a:p>
      </dgm:t>
    </dgm:pt>
    <dgm:pt modelId="{4F3A9250-2712-4907-A348-C8C82F9AE1CD}">
      <dgm:prSet/>
      <dgm:spPr/>
      <dgm:t>
        <a:bodyPr/>
        <a:lstStyle/>
        <a:p>
          <a:pPr rtl="0"/>
          <a:r>
            <a:rPr lang="cs-CZ" smtClean="0"/>
            <a:t>- polytraumata</a:t>
          </a:r>
          <a:endParaRPr lang="cs-CZ"/>
        </a:p>
      </dgm:t>
    </dgm:pt>
    <dgm:pt modelId="{6F35A7B7-7A51-4DD3-A4E4-6C3748CC3B0D}" type="parTrans" cxnId="{5C6FF3D6-B5CB-4575-B613-420D28A58816}">
      <dgm:prSet/>
      <dgm:spPr/>
      <dgm:t>
        <a:bodyPr/>
        <a:lstStyle/>
        <a:p>
          <a:endParaRPr lang="cs-CZ"/>
        </a:p>
      </dgm:t>
    </dgm:pt>
    <dgm:pt modelId="{D09B4483-3D94-4404-9D4C-0A0B10E9715A}" type="sibTrans" cxnId="{5C6FF3D6-B5CB-4575-B613-420D28A58816}">
      <dgm:prSet/>
      <dgm:spPr/>
      <dgm:t>
        <a:bodyPr/>
        <a:lstStyle/>
        <a:p>
          <a:endParaRPr lang="cs-CZ"/>
        </a:p>
      </dgm:t>
    </dgm:pt>
    <dgm:pt modelId="{1478DA09-BE9F-4CCD-8CEB-FB5210893322}">
      <dgm:prSet/>
      <dgm:spPr/>
      <dgm:t>
        <a:bodyPr/>
        <a:lstStyle/>
        <a:p>
          <a:pPr rtl="0"/>
          <a:r>
            <a:rPr lang="cs-CZ" smtClean="0"/>
            <a:t>- poúrazové a pooperační stavy</a:t>
          </a:r>
          <a:endParaRPr lang="cs-CZ"/>
        </a:p>
      </dgm:t>
    </dgm:pt>
    <dgm:pt modelId="{42E591F7-B99F-494E-AE1F-21595067B581}" type="parTrans" cxnId="{BFBF5B4B-D051-4C1F-A0DF-EEDB7EAAE803}">
      <dgm:prSet/>
      <dgm:spPr/>
      <dgm:t>
        <a:bodyPr/>
        <a:lstStyle/>
        <a:p>
          <a:endParaRPr lang="cs-CZ"/>
        </a:p>
      </dgm:t>
    </dgm:pt>
    <dgm:pt modelId="{8C928D6D-F0A3-439C-B2E6-A2534310919C}" type="sibTrans" cxnId="{BFBF5B4B-D051-4C1F-A0DF-EEDB7EAAE803}">
      <dgm:prSet/>
      <dgm:spPr/>
      <dgm:t>
        <a:bodyPr/>
        <a:lstStyle/>
        <a:p>
          <a:endParaRPr lang="cs-CZ"/>
        </a:p>
      </dgm:t>
    </dgm:pt>
    <dgm:pt modelId="{715D7040-5C72-415C-BEF2-C8C867C22011}">
      <dgm:prSet/>
      <dgm:spPr/>
      <dgm:t>
        <a:bodyPr/>
        <a:lstStyle/>
        <a:p>
          <a:pPr rtl="0"/>
          <a:r>
            <a:rPr lang="cs-CZ" dirty="0" smtClean="0"/>
            <a:t>- intoxikace</a:t>
          </a:r>
          <a:endParaRPr lang="cs-CZ" dirty="0"/>
        </a:p>
      </dgm:t>
    </dgm:pt>
    <dgm:pt modelId="{014EAAAD-35BE-4287-9695-DF0D011A6335}" type="parTrans" cxnId="{D0607925-EBEC-4A46-9880-156D903EDF75}">
      <dgm:prSet/>
      <dgm:spPr/>
      <dgm:t>
        <a:bodyPr/>
        <a:lstStyle/>
        <a:p>
          <a:endParaRPr lang="cs-CZ"/>
        </a:p>
      </dgm:t>
    </dgm:pt>
    <dgm:pt modelId="{1432AFC9-C1EB-4013-98A0-7992093BCA9B}" type="sibTrans" cxnId="{D0607925-EBEC-4A46-9880-156D903EDF75}">
      <dgm:prSet/>
      <dgm:spPr/>
      <dgm:t>
        <a:bodyPr/>
        <a:lstStyle/>
        <a:p>
          <a:endParaRPr lang="cs-CZ"/>
        </a:p>
      </dgm:t>
    </dgm:pt>
    <dgm:pt modelId="{5C70B2F1-CC33-465E-9F61-89054EECB58F}">
      <dgm:prSet/>
      <dgm:spPr/>
      <dgm:t>
        <a:bodyPr/>
        <a:lstStyle/>
        <a:p>
          <a:pPr rtl="0"/>
          <a:r>
            <a:rPr lang="cs-CZ" smtClean="0"/>
            <a:t>- kraniocerebrální traumata</a:t>
          </a:r>
          <a:endParaRPr lang="cs-CZ"/>
        </a:p>
      </dgm:t>
    </dgm:pt>
    <dgm:pt modelId="{9B20B2EE-A39C-4C36-ABFF-AA1C05A85328}" type="parTrans" cxnId="{76C9BABF-C9E2-4407-9978-EA8BBF6F56C0}">
      <dgm:prSet/>
      <dgm:spPr/>
      <dgm:t>
        <a:bodyPr/>
        <a:lstStyle/>
        <a:p>
          <a:endParaRPr lang="cs-CZ"/>
        </a:p>
      </dgm:t>
    </dgm:pt>
    <dgm:pt modelId="{CD570C9A-948B-4F8D-B163-BAF20B1A1B5E}" type="sibTrans" cxnId="{76C9BABF-C9E2-4407-9978-EA8BBF6F56C0}">
      <dgm:prSet/>
      <dgm:spPr/>
      <dgm:t>
        <a:bodyPr/>
        <a:lstStyle/>
        <a:p>
          <a:endParaRPr lang="cs-CZ"/>
        </a:p>
      </dgm:t>
    </dgm:pt>
    <dgm:pt modelId="{228B8F93-5B89-4805-BD29-32DD57576897}" type="pres">
      <dgm:prSet presAssocID="{980FA316-270B-4D86-841B-7318B9A38CD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43FBE95-489E-446A-A350-89E5C0B78EA9}" type="pres">
      <dgm:prSet presAssocID="{1AEB58C7-BF36-4451-88DB-3D874E56CBA9}" presName="composite" presStyleCnt="0"/>
      <dgm:spPr/>
    </dgm:pt>
    <dgm:pt modelId="{A4D4BBD8-6C6D-4324-A7B4-F6F9C5531882}" type="pres">
      <dgm:prSet presAssocID="{1AEB58C7-BF36-4451-88DB-3D874E56CBA9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6372534-18F1-4EF1-A850-60A2E4B10F40}" type="pres">
      <dgm:prSet presAssocID="{1AEB58C7-BF36-4451-88DB-3D874E56CBA9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0D37732-9340-42F9-8203-687B332E9E1C}" type="presOf" srcId="{1AEB58C7-BF36-4451-88DB-3D874E56CBA9}" destId="{A4D4BBD8-6C6D-4324-A7B4-F6F9C5531882}" srcOrd="0" destOrd="0" presId="urn:microsoft.com/office/officeart/2005/8/layout/chevron2"/>
    <dgm:cxn modelId="{21FED497-1F8A-40BB-A715-7D82E63621F2}" type="presOf" srcId="{1478DA09-BE9F-4CCD-8CEB-FB5210893322}" destId="{16372534-18F1-4EF1-A850-60A2E4B10F40}" srcOrd="0" destOrd="5" presId="urn:microsoft.com/office/officeart/2005/8/layout/chevron2"/>
    <dgm:cxn modelId="{76C9BABF-C9E2-4407-9978-EA8BBF6F56C0}" srcId="{1AEB58C7-BF36-4451-88DB-3D874E56CBA9}" destId="{5C70B2F1-CC33-465E-9F61-89054EECB58F}" srcOrd="7" destOrd="0" parTransId="{9B20B2EE-A39C-4C36-ABFF-AA1C05A85328}" sibTransId="{CD570C9A-948B-4F8D-B163-BAF20B1A1B5E}"/>
    <dgm:cxn modelId="{1B4D1AAD-A406-446B-A61B-7C3CD2735011}" srcId="{980FA316-270B-4D86-841B-7318B9A38CD4}" destId="{1AEB58C7-BF36-4451-88DB-3D874E56CBA9}" srcOrd="0" destOrd="0" parTransId="{7D4E75AA-6985-4547-A349-08E90D35729D}" sibTransId="{7DFAE075-01EF-4FE7-A8E3-BCF087932D41}"/>
    <dgm:cxn modelId="{3E6DCF88-B5AD-462A-AD60-6C8DC85D856C}" srcId="{1AEB58C7-BF36-4451-88DB-3D874E56CBA9}" destId="{6996A3C9-D4A8-48EF-A3F8-792233D68A99}" srcOrd="1" destOrd="0" parTransId="{98ED2FE5-451F-46A9-91EF-0EAA4B7C37DC}" sibTransId="{453A3206-1FEA-4C9A-A181-49981446BBE6}"/>
    <dgm:cxn modelId="{ABD1D641-D221-485A-B639-C17332B4C655}" srcId="{1AEB58C7-BF36-4451-88DB-3D874E56CBA9}" destId="{30D13355-45AB-423A-81BB-DD1B60CF4C26}" srcOrd="2" destOrd="0" parTransId="{D83F0BA2-117C-449B-9C86-0285ADDD23F6}" sibTransId="{EC5ECDA3-34CB-40BB-B03E-2684F36F7A98}"/>
    <dgm:cxn modelId="{0B662C41-3A37-41D9-B77C-AEFFB384E82A}" type="presOf" srcId="{30D13355-45AB-423A-81BB-DD1B60CF4C26}" destId="{16372534-18F1-4EF1-A850-60A2E4B10F40}" srcOrd="0" destOrd="2" presId="urn:microsoft.com/office/officeart/2005/8/layout/chevron2"/>
    <dgm:cxn modelId="{87D2A441-D21A-4A87-B3C8-783157328EFA}" type="presOf" srcId="{5C70B2F1-CC33-465E-9F61-89054EECB58F}" destId="{16372534-18F1-4EF1-A850-60A2E4B10F40}" srcOrd="0" destOrd="7" presId="urn:microsoft.com/office/officeart/2005/8/layout/chevron2"/>
    <dgm:cxn modelId="{EB136E81-71AD-4014-B9A6-D10CCCE43628}" type="presOf" srcId="{D3071FD3-84AD-4497-BDF7-B50774EA3B17}" destId="{16372534-18F1-4EF1-A850-60A2E4B10F40}" srcOrd="0" destOrd="0" presId="urn:microsoft.com/office/officeart/2005/8/layout/chevron2"/>
    <dgm:cxn modelId="{A46FBF36-8BD9-4205-BA6A-9AF8E8B9CB1F}" srcId="{1AEB58C7-BF36-4451-88DB-3D874E56CBA9}" destId="{FEC5F93F-D948-412E-9F20-3639CF8F4E6E}" srcOrd="3" destOrd="0" parTransId="{4EB1552F-5ABB-4FAA-853C-9C614449B55F}" sibTransId="{8EA7FC55-A954-4A23-A2E7-111A5C6150CF}"/>
    <dgm:cxn modelId="{6A082A52-2F4F-4D7F-8FB8-662DFF0ABCFE}" type="presOf" srcId="{715D7040-5C72-415C-BEF2-C8C867C22011}" destId="{16372534-18F1-4EF1-A850-60A2E4B10F40}" srcOrd="0" destOrd="6" presId="urn:microsoft.com/office/officeart/2005/8/layout/chevron2"/>
    <dgm:cxn modelId="{00AB5EE3-EE97-4E4A-A57F-B1A53AB71020}" type="presOf" srcId="{FEC5F93F-D948-412E-9F20-3639CF8F4E6E}" destId="{16372534-18F1-4EF1-A850-60A2E4B10F40}" srcOrd="0" destOrd="3" presId="urn:microsoft.com/office/officeart/2005/8/layout/chevron2"/>
    <dgm:cxn modelId="{1F3CFC08-CB0A-4759-A29E-369EF8CF529C}" type="presOf" srcId="{6996A3C9-D4A8-48EF-A3F8-792233D68A99}" destId="{16372534-18F1-4EF1-A850-60A2E4B10F40}" srcOrd="0" destOrd="1" presId="urn:microsoft.com/office/officeart/2005/8/layout/chevron2"/>
    <dgm:cxn modelId="{F5BE8C9D-6E36-4DFB-8E63-73269553DF41}" type="presOf" srcId="{980FA316-270B-4D86-841B-7318B9A38CD4}" destId="{228B8F93-5B89-4805-BD29-32DD57576897}" srcOrd="0" destOrd="0" presId="urn:microsoft.com/office/officeart/2005/8/layout/chevron2"/>
    <dgm:cxn modelId="{053DB007-AB47-46C1-ADD0-D0338D15155F}" srcId="{1AEB58C7-BF36-4451-88DB-3D874E56CBA9}" destId="{D3071FD3-84AD-4497-BDF7-B50774EA3B17}" srcOrd="0" destOrd="0" parTransId="{B3250BA5-E89A-4584-809C-59FFF430CE77}" sibTransId="{56F5D1E6-576B-4553-A6F4-E15731F6DD6C}"/>
    <dgm:cxn modelId="{BFBF5B4B-D051-4C1F-A0DF-EEDB7EAAE803}" srcId="{1AEB58C7-BF36-4451-88DB-3D874E56CBA9}" destId="{1478DA09-BE9F-4CCD-8CEB-FB5210893322}" srcOrd="5" destOrd="0" parTransId="{42E591F7-B99F-494E-AE1F-21595067B581}" sibTransId="{8C928D6D-F0A3-439C-B2E6-A2534310919C}"/>
    <dgm:cxn modelId="{D0607925-EBEC-4A46-9880-156D903EDF75}" srcId="{1AEB58C7-BF36-4451-88DB-3D874E56CBA9}" destId="{715D7040-5C72-415C-BEF2-C8C867C22011}" srcOrd="6" destOrd="0" parTransId="{014EAAAD-35BE-4287-9695-DF0D011A6335}" sibTransId="{1432AFC9-C1EB-4013-98A0-7992093BCA9B}"/>
    <dgm:cxn modelId="{3EEB9BCC-38D4-41A2-A318-73A6F80D0387}" type="presOf" srcId="{4F3A9250-2712-4907-A348-C8C82F9AE1CD}" destId="{16372534-18F1-4EF1-A850-60A2E4B10F40}" srcOrd="0" destOrd="4" presId="urn:microsoft.com/office/officeart/2005/8/layout/chevron2"/>
    <dgm:cxn modelId="{5C6FF3D6-B5CB-4575-B613-420D28A58816}" srcId="{1AEB58C7-BF36-4451-88DB-3D874E56CBA9}" destId="{4F3A9250-2712-4907-A348-C8C82F9AE1CD}" srcOrd="4" destOrd="0" parTransId="{6F35A7B7-7A51-4DD3-A4E4-6C3748CC3B0D}" sibTransId="{D09B4483-3D94-4404-9D4C-0A0B10E9715A}"/>
    <dgm:cxn modelId="{0415457D-4BE6-462E-A1E2-83DFA7218742}" type="presParOf" srcId="{228B8F93-5B89-4805-BD29-32DD57576897}" destId="{443FBE95-489E-446A-A350-89E5C0B78EA9}" srcOrd="0" destOrd="0" presId="urn:microsoft.com/office/officeart/2005/8/layout/chevron2"/>
    <dgm:cxn modelId="{5E670810-3E18-44D3-9C93-DB1581697DC7}" type="presParOf" srcId="{443FBE95-489E-446A-A350-89E5C0B78EA9}" destId="{A4D4BBD8-6C6D-4324-A7B4-F6F9C5531882}" srcOrd="0" destOrd="0" presId="urn:microsoft.com/office/officeart/2005/8/layout/chevron2"/>
    <dgm:cxn modelId="{AE02CD7F-918A-45FF-AB2F-9BD5BAACF2A7}" type="presParOf" srcId="{443FBE95-489E-446A-A350-89E5C0B78EA9}" destId="{16372534-18F1-4EF1-A850-60A2E4B10F4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9" units="1/cm"/>
          <inkml:channelProperty channel="Y" name="resolution" value="38" units="1/cm"/>
        </inkml:channelProperties>
      </inkml:inkSource>
      <inkml:timestamp xml:id="ts0" timeString="2007-01-28T15:31:16.718"/>
    </inkml:context>
    <inkml:brush xml:id="br0">
      <inkml:brushProperty name="width" value="0.05292" units="cm"/>
      <inkml:brushProperty name="height" value="0.05292" units="cm"/>
      <inkml:brushProperty name="color" value="#CCCC99"/>
      <inkml:brushProperty name="fitToCurve" value="1"/>
      <inkml:brushProperty name="ignorePressure" value="1"/>
    </inkml:brush>
  </inkml:definitions>
  <inkml:trace contextRef="#ctx0" brushRef="#br0">181 0,'0'0,"0"25,0-25,0 25,0-25,0 25,0-25,0 25,0 0,-24-25,24 25,0-1,-25 1,25-25,0 25,0 0,0-25,0 25,0 0,0-25,0 25,0-25,-25 0,25 0,0 25,0-25,0 24,-25-24,25 0,0 25,0-25,0 25,0-25,0 25,0-25</inkml:trace>
  <inkml:trace contextRef="#ctx0" brushRef="#br0" timeOffset="23703">429 0,'-25'0,"25"0,0 25,-25-25,1 0,24 0,0 25,-25-25,25 0,-25 25,25-25,-25 0,1 0,24 0,0 25,0-25,-25 0,0 0,25 0,0 25,-25-25,25 0,-24 0,24 0,-25 0,25 0,-25 0,25 0,0 25,-25-25,25 0,-24 0,24 0,0 24,-25-24,25 0,0 25,-25-25,25 0,0 0,25 0,-25 0,25 0,-25 0,24 0,-24 0,0 25,0-25,25 0,-25 0,25 25,0 0,-1 0,-24-25,50 50,-50-26,25-24,-1 25,-24 0,25-25,-25 25,25-25,-25 25,25 0,-25-25,0 25,24-25,-24 0,0 0,0 0,0 0,0 0,0 25</inkml:trace>
  <inkml:trace contextRef="#ctx0" brushRef="#br0" timeOffset="138328">478 125,'-24'0,"-1"0,25 0,0 0,-25 0,25 0,0 25,-25-25,25 0,0 24,-24-24,24 0,0 25,0-25,0 25,0-25,0 25,0-25,0 25,0 0,0-25,0 25,0-25,0 25,0-25,0 0,0 0,0 0,0 0,0 24,0-24,0 25,0-25,0 0,0 25,0-25,0 0,0 0,0 0,0 0,24 0,-24 0,25 0,-25 0,25 0,-25 0,25 0,-1 0,-24 0,25 0,-25-25,0 0,0 25,25 0,-25-24,0-1,0 25,25 0,-25-25,0 25,0-25,0 25,0-25,0 25,0-25,0 0,0 25,0-25,0 25,0-24,0 24,-25 0,0 0,25 0,-25 0,25 0,-24 0,24 0,-50 0,50 0</inkml:trace>
  <inkml:trace contextRef="#ctx0" brushRef="#br0" timeOffset="141594">677 100,'0'0,"0"25,0-25,0 25,0-25,0 24,0-24,0 25,0 0,0-25,0 25,0-25,0 25,0-25,0 25,0 0,0-25,0 25,0-25,0 24,0-24,0 25,0 0,0-25,0 25,0-25,0 25,0-25,0 0,24 0,-24 0,25 0,-25 0,25 0,-25 0,25 0,-1 0,-24 0,25 0,-25-25</inkml:trace>
  <inkml:trace contextRef="#ctx0" brushRef="#br0" timeOffset="145422">825 174,'0'0,"0"25,0-25,0 25,0-25,0 25,0 0,0-25,0 25,0-25,0 25,0-25</inkml:trace>
  <inkml:trace contextRef="#ctx0" brushRef="#br0" timeOffset="149375">850 150,'0'0,"0"0,0 0,0 0,0 0,0 0,0 24,0-24,0 0,0 0,0 0,0 25,0-25,25 0,-25 0,0 25,0-25,0 0,0 25,24-25,-24 0,0 0,0 0,25 0,-25 0,0 0,0 0,0 0,0 0,25 0,-25 0,0 25,0-25,25 0,-25 0,0 25,0-25,24 0,-24-25,0 0,0 25,25 0,-25-25,0 0,0 25,25 0,-25 0,0-25,0 25,0-24,0 24,25 0,-25-25,0 25,24 0,-24-25,0 25,0 25,0-25,0 25,0-25,25 0,-25 0,0 24,0-24,0 25,0-25,0 0,0 0,0 0,0 25,0-25,0 0,0 0,0 25,0-25,0 0,0 25,0-25,0 0,0 0,0 0,0 25,25-25,-25 25,0-25,0 0,25 25,-25-25,0 24,0-24,0 25,0 0,0-25,0 25,0-25,0 0</inkml:trace>
  <inkml:trace contextRef="#ctx0" brushRef="#br0" timeOffset="173313">1345 150,'0'0,"0"24,0-24,0 25,0-25,0 25,-25-25,25 0,0 25,-25-25,25 0,0 25,0-25,0 25,0-25,0 25,0-25,0 25,0-1,0-24,-24 0,24 0,-25 0,25 0,0 25,0-25,0 25,0-25,0 25,0-25,0 25</inkml:trace>
  <inkml:trace contextRef="#ctx0" brushRef="#br0" timeOffset="175407">1345 100,'25'0,"-25"0,0 0,0 25,0-25,0 0,0 0,0 0,0 0,24 0,-24 25,0-25,0 0,0 0,0 0,0 24,0-24,0 0,0 0,0 0,0 25,0-25,0 25,0-25,0 0,0 25,25-25,-25 25,25-25,-25 0,0 25,25-25,-25 25,0-25,0 0,24 0,-24 25,0-25,0 0,25 0,-25 0,0 24,0-24,25 0,-25 0,0 25,0-25,25 0,-25 25,24-25,-24 25,25-25,0 0,-25 0,0 0,0 0</inkml:trace>
  <inkml:trace contextRef="#ctx0" brushRef="#br0" timeOffset="178672">1370 373,'0'0,"24"0,-24 0,25 0,-25 0,25 0,0 0,-1 0,-24 0,25 0,-25 0</inkml:trace>
  <inkml:trace contextRef="#ctx0" brushRef="#br0" timeOffset="323844">503 25,'0'0,"25"0,-25 0,25 0,-25 0,25 0,-25 0,24 0,1 0,-25 0,25 0,-25 0,25 0,-25 0,24 0,1 0,-25 0,25 0,-25 0,25 0,-25 0,24 0,1 0,-25 0,25 0,0 0,-1 0,-24 0,25 0,-25 0,25 0,-25 0,25 0,-25 0,49 0,-49 0,25 0,-25 0,25 0,-1 0,-24 0,25 0,-25 0,25 0,0 0,-1 0,1 0,0 0,0 0,-1 0,-24 0,50 0,-25 0,-1 0,-24 0,25 0,-25 0,25 0,-25 0,25 0,-1 0,-24 0,25 0,0 0,-25 0,25 0,-1 0,1 0,25 0,-25 0,24 0,1 0,-1 0,-24 0,0 0,-1 0,-24 0,25 0,25 0,-50 0,49 0,1 0,24 0,-49 0,49 0,-49 0,24 0,1 0,-26 0,1 0,-25 0</inkml:trace>
  <inkml:trace contextRef="#ctx0" brushRef="#br0" timeOffset="327125">2409 50,'0'0,"-24"0,24 0,-25 0,0 0,25 25,-25 0,25-25,-49 50,49-50,-50 49,50 1,-49 0,49-25,0 0,-25 24,25-24,-25 0,25 25,0-50,0 25,0 0,0 0,0-25,0 24,0-24</inkml:trace>
  <inkml:trace contextRef="#ctx0" brushRef="#br0" timeOffset="450797">1741 274,'0'0,"25"0,-25 0,25 0,-25 0,24 0,-24-25,0 25,25 0,-25 0,0-25,0 25,25 0,-25 0,25 0,-25 0,24 0,-24 0,0-25,0 25,0 0,0 25,0-25,0 0,0 25,0-25,0 25,0-25,0 25,0-25,0 25,0 0,0-25,0 24,0-24,0 25,0-25,0 25,0 0,0-25,0 25,0-25,0 25,0-25,0 25,0 0,0-50,0 0</inkml:trace>
  <inkml:trace contextRef="#ctx0" brushRef="#br0" timeOffset="477797">2409 324,'-24'0,"24"0,0 25,-25-25,0 0,25 0,0 24,0-24,0 25,0-25,-25 0,25 0,0 25,0-25,-24 0,24 0,0 25,0-25,0 25,0-25,0 25,0-25,0 25,0 0,0-25,0 0,0 0,0 25,0-25,0 0,0 0,24 0,-24 0,25 0,-25 0,25 0,-25 0,25 0,-1 0,-24 0,25 0,-25-25,0 25,25 0,-25 0,0-25,0 0,0 25,25 0,-25-25,0 0,0 25,0-25,0 0,0 25,0-25,-25 25,0 0,25 0,-25 0,25 0,-24 0,24 0,0 0</inkml:trace>
  <inkml:trace contextRef="#ctx0" brushRef="#br0" timeOffset="504172">2508 249,'0'0,"25"0,-25 0,25 0,-25 0,25 0,-1 0,1 0,25 0,-1 0,-49 0,50 0,-25 0,-25 0,24 0,1 0,-25 0,0 0,0 0,25 0,-25 0,0 25,0-25,0 25,0-25,0 25,0-25,-25 0,25 0,-25 0,25 0,0 25,0-25,0 24,0-24,-24 0,24 0,-25 0,25 0,0 25,-25-25,25 0,-25 0,25 0,0 25,-25-25,25 0,-24 0,24 0,0 25,0-25,-25 0,0 0,25 0,0 25,0-25,0 25,0-25,0 25,0-25,0 25,0 0,0-25,0 24,0-24,0 25,0-25,0 25</inkml:trace>
  <inkml:trace contextRef="#ctx0" brushRef="#br0" timeOffset="-7.20576E12">2632 423,'0'0,"25"0,-25 0,25 0,-25 0,24 0,-24 0,25 0,0 0,0 0,-25 0,25 0,-1 0,-24 0,0 0,0 0,25 0,-25 0,0 0,25 0,0 0,-1 0,1 0,0 0,0 0,-25 0,24 0,-48 0,-1 0,25 0,-25 0,25 0,-25 0,1 0,-26 0,1 0,-1 0,25 0,0 0,-24 0,49 0,-25 0,25 0,-25 0,25 0,-24 0,24 0,-25 0,0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9" units="1/cm"/>
          <inkml:channelProperty channel="Y" name="resolution" value="38" units="1/cm"/>
        </inkml:channelProperties>
      </inkml:inkSource>
      <inkml:timestamp xml:id="ts0" timeString="2007-01-28T15:31:16.718"/>
    </inkml:context>
    <inkml:brush xml:id="br0">
      <inkml:brushProperty name="width" value="0.05292" units="cm"/>
      <inkml:brushProperty name="height" value="0.05292" units="cm"/>
      <inkml:brushProperty name="color" value="#CCCC99"/>
      <inkml:brushProperty name="fitToCurve" value="1"/>
      <inkml:brushProperty name="ignorePressure" value="1"/>
    </inkml:brush>
  </inkml:definitions>
  <inkml:trace contextRef="#ctx0" brushRef="#br0">181 0,'0'0,"0"25,0-25,0 25,0-25,0 25,0-25,0 25,0 0,-24-25,24 25,0-1,-25 1,25-25,0 25,0 0,0-25,0 25,0 0,0-25,0 25,0-25,-25 0,25 0,0 25,0-25,0 24,-25-24,25 0,0 25,0-25,0 25,0-25,0 25,0-25</inkml:trace>
  <inkml:trace contextRef="#ctx0" brushRef="#br0" timeOffset="23703">429 0,'-25'0,"25"0,0 25,-25-25,1 0,24 0,0 25,-25-25,25 0,-25 25,25-25,-25 0,1 0,24 0,0 25,0-25,-25 0,0 0,25 0,0 25,-25-25,25 0,-24 0,24 0,-25 0,25 0,-25 0,25 0,0 25,-25-25,25 0,-24 0,24 0,0 24,-25-24,25 0,0 25,-25-25,25 0,0 0,25 0,-25 0,25 0,-25 0,24 0,-24 0,0 25,0-25,25 0,-25 0,25 25,0 0,-1 0,-24-25,50 50,-50-26,25-24,-1 25,-24 0,25-25,-25 25,25-25,-25 25,25 0,-25-25,0 25,24-25,-24 0,0 0,0 0,0 0,0 0,0 25</inkml:trace>
  <inkml:trace contextRef="#ctx0" brushRef="#br0" timeOffset="138328">478 125,'-24'0,"-1"0,25 0,0 0,-25 0,25 0,0 25,-25-25,25 0,0 24,-24-24,24 0,0 25,0-25,0 25,0-25,0 25,0-25,0 25,0 0,0-25,0 25,0-25,0 25,0-25,0 0,0 0,0 0,0 0,0 24,0-24,0 25,0-25,0 0,0 25,0-25,0 0,0 0,0 0,0 0,24 0,-24 0,25 0,-25 0,25 0,-25 0,25 0,-1 0,-24 0,25 0,-25-25,0 0,0 25,25 0,-25-24,0-1,0 25,25 0,-25-25,0 25,0-25,0 25,0-25,0 25,0-25,0 0,0 25,0-25,0 25,0-24,0 24,-25 0,0 0,25 0,-25 0,25 0,-24 0,24 0,-50 0,50 0</inkml:trace>
  <inkml:trace contextRef="#ctx0" brushRef="#br0" timeOffset="141594">677 100,'0'0,"0"25,0-25,0 25,0-25,0 24,0-24,0 25,0 0,0-25,0 25,0-25,0 25,0-25,0 25,0 0,0-25,0 25,0-25,0 24,0-24,0 25,0 0,0-25,0 25,0-25,0 25,0-25,0 0,24 0,-24 0,25 0,-25 0,25 0,-25 0,25 0,-1 0,-24 0,25 0,-25-25</inkml:trace>
  <inkml:trace contextRef="#ctx0" brushRef="#br0" timeOffset="145422">825 174,'0'0,"0"25,0-25,0 25,0-25,0 25,0 0,0-25,0 25,0-25,0 25,0-25</inkml:trace>
  <inkml:trace contextRef="#ctx0" brushRef="#br0" timeOffset="149375">850 150,'0'0,"0"0,0 0,0 0,0 0,0 0,0 24,0-24,0 0,0 0,0 0,0 25,0-25,25 0,-25 0,0 25,0-25,0 0,0 25,24-25,-24 0,0 0,0 0,25 0,-25 0,0 0,0 0,0 0,0 0,25 0,-25 0,0 25,0-25,25 0,-25 0,0 25,0-25,24 0,-24-25,0 0,0 25,25 0,-25-25,0 0,0 25,25 0,-25 0,0-25,0 25,0-24,0 24,25 0,-25-25,0 25,24 0,-24-25,0 25,0 25,0-25,0 25,0-25,25 0,-25 0,0 24,0-24,0 25,0-25,0 0,0 0,0 0,0 25,0-25,0 0,0 0,0 25,0-25,0 0,0 25,0-25,0 0,0 0,0 0,0 25,25-25,-25 25,0-25,0 0,25 25,-25-25,0 24,0-24,0 25,0 0,0-25,0 25,0-25,0 0</inkml:trace>
  <inkml:trace contextRef="#ctx0" brushRef="#br0" timeOffset="173313">1345 150,'0'0,"0"24,0-24,0 25,0-25,0 25,-25-25,25 0,0 25,-25-25,25 0,0 25,0-25,0 25,0-25,0 25,0-25,0 25,0-1,0-24,-24 0,24 0,-25 0,25 0,0 25,0-25,0 25,0-25,0 25,0-25,0 25</inkml:trace>
  <inkml:trace contextRef="#ctx0" brushRef="#br0" timeOffset="175407">1345 100,'25'0,"-25"0,0 0,0 25,0-25,0 0,0 0,0 0,0 0,24 0,-24 25,0-25,0 0,0 0,0 0,0 24,0-24,0 0,0 0,0 0,0 25,0-25,0 25,0-25,0 0,0 25,25-25,-25 25,25-25,-25 0,0 25,25-25,-25 25,0-25,0 0,24 0,-24 25,0-25,0 0,25 0,-25 0,0 24,0-24,25 0,-25 0,0 25,0-25,25 0,-25 25,24-25,-24 25,25-25,0 0,-25 0,0 0,0 0</inkml:trace>
  <inkml:trace contextRef="#ctx0" brushRef="#br0" timeOffset="178672">1370 373,'0'0,"24"0,-24 0,25 0,-25 0,25 0,0 0,-1 0,-24 0,25 0,-25 0</inkml:trace>
  <inkml:trace contextRef="#ctx0" brushRef="#br0" timeOffset="323844">503 25,'0'0,"25"0,-25 0,25 0,-25 0,25 0,-25 0,24 0,1 0,-25 0,25 0,-25 0,25 0,-25 0,24 0,1 0,-25 0,25 0,-25 0,25 0,-25 0,24 0,1 0,-25 0,25 0,0 0,-1 0,-24 0,25 0,-25 0,25 0,-25 0,25 0,-25 0,49 0,-49 0,25 0,-25 0,25 0,-1 0,-24 0,25 0,-25 0,25 0,0 0,-1 0,1 0,0 0,0 0,-1 0,-24 0,50 0,-25 0,-1 0,-24 0,25 0,-25 0,25 0,-25 0,25 0,-1 0,-24 0,25 0,0 0,-25 0,25 0,-1 0,1 0,25 0,-25 0,24 0,1 0,-1 0,-24 0,0 0,-1 0,-24 0,25 0,25 0,-50 0,49 0,1 0,24 0,-49 0,49 0,-49 0,24 0,1 0,-26 0,1 0,-25 0</inkml:trace>
  <inkml:trace contextRef="#ctx0" brushRef="#br0" timeOffset="327125">2409 50,'0'0,"-24"0,24 0,-25 0,0 0,25 25,-25 0,25-25,-49 50,49-50,-50 49,50 1,-49 0,49-25,0 0,-25 24,25-24,-25 0,25 25,0-50,0 25,0 0,0 0,0-25,0 24,0-24</inkml:trace>
  <inkml:trace contextRef="#ctx0" brushRef="#br0" timeOffset="450797">1741 274,'0'0,"25"0,-25 0,25 0,-25 0,24 0,-24-25,0 25,25 0,-25 0,0-25,0 25,25 0,-25 0,25 0,-25 0,24 0,-24 0,0-25,0 25,0 0,0 25,0-25,0 0,0 25,0-25,0 25,0-25,0 25,0-25,0 25,0 0,0-25,0 24,0-24,0 25,0-25,0 25,0 0,0-25,0 25,0-25,0 25,0-25,0 25,0 0,0-50,0 0</inkml:trace>
  <inkml:trace contextRef="#ctx0" brushRef="#br0" timeOffset="477797">2409 324,'-24'0,"24"0,0 25,-25-25,0 0,25 0,0 24,0-24,0 25,0-25,-25 0,25 0,0 25,0-25,-24 0,24 0,0 25,0-25,0 25,0-25,0 25,0-25,0 25,0 0,0-25,0 0,0 0,0 25,0-25,0 0,0 0,24 0,-24 0,25 0,-25 0,25 0,-25 0,25 0,-1 0,-24 0,25 0,-25-25,0 25,25 0,-25 0,0-25,0 0,0 25,25 0,-25-25,0 0,0 25,0-25,0 0,0 25,0-25,-25 25,0 0,25 0,-25 0,25 0,-24 0,24 0,0 0</inkml:trace>
  <inkml:trace contextRef="#ctx0" brushRef="#br0" timeOffset="504172">2508 249,'0'0,"25"0,-25 0,25 0,-25 0,25 0,-1 0,1 0,25 0,-1 0,-49 0,50 0,-25 0,-25 0,24 0,1 0,-25 0,0 0,0 0,25 0,-25 0,0 25,0-25,0 25,0-25,0 25,0-25,-25 0,25 0,-25 0,25 0,0 25,0-25,0 24,0-24,-24 0,24 0,-25 0,25 0,0 25,-25-25,25 0,-25 0,25 0,0 25,-25-25,25 0,-24 0,24 0,0 25,0-25,-25 0,0 0,25 0,0 25,0-25,0 25,0-25,0 25,0-25,0 25,0 0,0-25,0 24,0-24,0 25,0-25,0 25</inkml:trace>
  <inkml:trace contextRef="#ctx0" brushRef="#br0" timeOffset="-7.20576E12">2632 423,'0'0,"25"0,-25 0,25 0,-25 0,24 0,-24 0,25 0,0 0,0 0,-25 0,25 0,-1 0,-24 0,0 0,0 0,25 0,-25 0,0 0,25 0,0 0,-1 0,1 0,0 0,0 0,-25 0,24 0,-48 0,-1 0,25 0,-25 0,25 0,-25 0,1 0,-26 0,1 0,-1 0,25 0,0 0,-24 0,49 0,-25 0,25 0,-25 0,25 0,-24 0,24 0,-25 0,0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9" units="1/cm"/>
          <inkml:channelProperty channel="Y" name="resolution" value="38" units="1/cm"/>
        </inkml:channelProperties>
      </inkml:inkSource>
      <inkml:timestamp xml:id="ts0" timeString="2007-01-28T15:31:16.718"/>
    </inkml:context>
    <inkml:brush xml:id="br0">
      <inkml:brushProperty name="width" value="0.05292" units="cm"/>
      <inkml:brushProperty name="height" value="0.05292" units="cm"/>
      <inkml:brushProperty name="color" value="#CCCC99"/>
      <inkml:brushProperty name="fitToCurve" value="1"/>
      <inkml:brushProperty name="ignorePressure" value="1"/>
    </inkml:brush>
  </inkml:definitions>
  <inkml:trace contextRef="#ctx0" brushRef="#br0">181 0,'0'0,"0"25,0-25,0 25,0-25,0 25,0-25,0 25,0 0,-24-25,24 25,0-1,-25 1,25-25,0 25,0 0,0-25,0 25,0 0,0-25,0 25,0-25,-25 0,25 0,0 25,0-25,0 24,-25-24,25 0,0 25,0-25,0 25,0-25,0 25,0-25</inkml:trace>
  <inkml:trace contextRef="#ctx0" brushRef="#br0" timeOffset="23703">429 0,'-25'0,"25"0,0 25,-25-25,1 0,24 0,0 25,-25-25,25 0,-25 25,25-25,-25 0,1 0,24 0,0 25,0-25,-25 0,0 0,25 0,0 25,-25-25,25 0,-24 0,24 0,-25 0,25 0,-25 0,25 0,0 25,-25-25,25 0,-24 0,24 0,0 24,-25-24,25 0,0 25,-25-25,25 0,0 0,25 0,-25 0,25 0,-25 0,24 0,-24 0,0 25,0-25,25 0,-25 0,25 25,0 0,-1 0,-24-25,50 50,-50-26,25-24,-1 25,-24 0,25-25,-25 25,25-25,-25 25,25 0,-25-25,0 25,24-25,-24 0,0 0,0 0,0 0,0 0,0 25</inkml:trace>
  <inkml:trace contextRef="#ctx0" brushRef="#br0" timeOffset="138328">478 125,'-24'0,"-1"0,25 0,0 0,-25 0,25 0,0 25,-25-25,25 0,0 24,-24-24,24 0,0 25,0-25,0 25,0-25,0 25,0-25,0 25,0 0,0-25,0 25,0-25,0 25,0-25,0 0,0 0,0 0,0 0,0 24,0-24,0 25,0-25,0 0,0 25,0-25,0 0,0 0,0 0,0 0,24 0,-24 0,25 0,-25 0,25 0,-25 0,25 0,-1 0,-24 0,25 0,-25-25,0 0,0 25,25 0,-25-24,0-1,0 25,25 0,-25-25,0 25,0-25,0 25,0-25,0 25,0-25,0 0,0 25,0-25,0 25,0-24,0 24,-25 0,0 0,25 0,-25 0,25 0,-24 0,24 0,-50 0,50 0</inkml:trace>
  <inkml:trace contextRef="#ctx0" brushRef="#br0" timeOffset="141594">677 100,'0'0,"0"25,0-25,0 25,0-25,0 24,0-24,0 25,0 0,0-25,0 25,0-25,0 25,0-25,0 25,0 0,0-25,0 25,0-25,0 24,0-24,0 25,0 0,0-25,0 25,0-25,0 25,0-25,0 0,24 0,-24 0,25 0,-25 0,25 0,-25 0,25 0,-1 0,-24 0,25 0,-25-25</inkml:trace>
  <inkml:trace contextRef="#ctx0" brushRef="#br0" timeOffset="145422">825 174,'0'0,"0"25,0-25,0 25,0-25,0 25,0 0,0-25,0 25,0-25,0 25,0-25</inkml:trace>
  <inkml:trace contextRef="#ctx0" brushRef="#br0" timeOffset="149375">850 150,'0'0,"0"0,0 0,0 0,0 0,0 0,0 24,0-24,0 0,0 0,0 0,0 25,0-25,25 0,-25 0,0 25,0-25,0 0,0 25,24-25,-24 0,0 0,0 0,25 0,-25 0,0 0,0 0,0 0,0 0,25 0,-25 0,0 25,0-25,25 0,-25 0,0 25,0-25,24 0,-24-25,0 0,0 25,25 0,-25-25,0 0,0 25,25 0,-25 0,0-25,0 25,0-24,0 24,25 0,-25-25,0 25,24 0,-24-25,0 25,0 25,0-25,0 25,0-25,25 0,-25 0,0 24,0-24,0 25,0-25,0 0,0 0,0 0,0 25,0-25,0 0,0 0,0 25,0-25,0 0,0 25,0-25,0 0,0 0,0 0,0 25,25-25,-25 25,0-25,0 0,25 25,-25-25,0 24,0-24,0 25,0 0,0-25,0 25,0-25,0 0</inkml:trace>
  <inkml:trace contextRef="#ctx0" brushRef="#br0" timeOffset="173313">1345 150,'0'0,"0"24,0-24,0 25,0-25,0 25,-25-25,25 0,0 25,-25-25,25 0,0 25,0-25,0 25,0-25,0 25,0-25,0 25,0-1,0-24,-24 0,24 0,-25 0,25 0,0 25,0-25,0 25,0-25,0 25,0-25,0 25</inkml:trace>
  <inkml:trace contextRef="#ctx0" brushRef="#br0" timeOffset="175407">1345 100,'25'0,"-25"0,0 0,0 25,0-25,0 0,0 0,0 0,0 0,24 0,-24 25,0-25,0 0,0 0,0 0,0 24,0-24,0 0,0 0,0 0,0 25,0-25,0 25,0-25,0 0,0 25,25-25,-25 25,25-25,-25 0,0 25,25-25,-25 25,0-25,0 0,24 0,-24 25,0-25,0 0,25 0,-25 0,0 24,0-24,25 0,-25 0,0 25,0-25,25 0,-25 25,24-25,-24 25,25-25,0 0,-25 0,0 0,0 0</inkml:trace>
  <inkml:trace contextRef="#ctx0" brushRef="#br0" timeOffset="178672">1370 373,'0'0,"24"0,-24 0,25 0,-25 0,25 0,0 0,-1 0,-24 0,25 0,-25 0</inkml:trace>
  <inkml:trace contextRef="#ctx0" brushRef="#br0" timeOffset="323844">503 25,'0'0,"25"0,-25 0,25 0,-25 0,25 0,-25 0,24 0,1 0,-25 0,25 0,-25 0,25 0,-25 0,24 0,1 0,-25 0,25 0,-25 0,25 0,-25 0,24 0,1 0,-25 0,25 0,0 0,-1 0,-24 0,25 0,-25 0,25 0,-25 0,25 0,-25 0,49 0,-49 0,25 0,-25 0,25 0,-1 0,-24 0,25 0,-25 0,25 0,0 0,-1 0,1 0,0 0,0 0,-1 0,-24 0,50 0,-25 0,-1 0,-24 0,25 0,-25 0,25 0,-25 0,25 0,-1 0,-24 0,25 0,0 0,-25 0,25 0,-1 0,1 0,25 0,-25 0,24 0,1 0,-1 0,-24 0,0 0,-1 0,-24 0,25 0,25 0,-50 0,49 0,1 0,24 0,-49 0,49 0,-49 0,24 0,1 0,-26 0,1 0,-25 0</inkml:trace>
  <inkml:trace contextRef="#ctx0" brushRef="#br0" timeOffset="327125">2409 50,'0'0,"-24"0,24 0,-25 0,0 0,25 25,-25 0,25-25,-49 50,49-50,-50 49,50 1,-49 0,49-25,0 0,-25 24,25-24,-25 0,25 25,0-50,0 25,0 0,0 0,0-25,0 24,0-24</inkml:trace>
  <inkml:trace contextRef="#ctx0" brushRef="#br0" timeOffset="450797">1741 274,'0'0,"25"0,-25 0,25 0,-25 0,24 0,-24-25,0 25,25 0,-25 0,0-25,0 25,25 0,-25 0,25 0,-25 0,24 0,-24 0,0-25,0 25,0 0,0 25,0-25,0 0,0 25,0-25,0 25,0-25,0 25,0-25,0 25,0 0,0-25,0 24,0-24,0 25,0-25,0 25,0 0,0-25,0 25,0-25,0 25,0-25,0 25,0 0,0-50,0 0</inkml:trace>
  <inkml:trace contextRef="#ctx0" brushRef="#br0" timeOffset="477797">2409 324,'-24'0,"24"0,0 25,-25-25,0 0,25 0,0 24,0-24,0 25,0-25,-25 0,25 0,0 25,0-25,-24 0,24 0,0 25,0-25,0 25,0-25,0 25,0-25,0 25,0 0,0-25,0 0,0 0,0 25,0-25,0 0,0 0,24 0,-24 0,25 0,-25 0,25 0,-25 0,25 0,-1 0,-24 0,25 0,-25-25,0 25,25 0,-25 0,0-25,0 0,0 25,25 0,-25-25,0 0,0 25,0-25,0 0,0 25,0-25,-25 25,0 0,25 0,-25 0,25 0,-24 0,24 0,0 0</inkml:trace>
  <inkml:trace contextRef="#ctx0" brushRef="#br0" timeOffset="504172">2508 249,'0'0,"25"0,-25 0,25 0,-25 0,25 0,-1 0,1 0,25 0,-1 0,-49 0,50 0,-25 0,-25 0,24 0,1 0,-25 0,0 0,0 0,25 0,-25 0,0 25,0-25,0 25,0-25,0 25,0-25,-25 0,25 0,-25 0,25 0,0 25,0-25,0 24,0-24,-24 0,24 0,-25 0,25 0,0 25,-25-25,25 0,-25 0,25 0,0 25,-25-25,25 0,-24 0,24 0,0 25,0-25,-25 0,0 0,25 0,0 25,0-25,0 25,0-25,0 25,0-25,0 25,0 0,0-25,0 24,0-24,0 25,0-25,0 25</inkml:trace>
  <inkml:trace contextRef="#ctx0" brushRef="#br0" timeOffset="-7.20576E12">2632 423,'0'0,"25"0,-25 0,25 0,-25 0,24 0,-24 0,25 0,0 0,0 0,-25 0,25 0,-1 0,-24 0,0 0,0 0,25 0,-25 0,0 0,25 0,0 0,-1 0,1 0,0 0,0 0,-25 0,24 0,-48 0,-1 0,25 0,-25 0,25 0,-25 0,1 0,-26 0,1 0,-1 0,25 0,0 0,-24 0,49 0,-25 0,25 0,-25 0,25 0,-24 0,24 0,-25 0,0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9" units="1/cm"/>
          <inkml:channelProperty channel="Y" name="resolution" value="38" units="1/cm"/>
        </inkml:channelProperties>
      </inkml:inkSource>
      <inkml:timestamp xml:id="ts0" timeString="2007-01-28T15:31:16.718"/>
    </inkml:context>
    <inkml:brush xml:id="br0">
      <inkml:brushProperty name="width" value="0.05292" units="cm"/>
      <inkml:brushProperty name="height" value="0.05292" units="cm"/>
      <inkml:brushProperty name="color" value="#CCCC99"/>
      <inkml:brushProperty name="fitToCurve" value="1"/>
      <inkml:brushProperty name="ignorePressure" value="1"/>
    </inkml:brush>
  </inkml:definitions>
  <inkml:trace contextRef="#ctx0" brushRef="#br0">181 0,'0'0,"0"25,0-25,0 25,0-25,0 25,0-25,0 25,0 0,-24-25,24 25,0-1,-25 1,25-25,0 25,0 0,0-25,0 25,0 0,0-25,0 25,0-25,-25 0,25 0,0 25,0-25,0 24,-25-24,25 0,0 25,0-25,0 25,0-25,0 25,0-25</inkml:trace>
  <inkml:trace contextRef="#ctx0" brushRef="#br0" timeOffset="23703">429 0,'-25'0,"25"0,0 25,-25-25,1 0,24 0,0 25,-25-25,25 0,-25 25,25-25,-25 0,1 0,24 0,0 25,0-25,-25 0,0 0,25 0,0 25,-25-25,25 0,-24 0,24 0,-25 0,25 0,-25 0,25 0,0 25,-25-25,25 0,-24 0,24 0,0 24,-25-24,25 0,0 25,-25-25,25 0,0 0,25 0,-25 0,25 0,-25 0,24 0,-24 0,0 25,0-25,25 0,-25 0,25 25,0 0,-1 0,-24-25,50 50,-50-26,25-24,-1 25,-24 0,25-25,-25 25,25-25,-25 25,25 0,-25-25,0 25,24-25,-24 0,0 0,0 0,0 0,0 0,0 25</inkml:trace>
  <inkml:trace contextRef="#ctx0" brushRef="#br0" timeOffset="138328">478 125,'-24'0,"-1"0,25 0,0 0,-25 0,25 0,0 25,-25-25,25 0,0 24,-24-24,24 0,0 25,0-25,0 25,0-25,0 25,0-25,0 25,0 0,0-25,0 25,0-25,0 25,0-25,0 0,0 0,0 0,0 0,0 24,0-24,0 25,0-25,0 0,0 25,0-25,0 0,0 0,0 0,0 0,24 0,-24 0,25 0,-25 0,25 0,-25 0,25 0,-1 0,-24 0,25 0,-25-25,0 0,0 25,25 0,-25-24,0-1,0 25,25 0,-25-25,0 25,0-25,0 25,0-25,0 25,0-25,0 0,0 25,0-25,0 25,0-24,0 24,-25 0,0 0,25 0,-25 0,25 0,-24 0,24 0,-50 0,50 0</inkml:trace>
  <inkml:trace contextRef="#ctx0" brushRef="#br0" timeOffset="141594">677 100,'0'0,"0"25,0-25,0 25,0-25,0 24,0-24,0 25,0 0,0-25,0 25,0-25,0 25,0-25,0 25,0 0,0-25,0 25,0-25,0 24,0-24,0 25,0 0,0-25,0 25,0-25,0 25,0-25,0 0,24 0,-24 0,25 0,-25 0,25 0,-25 0,25 0,-1 0,-24 0,25 0,-25-25</inkml:trace>
  <inkml:trace contextRef="#ctx0" brushRef="#br0" timeOffset="145422">825 174,'0'0,"0"25,0-25,0 25,0-25,0 25,0 0,0-25,0 25,0-25,0 25,0-25</inkml:trace>
  <inkml:trace contextRef="#ctx0" brushRef="#br0" timeOffset="149375">850 150,'0'0,"0"0,0 0,0 0,0 0,0 0,0 24,0-24,0 0,0 0,0 0,0 25,0-25,25 0,-25 0,0 25,0-25,0 0,0 25,24-25,-24 0,0 0,0 0,25 0,-25 0,0 0,0 0,0 0,0 0,25 0,-25 0,0 25,0-25,25 0,-25 0,0 25,0-25,24 0,-24-25,0 0,0 25,25 0,-25-25,0 0,0 25,25 0,-25 0,0-25,0 25,0-24,0 24,25 0,-25-25,0 25,24 0,-24-25,0 25,0 25,0-25,0 25,0-25,25 0,-25 0,0 24,0-24,0 25,0-25,0 0,0 0,0 0,0 25,0-25,0 0,0 0,0 25,0-25,0 0,0 25,0-25,0 0,0 0,0 0,0 25,25-25,-25 25,0-25,0 0,25 25,-25-25,0 24,0-24,0 25,0 0,0-25,0 25,0-25,0 0</inkml:trace>
  <inkml:trace contextRef="#ctx0" brushRef="#br0" timeOffset="173313">1345 150,'0'0,"0"24,0-24,0 25,0-25,0 25,-25-25,25 0,0 25,-25-25,25 0,0 25,0-25,0 25,0-25,0 25,0-25,0 25,0-1,0-24,-24 0,24 0,-25 0,25 0,0 25,0-25,0 25,0-25,0 25,0-25,0 25</inkml:trace>
  <inkml:trace contextRef="#ctx0" brushRef="#br0" timeOffset="175407">1345 100,'25'0,"-25"0,0 0,0 25,0-25,0 0,0 0,0 0,0 0,24 0,-24 25,0-25,0 0,0 0,0 0,0 24,0-24,0 0,0 0,0 0,0 25,0-25,0 25,0-25,0 0,0 25,25-25,-25 25,25-25,-25 0,0 25,25-25,-25 25,0-25,0 0,24 0,-24 25,0-25,0 0,25 0,-25 0,0 24,0-24,25 0,-25 0,0 25,0-25,25 0,-25 25,24-25,-24 25,25-25,0 0,-25 0,0 0,0 0</inkml:trace>
  <inkml:trace contextRef="#ctx0" brushRef="#br0" timeOffset="178672">1370 373,'0'0,"24"0,-24 0,25 0,-25 0,25 0,0 0,-1 0,-24 0,25 0,-25 0</inkml:trace>
  <inkml:trace contextRef="#ctx0" brushRef="#br0" timeOffset="323844">503 25,'0'0,"25"0,-25 0,25 0,-25 0,25 0,-25 0,24 0,1 0,-25 0,25 0,-25 0,25 0,-25 0,24 0,1 0,-25 0,25 0,-25 0,25 0,-25 0,24 0,1 0,-25 0,25 0,0 0,-1 0,-24 0,25 0,-25 0,25 0,-25 0,25 0,-25 0,49 0,-49 0,25 0,-25 0,25 0,-1 0,-24 0,25 0,-25 0,25 0,0 0,-1 0,1 0,0 0,0 0,-1 0,-24 0,50 0,-25 0,-1 0,-24 0,25 0,-25 0,25 0,-25 0,25 0,-1 0,-24 0,25 0,0 0,-25 0,25 0,-1 0,1 0,25 0,-25 0,24 0,1 0,-1 0,-24 0,0 0,-1 0,-24 0,25 0,25 0,-50 0,49 0,1 0,24 0,-49 0,49 0,-49 0,24 0,1 0,-26 0,1 0,-25 0</inkml:trace>
  <inkml:trace contextRef="#ctx0" brushRef="#br0" timeOffset="327125">2409 50,'0'0,"-24"0,24 0,-25 0,0 0,25 25,-25 0,25-25,-49 50,49-50,-50 49,50 1,-49 0,49-25,0 0,-25 24,25-24,-25 0,25 25,0-50,0 25,0 0,0 0,0-25,0 24,0-24</inkml:trace>
  <inkml:trace contextRef="#ctx0" brushRef="#br0" timeOffset="450797">1741 274,'0'0,"25"0,-25 0,25 0,-25 0,24 0,-24-25,0 25,25 0,-25 0,0-25,0 25,25 0,-25 0,25 0,-25 0,24 0,-24 0,0-25,0 25,0 0,0 25,0-25,0 0,0 25,0-25,0 25,0-25,0 25,0-25,0 25,0 0,0-25,0 24,0-24,0 25,0-25,0 25,0 0,0-25,0 25,0-25,0 25,0-25,0 25,0 0,0-50,0 0</inkml:trace>
  <inkml:trace contextRef="#ctx0" brushRef="#br0" timeOffset="477797">2409 324,'-24'0,"24"0,0 25,-25-25,0 0,25 0,0 24,0-24,0 25,0-25,-25 0,25 0,0 25,0-25,-24 0,24 0,0 25,0-25,0 25,0-25,0 25,0-25,0 25,0 0,0-25,0 0,0 0,0 25,0-25,0 0,0 0,24 0,-24 0,25 0,-25 0,25 0,-25 0,25 0,-1 0,-24 0,25 0,-25-25,0 25,25 0,-25 0,0-25,0 0,0 25,25 0,-25-25,0 0,0 25,0-25,0 0,0 25,0-25,-25 25,0 0,25 0,-25 0,25 0,-24 0,24 0,0 0</inkml:trace>
  <inkml:trace contextRef="#ctx0" brushRef="#br0" timeOffset="504172">2508 249,'0'0,"25"0,-25 0,25 0,-25 0,25 0,-1 0,1 0,25 0,-1 0,-49 0,50 0,-25 0,-25 0,24 0,1 0,-25 0,0 0,0 0,25 0,-25 0,0 25,0-25,0 25,0-25,0 25,0-25,-25 0,25 0,-25 0,25 0,0 25,0-25,0 24,0-24,-24 0,24 0,-25 0,25 0,0 25,-25-25,25 0,-25 0,25 0,0 25,-25-25,25 0,-24 0,24 0,0 25,0-25,-25 0,0 0,25 0,0 25,0-25,0 25,0-25,0 25,0-25,0 25,0 0,0-25,0 24,0-24,0 25,0-25,0 25</inkml:trace>
  <inkml:trace contextRef="#ctx0" brushRef="#br0" timeOffset="-7.20576E12">2632 423,'0'0,"25"0,-25 0,25 0,-25 0,24 0,-24 0,25 0,0 0,0 0,-25 0,25 0,-1 0,-24 0,0 0,0 0,25 0,-25 0,0 0,25 0,0 0,-1 0,1 0,0 0,0 0,-25 0,24 0,-48 0,-1 0,25 0,-25 0,25 0,-25 0,1 0,-26 0,1 0,-1 0,25 0,0 0,-24 0,49 0,-25 0,25 0,-25 0,25 0,-24 0,24 0,-25 0,0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9" units="1/cm"/>
          <inkml:channelProperty channel="Y" name="resolution" value="38" units="1/cm"/>
        </inkml:channelProperties>
      </inkml:inkSource>
      <inkml:timestamp xml:id="ts0" timeString="2007-01-28T15:31:16.718"/>
    </inkml:context>
    <inkml:brush xml:id="br0">
      <inkml:brushProperty name="width" value="0.05292" units="cm"/>
      <inkml:brushProperty name="height" value="0.05292" units="cm"/>
      <inkml:brushProperty name="color" value="#CCCC99"/>
      <inkml:brushProperty name="fitToCurve" value="1"/>
      <inkml:brushProperty name="ignorePressure" value="1"/>
    </inkml:brush>
  </inkml:definitions>
  <inkml:trace contextRef="#ctx0" brushRef="#br0">181 0,'0'0,"0"25,0-25,0 25,0-25,0 25,0-25,0 25,0 0,-24-25,24 25,0-1,-25 1,25-25,0 25,0 0,0-25,0 25,0 0,0-25,0 25,0-25,-25 0,25 0,0 25,0-25,0 24,-25-24,25 0,0 25,0-25,0 25,0-25,0 25,0-25</inkml:trace>
  <inkml:trace contextRef="#ctx0" brushRef="#br0" timeOffset="23703">429 0,'-25'0,"25"0,0 25,-25-25,1 0,24 0,0 25,-25-25,25 0,-25 25,25-25,-25 0,1 0,24 0,0 25,0-25,-25 0,0 0,25 0,0 25,-25-25,25 0,-24 0,24 0,-25 0,25 0,-25 0,25 0,0 25,-25-25,25 0,-24 0,24 0,0 24,-25-24,25 0,0 25,-25-25,25 0,0 0,25 0,-25 0,25 0,-25 0,24 0,-24 0,0 25,0-25,25 0,-25 0,25 25,0 0,-1 0,-24-25,50 50,-50-26,25-24,-1 25,-24 0,25-25,-25 25,25-25,-25 25,25 0,-25-25,0 25,24-25,-24 0,0 0,0 0,0 0,0 0,0 25</inkml:trace>
  <inkml:trace contextRef="#ctx0" brushRef="#br0" timeOffset="138328">478 125,'-24'0,"-1"0,25 0,0 0,-25 0,25 0,0 25,-25-25,25 0,0 24,-24-24,24 0,0 25,0-25,0 25,0-25,0 25,0-25,0 25,0 0,0-25,0 25,0-25,0 25,0-25,0 0,0 0,0 0,0 0,0 24,0-24,0 25,0-25,0 0,0 25,0-25,0 0,0 0,0 0,0 0,24 0,-24 0,25 0,-25 0,25 0,-25 0,25 0,-1 0,-24 0,25 0,-25-25,0 0,0 25,25 0,-25-24,0-1,0 25,25 0,-25-25,0 25,0-25,0 25,0-25,0 25,0-25,0 0,0 25,0-25,0 25,0-24,0 24,-25 0,0 0,25 0,-25 0,25 0,-24 0,24 0,-50 0,50 0</inkml:trace>
  <inkml:trace contextRef="#ctx0" brushRef="#br0" timeOffset="141594">677 100,'0'0,"0"25,0-25,0 25,0-25,0 24,0-24,0 25,0 0,0-25,0 25,0-25,0 25,0-25,0 25,0 0,0-25,0 25,0-25,0 24,0-24,0 25,0 0,0-25,0 25,0-25,0 25,0-25,0 0,24 0,-24 0,25 0,-25 0,25 0,-25 0,25 0,-1 0,-24 0,25 0,-25-25</inkml:trace>
  <inkml:trace contextRef="#ctx0" brushRef="#br0" timeOffset="145422">825 174,'0'0,"0"25,0-25,0 25,0-25,0 25,0 0,0-25,0 25,0-25,0 25,0-25</inkml:trace>
  <inkml:trace contextRef="#ctx0" brushRef="#br0" timeOffset="149375">850 150,'0'0,"0"0,0 0,0 0,0 0,0 0,0 24,0-24,0 0,0 0,0 0,0 25,0-25,25 0,-25 0,0 25,0-25,0 0,0 25,24-25,-24 0,0 0,0 0,25 0,-25 0,0 0,0 0,0 0,0 0,25 0,-25 0,0 25,0-25,25 0,-25 0,0 25,0-25,24 0,-24-25,0 0,0 25,25 0,-25-25,0 0,0 25,25 0,-25 0,0-25,0 25,0-24,0 24,25 0,-25-25,0 25,24 0,-24-25,0 25,0 25,0-25,0 25,0-25,25 0,-25 0,0 24,0-24,0 25,0-25,0 0,0 0,0 0,0 25,0-25,0 0,0 0,0 25,0-25,0 0,0 25,0-25,0 0,0 0,0 0,0 25,25-25,-25 25,0-25,0 0,25 25,-25-25,0 24,0-24,0 25,0 0,0-25,0 25,0-25,0 0</inkml:trace>
  <inkml:trace contextRef="#ctx0" brushRef="#br0" timeOffset="173313">1345 150,'0'0,"0"24,0-24,0 25,0-25,0 25,-25-25,25 0,0 25,-25-25,25 0,0 25,0-25,0 25,0-25,0 25,0-25,0 25,0-1,0-24,-24 0,24 0,-25 0,25 0,0 25,0-25,0 25,0-25,0 25,0-25,0 25</inkml:trace>
  <inkml:trace contextRef="#ctx0" brushRef="#br0" timeOffset="175407">1345 100,'25'0,"-25"0,0 0,0 25,0-25,0 0,0 0,0 0,0 0,24 0,-24 25,0-25,0 0,0 0,0 0,0 24,0-24,0 0,0 0,0 0,0 25,0-25,0 25,0-25,0 0,0 25,25-25,-25 25,25-25,-25 0,0 25,25-25,-25 25,0-25,0 0,24 0,-24 25,0-25,0 0,25 0,-25 0,0 24,0-24,25 0,-25 0,0 25,0-25,25 0,-25 25,24-25,-24 25,25-25,0 0,-25 0,0 0,0 0</inkml:trace>
  <inkml:trace contextRef="#ctx0" brushRef="#br0" timeOffset="178672">1370 373,'0'0,"24"0,-24 0,25 0,-25 0,25 0,0 0,-1 0,-24 0,25 0,-25 0</inkml:trace>
  <inkml:trace contextRef="#ctx0" brushRef="#br0" timeOffset="323844">503 25,'0'0,"25"0,-25 0,25 0,-25 0,25 0,-25 0,24 0,1 0,-25 0,25 0,-25 0,25 0,-25 0,24 0,1 0,-25 0,25 0,-25 0,25 0,-25 0,24 0,1 0,-25 0,25 0,0 0,-1 0,-24 0,25 0,-25 0,25 0,-25 0,25 0,-25 0,49 0,-49 0,25 0,-25 0,25 0,-1 0,-24 0,25 0,-25 0,25 0,0 0,-1 0,1 0,0 0,0 0,-1 0,-24 0,50 0,-25 0,-1 0,-24 0,25 0,-25 0,25 0,-25 0,25 0,-1 0,-24 0,25 0,0 0,-25 0,25 0,-1 0,1 0,25 0,-25 0,24 0,1 0,-1 0,-24 0,0 0,-1 0,-24 0,25 0,25 0,-50 0,49 0,1 0,24 0,-49 0,49 0,-49 0,24 0,1 0,-26 0,1 0,-25 0</inkml:trace>
  <inkml:trace contextRef="#ctx0" brushRef="#br0" timeOffset="327125">2409 50,'0'0,"-24"0,24 0,-25 0,0 0,25 25,-25 0,25-25,-49 50,49-50,-50 49,50 1,-49 0,49-25,0 0,-25 24,25-24,-25 0,25 25,0-50,0 25,0 0,0 0,0-25,0 24,0-24</inkml:trace>
  <inkml:trace contextRef="#ctx0" brushRef="#br0" timeOffset="450797">1741 274,'0'0,"25"0,-25 0,25 0,-25 0,24 0,-24-25,0 25,25 0,-25 0,0-25,0 25,25 0,-25 0,25 0,-25 0,24 0,-24 0,0-25,0 25,0 0,0 25,0-25,0 0,0 25,0-25,0 25,0-25,0 25,0-25,0 25,0 0,0-25,0 24,0-24,0 25,0-25,0 25,0 0,0-25,0 25,0-25,0 25,0-25,0 25,0 0,0-50,0 0</inkml:trace>
  <inkml:trace contextRef="#ctx0" brushRef="#br0" timeOffset="477797">2409 324,'-24'0,"24"0,0 25,-25-25,0 0,25 0,0 24,0-24,0 25,0-25,-25 0,25 0,0 25,0-25,-24 0,24 0,0 25,0-25,0 25,0-25,0 25,0-25,0 25,0 0,0-25,0 0,0 0,0 25,0-25,0 0,0 0,24 0,-24 0,25 0,-25 0,25 0,-25 0,25 0,-1 0,-24 0,25 0,-25-25,0 25,25 0,-25 0,0-25,0 0,0 25,25 0,-25-25,0 0,0 25,0-25,0 0,0 25,0-25,-25 25,0 0,25 0,-25 0,25 0,-24 0,24 0,0 0</inkml:trace>
  <inkml:trace contextRef="#ctx0" brushRef="#br0" timeOffset="504172">2508 249,'0'0,"25"0,-25 0,25 0,-25 0,25 0,-1 0,1 0,25 0,-1 0,-49 0,50 0,-25 0,-25 0,24 0,1 0,-25 0,0 0,0 0,25 0,-25 0,0 25,0-25,0 25,0-25,0 25,0-25,-25 0,25 0,-25 0,25 0,0 25,0-25,0 24,0-24,-24 0,24 0,-25 0,25 0,0 25,-25-25,25 0,-25 0,25 0,0 25,-25-25,25 0,-24 0,24 0,0 25,0-25,-25 0,0 0,25 0,0 25,0-25,0 25,0-25,0 25,0-25,0 25,0 0,0-25,0 24,0-24,0 25,0-25,0 25</inkml:trace>
  <inkml:trace contextRef="#ctx0" brushRef="#br0" timeOffset="-7.20576E12">2632 423,'0'0,"25"0,-25 0,25 0,-25 0,24 0,-24 0,25 0,0 0,0 0,-25 0,25 0,-1 0,-24 0,0 0,0 0,25 0,-25 0,0 0,25 0,0 0,-1 0,1 0,0 0,0 0,-25 0,24 0,-48 0,-1 0,25 0,-25 0,25 0,-25 0,1 0,-26 0,1 0,-1 0,25 0,0 0,-24 0,49 0,-25 0,25 0,-25 0,25 0,-24 0,24 0,-25 0,0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9" units="1/cm"/>
          <inkml:channelProperty channel="Y" name="resolution" value="38" units="1/cm"/>
        </inkml:channelProperties>
      </inkml:inkSource>
      <inkml:timestamp xml:id="ts0" timeString="2007-01-28T15:31:16.718"/>
    </inkml:context>
    <inkml:brush xml:id="br0">
      <inkml:brushProperty name="width" value="0.05292" units="cm"/>
      <inkml:brushProperty name="height" value="0.05292" units="cm"/>
      <inkml:brushProperty name="color" value="#CCCC99"/>
      <inkml:brushProperty name="fitToCurve" value="1"/>
      <inkml:brushProperty name="ignorePressure" value="1"/>
    </inkml:brush>
  </inkml:definitions>
  <inkml:trace contextRef="#ctx0" brushRef="#br0">181 0,'0'0,"0"25,0-25,0 25,0-25,0 25,0-25,0 25,0 0,-24-25,24 25,0-1,-25 1,25-25,0 25,0 0,0-25,0 25,0 0,0-25,0 25,0-25,-25 0,25 0,0 25,0-25,0 24,-25-24,25 0,0 25,0-25,0 25,0-25,0 25,0-25</inkml:trace>
  <inkml:trace contextRef="#ctx0" brushRef="#br0" timeOffset="23703">429 0,'-25'0,"25"0,0 25,-25-25,1 0,24 0,0 25,-25-25,25 0,-25 25,25-25,-25 0,1 0,24 0,0 25,0-25,-25 0,0 0,25 0,0 25,-25-25,25 0,-24 0,24 0,-25 0,25 0,-25 0,25 0,0 25,-25-25,25 0,-24 0,24 0,0 24,-25-24,25 0,0 25,-25-25,25 0,0 0,25 0,-25 0,25 0,-25 0,24 0,-24 0,0 25,0-25,25 0,-25 0,25 25,0 0,-1 0,-24-25,50 50,-50-26,25-24,-1 25,-24 0,25-25,-25 25,25-25,-25 25,25 0,-25-25,0 25,24-25,-24 0,0 0,0 0,0 0,0 0,0 25</inkml:trace>
  <inkml:trace contextRef="#ctx0" brushRef="#br0" timeOffset="138328">478 125,'-24'0,"-1"0,25 0,0 0,-25 0,25 0,0 25,-25-25,25 0,0 24,-24-24,24 0,0 25,0-25,0 25,0-25,0 25,0-25,0 25,0 0,0-25,0 25,0-25,0 25,0-25,0 0,0 0,0 0,0 0,0 24,0-24,0 25,0-25,0 0,0 25,0-25,0 0,0 0,0 0,0 0,24 0,-24 0,25 0,-25 0,25 0,-25 0,25 0,-1 0,-24 0,25 0,-25-25,0 0,0 25,25 0,-25-24,0-1,0 25,25 0,-25-25,0 25,0-25,0 25,0-25,0 25,0-25,0 0,0 25,0-25,0 25,0-24,0 24,-25 0,0 0,25 0,-25 0,25 0,-24 0,24 0,-50 0,50 0</inkml:trace>
  <inkml:trace contextRef="#ctx0" brushRef="#br0" timeOffset="141594">677 100,'0'0,"0"25,0-25,0 25,0-25,0 24,0-24,0 25,0 0,0-25,0 25,0-25,0 25,0-25,0 25,0 0,0-25,0 25,0-25,0 24,0-24,0 25,0 0,0-25,0 25,0-25,0 25,0-25,0 0,24 0,-24 0,25 0,-25 0,25 0,-25 0,25 0,-1 0,-24 0,25 0,-25-25</inkml:trace>
  <inkml:trace contextRef="#ctx0" brushRef="#br0" timeOffset="145422">825 174,'0'0,"0"25,0-25,0 25,0-25,0 25,0 0,0-25,0 25,0-25,0 25,0-25</inkml:trace>
  <inkml:trace contextRef="#ctx0" brushRef="#br0" timeOffset="149375">850 150,'0'0,"0"0,0 0,0 0,0 0,0 0,0 24,0-24,0 0,0 0,0 0,0 25,0-25,25 0,-25 0,0 25,0-25,0 0,0 25,24-25,-24 0,0 0,0 0,25 0,-25 0,0 0,0 0,0 0,0 0,25 0,-25 0,0 25,0-25,25 0,-25 0,0 25,0-25,24 0,-24-25,0 0,0 25,25 0,-25-25,0 0,0 25,25 0,-25 0,0-25,0 25,0-24,0 24,25 0,-25-25,0 25,24 0,-24-25,0 25,0 25,0-25,0 25,0-25,25 0,-25 0,0 24,0-24,0 25,0-25,0 0,0 0,0 0,0 25,0-25,0 0,0 0,0 25,0-25,0 0,0 25,0-25,0 0,0 0,0 0,0 25,25-25,-25 25,0-25,0 0,25 25,-25-25,0 24,0-24,0 25,0 0,0-25,0 25,0-25,0 0</inkml:trace>
  <inkml:trace contextRef="#ctx0" brushRef="#br0" timeOffset="173313">1345 150,'0'0,"0"24,0-24,0 25,0-25,0 25,-25-25,25 0,0 25,-25-25,25 0,0 25,0-25,0 25,0-25,0 25,0-25,0 25,0-1,0-24,-24 0,24 0,-25 0,25 0,0 25,0-25,0 25,0-25,0 25,0-25,0 25</inkml:trace>
  <inkml:trace contextRef="#ctx0" brushRef="#br0" timeOffset="175407">1345 100,'25'0,"-25"0,0 0,0 25,0-25,0 0,0 0,0 0,0 0,24 0,-24 25,0-25,0 0,0 0,0 0,0 24,0-24,0 0,0 0,0 0,0 25,0-25,0 25,0-25,0 0,0 25,25-25,-25 25,25-25,-25 0,0 25,25-25,-25 25,0-25,0 0,24 0,-24 25,0-25,0 0,25 0,-25 0,0 24,0-24,25 0,-25 0,0 25,0-25,25 0,-25 25,24-25,-24 25,25-25,0 0,-25 0,0 0,0 0</inkml:trace>
  <inkml:trace contextRef="#ctx0" brushRef="#br0" timeOffset="178672">1370 373,'0'0,"24"0,-24 0,25 0,-25 0,25 0,0 0,-1 0,-24 0,25 0,-25 0</inkml:trace>
  <inkml:trace contextRef="#ctx0" brushRef="#br0" timeOffset="323844">503 25,'0'0,"25"0,-25 0,25 0,-25 0,25 0,-25 0,24 0,1 0,-25 0,25 0,-25 0,25 0,-25 0,24 0,1 0,-25 0,25 0,-25 0,25 0,-25 0,24 0,1 0,-25 0,25 0,0 0,-1 0,-24 0,25 0,-25 0,25 0,-25 0,25 0,-25 0,49 0,-49 0,25 0,-25 0,25 0,-1 0,-24 0,25 0,-25 0,25 0,0 0,-1 0,1 0,0 0,0 0,-1 0,-24 0,50 0,-25 0,-1 0,-24 0,25 0,-25 0,25 0,-25 0,25 0,-1 0,-24 0,25 0,0 0,-25 0,25 0,-1 0,1 0,25 0,-25 0,24 0,1 0,-1 0,-24 0,0 0,-1 0,-24 0,25 0,25 0,-50 0,49 0,1 0,24 0,-49 0,49 0,-49 0,24 0,1 0,-26 0,1 0,-25 0</inkml:trace>
  <inkml:trace contextRef="#ctx0" brushRef="#br0" timeOffset="327125">2409 50,'0'0,"-24"0,24 0,-25 0,0 0,25 25,-25 0,25-25,-49 50,49-50,-50 49,50 1,-49 0,49-25,0 0,-25 24,25-24,-25 0,25 25,0-50,0 25,0 0,0 0,0-25,0 24,0-24</inkml:trace>
  <inkml:trace contextRef="#ctx0" brushRef="#br0" timeOffset="450797">1741 274,'0'0,"25"0,-25 0,25 0,-25 0,24 0,-24-25,0 25,25 0,-25 0,0-25,0 25,25 0,-25 0,25 0,-25 0,24 0,-24 0,0-25,0 25,0 0,0 25,0-25,0 0,0 25,0-25,0 25,0-25,0 25,0-25,0 25,0 0,0-25,0 24,0-24,0 25,0-25,0 25,0 0,0-25,0 25,0-25,0 25,0-25,0 25,0 0,0-50,0 0</inkml:trace>
  <inkml:trace contextRef="#ctx0" brushRef="#br0" timeOffset="477797">2409 324,'-24'0,"24"0,0 25,-25-25,0 0,25 0,0 24,0-24,0 25,0-25,-25 0,25 0,0 25,0-25,-24 0,24 0,0 25,0-25,0 25,0-25,0 25,0-25,0 25,0 0,0-25,0 0,0 0,0 25,0-25,0 0,0 0,24 0,-24 0,25 0,-25 0,25 0,-25 0,25 0,-1 0,-24 0,25 0,-25-25,0 25,25 0,-25 0,0-25,0 0,0 25,25 0,-25-25,0 0,0 25,0-25,0 0,0 25,0-25,-25 25,0 0,25 0,-25 0,25 0,-24 0,24 0,0 0</inkml:trace>
  <inkml:trace contextRef="#ctx0" brushRef="#br0" timeOffset="504172">2508 249,'0'0,"25"0,-25 0,25 0,-25 0,25 0,-1 0,1 0,25 0,-1 0,-49 0,50 0,-25 0,-25 0,24 0,1 0,-25 0,0 0,0 0,25 0,-25 0,0 25,0-25,0 25,0-25,0 25,0-25,-25 0,25 0,-25 0,25 0,0 25,0-25,0 24,0-24,-24 0,24 0,-25 0,25 0,0 25,-25-25,25 0,-25 0,25 0,0 25,-25-25,25 0,-24 0,24 0,0 25,0-25,-25 0,0 0,25 0,0 25,0-25,0 25,0-25,0 25,0-25,0 25,0 0,0-25,0 24,0-24,0 25,0-25,0 25</inkml:trace>
  <inkml:trace contextRef="#ctx0" brushRef="#br0" timeOffset="-7.20576E12">2632 423,'0'0,"25"0,-25 0,25 0,-25 0,24 0,-24 0,25 0,0 0,0 0,-25 0,25 0,-1 0,-24 0,0 0,0 0,25 0,-25 0,0 0,25 0,0 0,-1 0,1 0,0 0,0 0,-25 0,24 0,-48 0,-1 0,25 0,-25 0,25 0,-25 0,1 0,-26 0,1 0,-1 0,25 0,0 0,-24 0,49 0,-25 0,25 0,-25 0,25 0,-24 0,24 0,-25 0,0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9" units="1/cm"/>
          <inkml:channelProperty channel="Y" name="resolution" value="38" units="1/cm"/>
        </inkml:channelProperties>
      </inkml:inkSource>
      <inkml:timestamp xml:id="ts0" timeString="2007-01-28T15:31:16.718"/>
    </inkml:context>
    <inkml:brush xml:id="br0">
      <inkml:brushProperty name="width" value="0.05292" units="cm"/>
      <inkml:brushProperty name="height" value="0.05292" units="cm"/>
      <inkml:brushProperty name="color" value="#CCCC99"/>
      <inkml:brushProperty name="fitToCurve" value="1"/>
      <inkml:brushProperty name="ignorePressure" value="1"/>
    </inkml:brush>
  </inkml:definitions>
  <inkml:trace contextRef="#ctx0" brushRef="#br0">181 0,'0'0,"0"25,0-25,0 25,0-25,0 25,0-25,0 25,0 0,-24-25,24 25,0-1,-25 1,25-25,0 25,0 0,0-25,0 25,0 0,0-25,0 25,0-25,-25 0,25 0,0 25,0-25,0 24,-25-24,25 0,0 25,0-25,0 25,0-25,0 25,0-25</inkml:trace>
  <inkml:trace contextRef="#ctx0" brushRef="#br0" timeOffset="23703">429 0,'-25'0,"25"0,0 25,-25-25,1 0,24 0,0 25,-25-25,25 0,-25 25,25-25,-25 0,1 0,24 0,0 25,0-25,-25 0,0 0,25 0,0 25,-25-25,25 0,-24 0,24 0,-25 0,25 0,-25 0,25 0,0 25,-25-25,25 0,-24 0,24 0,0 24,-25-24,25 0,0 25,-25-25,25 0,0 0,25 0,-25 0,25 0,-25 0,24 0,-24 0,0 25,0-25,25 0,-25 0,25 25,0 0,-1 0,-24-25,50 50,-50-26,25-24,-1 25,-24 0,25-25,-25 25,25-25,-25 25,25 0,-25-25,0 25,24-25,-24 0,0 0,0 0,0 0,0 0,0 25</inkml:trace>
  <inkml:trace contextRef="#ctx0" brushRef="#br0" timeOffset="138328">478 125,'-24'0,"-1"0,25 0,0 0,-25 0,25 0,0 25,-25-25,25 0,0 24,-24-24,24 0,0 25,0-25,0 25,0-25,0 25,0-25,0 25,0 0,0-25,0 25,0-25,0 25,0-25,0 0,0 0,0 0,0 0,0 24,0-24,0 25,0-25,0 0,0 25,0-25,0 0,0 0,0 0,0 0,24 0,-24 0,25 0,-25 0,25 0,-25 0,25 0,-1 0,-24 0,25 0,-25-25,0 0,0 25,25 0,-25-24,0-1,0 25,25 0,-25-25,0 25,0-25,0 25,0-25,0 25,0-25,0 0,0 25,0-25,0 25,0-24,0 24,-25 0,0 0,25 0,-25 0,25 0,-24 0,24 0,-50 0,50 0</inkml:trace>
  <inkml:trace contextRef="#ctx0" brushRef="#br0" timeOffset="141594">677 100,'0'0,"0"25,0-25,0 25,0-25,0 24,0-24,0 25,0 0,0-25,0 25,0-25,0 25,0-25,0 25,0 0,0-25,0 25,0-25,0 24,0-24,0 25,0 0,0-25,0 25,0-25,0 25,0-25,0 0,24 0,-24 0,25 0,-25 0,25 0,-25 0,25 0,-1 0,-24 0,25 0,-25-25</inkml:trace>
  <inkml:trace contextRef="#ctx0" brushRef="#br0" timeOffset="145422">825 174,'0'0,"0"25,0-25,0 25,0-25,0 25,0 0,0-25,0 25,0-25,0 25,0-25</inkml:trace>
  <inkml:trace contextRef="#ctx0" brushRef="#br0" timeOffset="149375">850 150,'0'0,"0"0,0 0,0 0,0 0,0 0,0 24,0-24,0 0,0 0,0 0,0 25,0-25,25 0,-25 0,0 25,0-25,0 0,0 25,24-25,-24 0,0 0,0 0,25 0,-25 0,0 0,0 0,0 0,0 0,25 0,-25 0,0 25,0-25,25 0,-25 0,0 25,0-25,24 0,-24-25,0 0,0 25,25 0,-25-25,0 0,0 25,25 0,-25 0,0-25,0 25,0-24,0 24,25 0,-25-25,0 25,24 0,-24-25,0 25,0 25,0-25,0 25,0-25,25 0,-25 0,0 24,0-24,0 25,0-25,0 0,0 0,0 0,0 25,0-25,0 0,0 0,0 25,0-25,0 0,0 25,0-25,0 0,0 0,0 0,0 25,25-25,-25 25,0-25,0 0,25 25,-25-25,0 24,0-24,0 25,0 0,0-25,0 25,0-25,0 0</inkml:trace>
  <inkml:trace contextRef="#ctx0" brushRef="#br0" timeOffset="173313">1345 150,'0'0,"0"24,0-24,0 25,0-25,0 25,-25-25,25 0,0 25,-25-25,25 0,0 25,0-25,0 25,0-25,0 25,0-25,0 25,0-1,0-24,-24 0,24 0,-25 0,25 0,0 25,0-25,0 25,0-25,0 25,0-25,0 25</inkml:trace>
  <inkml:trace contextRef="#ctx0" brushRef="#br0" timeOffset="175407">1345 100,'25'0,"-25"0,0 0,0 25,0-25,0 0,0 0,0 0,0 0,24 0,-24 25,0-25,0 0,0 0,0 0,0 24,0-24,0 0,0 0,0 0,0 25,0-25,0 25,0-25,0 0,0 25,25-25,-25 25,25-25,-25 0,0 25,25-25,-25 25,0-25,0 0,24 0,-24 25,0-25,0 0,25 0,-25 0,0 24,0-24,25 0,-25 0,0 25,0-25,25 0,-25 25,24-25,-24 25,25-25,0 0,-25 0,0 0,0 0</inkml:trace>
  <inkml:trace contextRef="#ctx0" brushRef="#br0" timeOffset="178672">1370 373,'0'0,"24"0,-24 0,25 0,-25 0,25 0,0 0,-1 0,-24 0,25 0,-25 0</inkml:trace>
  <inkml:trace contextRef="#ctx0" brushRef="#br0" timeOffset="323844">503 25,'0'0,"25"0,-25 0,25 0,-25 0,25 0,-25 0,24 0,1 0,-25 0,25 0,-25 0,25 0,-25 0,24 0,1 0,-25 0,25 0,-25 0,25 0,-25 0,24 0,1 0,-25 0,25 0,0 0,-1 0,-24 0,25 0,-25 0,25 0,-25 0,25 0,-25 0,49 0,-49 0,25 0,-25 0,25 0,-1 0,-24 0,25 0,-25 0,25 0,0 0,-1 0,1 0,0 0,0 0,-1 0,-24 0,50 0,-25 0,-1 0,-24 0,25 0,-25 0,25 0,-25 0,25 0,-1 0,-24 0,25 0,0 0,-25 0,25 0,-1 0,1 0,25 0,-25 0,24 0,1 0,-1 0,-24 0,0 0,-1 0,-24 0,25 0,25 0,-50 0,49 0,1 0,24 0,-49 0,49 0,-49 0,24 0,1 0,-26 0,1 0,-25 0</inkml:trace>
  <inkml:trace contextRef="#ctx0" brushRef="#br0" timeOffset="327125">2409 50,'0'0,"-24"0,24 0,-25 0,0 0,25 25,-25 0,25-25,-49 50,49-50,-50 49,50 1,-49 0,49-25,0 0,-25 24,25-24,-25 0,25 25,0-50,0 25,0 0,0 0,0-25,0 24,0-24</inkml:trace>
  <inkml:trace contextRef="#ctx0" brushRef="#br0" timeOffset="450797">1741 274,'0'0,"25"0,-25 0,25 0,-25 0,24 0,-24-25,0 25,25 0,-25 0,0-25,0 25,25 0,-25 0,25 0,-25 0,24 0,-24 0,0-25,0 25,0 0,0 25,0-25,0 0,0 25,0-25,0 25,0-25,0 25,0-25,0 25,0 0,0-25,0 24,0-24,0 25,0-25,0 25,0 0,0-25,0 25,0-25,0 25,0-25,0 25,0 0,0-50,0 0</inkml:trace>
  <inkml:trace contextRef="#ctx0" brushRef="#br0" timeOffset="477797">2409 324,'-24'0,"24"0,0 25,-25-25,0 0,25 0,0 24,0-24,0 25,0-25,-25 0,25 0,0 25,0-25,-24 0,24 0,0 25,0-25,0 25,0-25,0 25,0-25,0 25,0 0,0-25,0 0,0 0,0 25,0-25,0 0,0 0,24 0,-24 0,25 0,-25 0,25 0,-25 0,25 0,-1 0,-24 0,25 0,-25-25,0 25,25 0,-25 0,0-25,0 0,0 25,25 0,-25-25,0 0,0 25,0-25,0 0,0 25,0-25,-25 25,0 0,25 0,-25 0,25 0,-24 0,24 0,0 0</inkml:trace>
  <inkml:trace contextRef="#ctx0" brushRef="#br0" timeOffset="504172">2508 249,'0'0,"25"0,-25 0,25 0,-25 0,25 0,-1 0,1 0,25 0,-1 0,-49 0,50 0,-25 0,-25 0,24 0,1 0,-25 0,0 0,0 0,25 0,-25 0,0 25,0-25,0 25,0-25,0 25,0-25,-25 0,25 0,-25 0,25 0,0 25,0-25,0 24,0-24,-24 0,24 0,-25 0,25 0,0 25,-25-25,25 0,-25 0,25 0,0 25,-25-25,25 0,-24 0,24 0,0 25,0-25,-25 0,0 0,25 0,0 25,0-25,0 25,0-25,0 25,0-25,0 25,0 0,0-25,0 24,0-24,0 25,0-25,0 25</inkml:trace>
  <inkml:trace contextRef="#ctx0" brushRef="#br0" timeOffset="-7.20576E12">2632 423,'0'0,"25"0,-25 0,25 0,-25 0,24 0,-24 0,25 0,0 0,0 0,-25 0,25 0,-1 0,-24 0,0 0,0 0,25 0,-25 0,0 0,25 0,0 0,-1 0,1 0,0 0,0 0,-25 0,24 0,-48 0,-1 0,25 0,-25 0,25 0,-25 0,1 0,-26 0,1 0,-1 0,25 0,0 0,-24 0,49 0,-25 0,25 0,-25 0,25 0,-24 0,24 0,-25 0,0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9" units="1/cm"/>
          <inkml:channelProperty channel="Y" name="resolution" value="38" units="1/cm"/>
        </inkml:channelProperties>
      </inkml:inkSource>
      <inkml:timestamp xml:id="ts0" timeString="2007-01-28T15:31:16.718"/>
    </inkml:context>
    <inkml:brush xml:id="br0">
      <inkml:brushProperty name="width" value="0.05292" units="cm"/>
      <inkml:brushProperty name="height" value="0.05292" units="cm"/>
      <inkml:brushProperty name="color" value="#CCCC99"/>
      <inkml:brushProperty name="fitToCurve" value="1"/>
      <inkml:brushProperty name="ignorePressure" value="1"/>
    </inkml:brush>
  </inkml:definitions>
  <inkml:trace contextRef="#ctx0" brushRef="#br0">181 0,'0'0,"0"25,0-25,0 25,0-25,0 25,0-25,0 25,0 0,-24-25,24 25,0-1,-25 1,25-25,0 25,0 0,0-25,0 25,0 0,0-25,0 25,0-25,-25 0,25 0,0 25,0-25,0 24,-25-24,25 0,0 25,0-25,0 25,0-25,0 25,0-25</inkml:trace>
  <inkml:trace contextRef="#ctx0" brushRef="#br0" timeOffset="23703">429 0,'-25'0,"25"0,0 25,-25-25,1 0,24 0,0 25,-25-25,25 0,-25 25,25-25,-25 0,1 0,24 0,0 25,0-25,-25 0,0 0,25 0,0 25,-25-25,25 0,-24 0,24 0,-25 0,25 0,-25 0,25 0,0 25,-25-25,25 0,-24 0,24 0,0 24,-25-24,25 0,0 25,-25-25,25 0,0 0,25 0,-25 0,25 0,-25 0,24 0,-24 0,0 25,0-25,25 0,-25 0,25 25,0 0,-1 0,-24-25,50 50,-50-26,25-24,-1 25,-24 0,25-25,-25 25,25-25,-25 25,25 0,-25-25,0 25,24-25,-24 0,0 0,0 0,0 0,0 0,0 25</inkml:trace>
  <inkml:trace contextRef="#ctx0" brushRef="#br0" timeOffset="138328">478 125,'-24'0,"-1"0,25 0,0 0,-25 0,25 0,0 25,-25-25,25 0,0 24,-24-24,24 0,0 25,0-25,0 25,0-25,0 25,0-25,0 25,0 0,0-25,0 25,0-25,0 25,0-25,0 0,0 0,0 0,0 0,0 24,0-24,0 25,0-25,0 0,0 25,0-25,0 0,0 0,0 0,0 0,24 0,-24 0,25 0,-25 0,25 0,-25 0,25 0,-1 0,-24 0,25 0,-25-25,0 0,0 25,25 0,-25-24,0-1,0 25,25 0,-25-25,0 25,0-25,0 25,0-25,0 25,0-25,0 0,0 25,0-25,0 25,0-24,0 24,-25 0,0 0,25 0,-25 0,25 0,-24 0,24 0,-50 0,50 0</inkml:trace>
  <inkml:trace contextRef="#ctx0" brushRef="#br0" timeOffset="141594">677 100,'0'0,"0"25,0-25,0 25,0-25,0 24,0-24,0 25,0 0,0-25,0 25,0-25,0 25,0-25,0 25,0 0,0-25,0 25,0-25,0 24,0-24,0 25,0 0,0-25,0 25,0-25,0 25,0-25,0 0,24 0,-24 0,25 0,-25 0,25 0,-25 0,25 0,-1 0,-24 0,25 0,-25-25</inkml:trace>
  <inkml:trace contextRef="#ctx0" brushRef="#br0" timeOffset="145422">825 174,'0'0,"0"25,0-25,0 25,0-25,0 25,0 0,0-25,0 25,0-25,0 25,0-25</inkml:trace>
  <inkml:trace contextRef="#ctx0" brushRef="#br0" timeOffset="149375">850 150,'0'0,"0"0,0 0,0 0,0 0,0 0,0 24,0-24,0 0,0 0,0 0,0 25,0-25,25 0,-25 0,0 25,0-25,0 0,0 25,24-25,-24 0,0 0,0 0,25 0,-25 0,0 0,0 0,0 0,0 0,25 0,-25 0,0 25,0-25,25 0,-25 0,0 25,0-25,24 0,-24-25,0 0,0 25,25 0,-25-25,0 0,0 25,25 0,-25 0,0-25,0 25,0-24,0 24,25 0,-25-25,0 25,24 0,-24-25,0 25,0 25,0-25,0 25,0-25,25 0,-25 0,0 24,0-24,0 25,0-25,0 0,0 0,0 0,0 25,0-25,0 0,0 0,0 25,0-25,0 0,0 25,0-25,0 0,0 0,0 0,0 25,25-25,-25 25,0-25,0 0,25 25,-25-25,0 24,0-24,0 25,0 0,0-25,0 25,0-25,0 0</inkml:trace>
  <inkml:trace contextRef="#ctx0" brushRef="#br0" timeOffset="173313">1345 150,'0'0,"0"24,0-24,0 25,0-25,0 25,-25-25,25 0,0 25,-25-25,25 0,0 25,0-25,0 25,0-25,0 25,0-25,0 25,0-1,0-24,-24 0,24 0,-25 0,25 0,0 25,0-25,0 25,0-25,0 25,0-25,0 25</inkml:trace>
  <inkml:trace contextRef="#ctx0" brushRef="#br0" timeOffset="175407">1345 100,'25'0,"-25"0,0 0,0 25,0-25,0 0,0 0,0 0,0 0,24 0,-24 25,0-25,0 0,0 0,0 0,0 24,0-24,0 0,0 0,0 0,0 25,0-25,0 25,0-25,0 0,0 25,25-25,-25 25,25-25,-25 0,0 25,25-25,-25 25,0-25,0 0,24 0,-24 25,0-25,0 0,25 0,-25 0,0 24,0-24,25 0,-25 0,0 25,0-25,25 0,-25 25,24-25,-24 25,25-25,0 0,-25 0,0 0,0 0</inkml:trace>
  <inkml:trace contextRef="#ctx0" brushRef="#br0" timeOffset="178672">1370 373,'0'0,"24"0,-24 0,25 0,-25 0,25 0,0 0,-1 0,-24 0,25 0,-25 0</inkml:trace>
  <inkml:trace contextRef="#ctx0" brushRef="#br0" timeOffset="323844">503 25,'0'0,"25"0,-25 0,25 0,-25 0,25 0,-25 0,24 0,1 0,-25 0,25 0,-25 0,25 0,-25 0,24 0,1 0,-25 0,25 0,-25 0,25 0,-25 0,24 0,1 0,-25 0,25 0,0 0,-1 0,-24 0,25 0,-25 0,25 0,-25 0,25 0,-25 0,49 0,-49 0,25 0,-25 0,25 0,-1 0,-24 0,25 0,-25 0,25 0,0 0,-1 0,1 0,0 0,0 0,-1 0,-24 0,50 0,-25 0,-1 0,-24 0,25 0,-25 0,25 0,-25 0,25 0,-1 0,-24 0,25 0,0 0,-25 0,25 0,-1 0,1 0,25 0,-25 0,24 0,1 0,-1 0,-24 0,0 0,-1 0,-24 0,25 0,25 0,-50 0,49 0,1 0,24 0,-49 0,49 0,-49 0,24 0,1 0,-26 0,1 0,-25 0</inkml:trace>
  <inkml:trace contextRef="#ctx0" brushRef="#br0" timeOffset="327125">2409 50,'0'0,"-24"0,24 0,-25 0,0 0,25 25,-25 0,25-25,-49 50,49-50,-50 49,50 1,-49 0,49-25,0 0,-25 24,25-24,-25 0,25 25,0-50,0 25,0 0,0 0,0-25,0 24,0-24</inkml:trace>
  <inkml:trace contextRef="#ctx0" brushRef="#br0" timeOffset="450797">1741 274,'0'0,"25"0,-25 0,25 0,-25 0,24 0,-24-25,0 25,25 0,-25 0,0-25,0 25,25 0,-25 0,25 0,-25 0,24 0,-24 0,0-25,0 25,0 0,0 25,0-25,0 0,0 25,0-25,0 25,0-25,0 25,0-25,0 25,0 0,0-25,0 24,0-24,0 25,0-25,0 25,0 0,0-25,0 25,0-25,0 25,0-25,0 25,0 0,0-50,0 0</inkml:trace>
  <inkml:trace contextRef="#ctx0" brushRef="#br0" timeOffset="477797">2409 324,'-24'0,"24"0,0 25,-25-25,0 0,25 0,0 24,0-24,0 25,0-25,-25 0,25 0,0 25,0-25,-24 0,24 0,0 25,0-25,0 25,0-25,0 25,0-25,0 25,0 0,0-25,0 0,0 0,0 25,0-25,0 0,0 0,24 0,-24 0,25 0,-25 0,25 0,-25 0,25 0,-1 0,-24 0,25 0,-25-25,0 25,25 0,-25 0,0-25,0 0,0 25,25 0,-25-25,0 0,0 25,0-25,0 0,0 25,0-25,-25 25,0 0,25 0,-25 0,25 0,-24 0,24 0,0 0</inkml:trace>
  <inkml:trace contextRef="#ctx0" brushRef="#br0" timeOffset="504172">2508 249,'0'0,"25"0,-25 0,25 0,-25 0,25 0,-1 0,1 0,25 0,-1 0,-49 0,50 0,-25 0,-25 0,24 0,1 0,-25 0,0 0,0 0,25 0,-25 0,0 25,0-25,0 25,0-25,0 25,0-25,-25 0,25 0,-25 0,25 0,0 25,0-25,0 24,0-24,-24 0,24 0,-25 0,25 0,0 25,-25-25,25 0,-25 0,25 0,0 25,-25-25,25 0,-24 0,24 0,0 25,0-25,-25 0,0 0,25 0,0 25,0-25,0 25,0-25,0 25,0-25,0 25,0 0,0-25,0 24,0-24,0 25,0-25,0 25</inkml:trace>
  <inkml:trace contextRef="#ctx0" brushRef="#br0" timeOffset="-7.20576E12">2632 423,'0'0,"25"0,-25 0,25 0,-25 0,24 0,-24 0,25 0,0 0,0 0,-25 0,25 0,-1 0,-24 0,0 0,0 0,25 0,-25 0,0 0,25 0,0 0,-1 0,1 0,0 0,0 0,-25 0,24 0,-48 0,-1 0,25 0,-25 0,25 0,-25 0,1 0,-26 0,1 0,-1 0,25 0,0 0,-24 0,49 0,-25 0,25 0,-25 0,25 0,-24 0,24 0,-25 0,0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9" units="1/cm"/>
          <inkml:channelProperty channel="Y" name="resolution" value="38" units="1/cm"/>
        </inkml:channelProperties>
      </inkml:inkSource>
      <inkml:timestamp xml:id="ts0" timeString="2007-01-28T15:31:16.718"/>
    </inkml:context>
    <inkml:brush xml:id="br0">
      <inkml:brushProperty name="width" value="0.05292" units="cm"/>
      <inkml:brushProperty name="height" value="0.05292" units="cm"/>
      <inkml:brushProperty name="color" value="#CCCC99"/>
      <inkml:brushProperty name="fitToCurve" value="1"/>
      <inkml:brushProperty name="ignorePressure" value="1"/>
    </inkml:brush>
  </inkml:definitions>
  <inkml:trace contextRef="#ctx0" brushRef="#br0">181 0,'0'0,"0"25,0-25,0 25,0-25,0 25,0-25,0 25,0 0,-24-25,24 25,0-1,-25 1,25-25,0 25,0 0,0-25,0 25,0 0,0-25,0 25,0-25,-25 0,25 0,0 25,0-25,0 24,-25-24,25 0,0 25,0-25,0 25,0-25,0 25,0-25</inkml:trace>
  <inkml:trace contextRef="#ctx0" brushRef="#br0" timeOffset="23703">429 0,'-25'0,"25"0,0 25,-25-25,1 0,24 0,0 25,-25-25,25 0,-25 25,25-25,-25 0,1 0,24 0,0 25,0-25,-25 0,0 0,25 0,0 25,-25-25,25 0,-24 0,24 0,-25 0,25 0,-25 0,25 0,0 25,-25-25,25 0,-24 0,24 0,0 24,-25-24,25 0,0 25,-25-25,25 0,0 0,25 0,-25 0,25 0,-25 0,24 0,-24 0,0 25,0-25,25 0,-25 0,25 25,0 0,-1 0,-24-25,50 50,-50-26,25-24,-1 25,-24 0,25-25,-25 25,25-25,-25 25,25 0,-25-25,0 25,24-25,-24 0,0 0,0 0,0 0,0 0,0 25</inkml:trace>
  <inkml:trace contextRef="#ctx0" brushRef="#br0" timeOffset="138328">478 125,'-24'0,"-1"0,25 0,0 0,-25 0,25 0,0 25,-25-25,25 0,0 24,-24-24,24 0,0 25,0-25,0 25,0-25,0 25,0-25,0 25,0 0,0-25,0 25,0-25,0 25,0-25,0 0,0 0,0 0,0 0,0 24,0-24,0 25,0-25,0 0,0 25,0-25,0 0,0 0,0 0,0 0,24 0,-24 0,25 0,-25 0,25 0,-25 0,25 0,-1 0,-24 0,25 0,-25-25,0 0,0 25,25 0,-25-24,0-1,0 25,25 0,-25-25,0 25,0-25,0 25,0-25,0 25,0-25,0 0,0 25,0-25,0 25,0-24,0 24,-25 0,0 0,25 0,-25 0,25 0,-24 0,24 0,-50 0,50 0</inkml:trace>
  <inkml:trace contextRef="#ctx0" brushRef="#br0" timeOffset="141594">677 100,'0'0,"0"25,0-25,0 25,0-25,0 24,0-24,0 25,0 0,0-25,0 25,0-25,0 25,0-25,0 25,0 0,0-25,0 25,0-25,0 24,0-24,0 25,0 0,0-25,0 25,0-25,0 25,0-25,0 0,24 0,-24 0,25 0,-25 0,25 0,-25 0,25 0,-1 0,-24 0,25 0,-25-25</inkml:trace>
  <inkml:trace contextRef="#ctx0" brushRef="#br0" timeOffset="145422">825 174,'0'0,"0"25,0-25,0 25,0-25,0 25,0 0,0-25,0 25,0-25,0 25,0-25</inkml:trace>
  <inkml:trace contextRef="#ctx0" brushRef="#br0" timeOffset="149375">850 150,'0'0,"0"0,0 0,0 0,0 0,0 0,0 24,0-24,0 0,0 0,0 0,0 25,0-25,25 0,-25 0,0 25,0-25,0 0,0 25,24-25,-24 0,0 0,0 0,25 0,-25 0,0 0,0 0,0 0,0 0,25 0,-25 0,0 25,0-25,25 0,-25 0,0 25,0-25,24 0,-24-25,0 0,0 25,25 0,-25-25,0 0,0 25,25 0,-25 0,0-25,0 25,0-24,0 24,25 0,-25-25,0 25,24 0,-24-25,0 25,0 25,0-25,0 25,0-25,25 0,-25 0,0 24,0-24,0 25,0-25,0 0,0 0,0 0,0 25,0-25,0 0,0 0,0 25,0-25,0 0,0 25,0-25,0 0,0 0,0 0,0 25,25-25,-25 25,0-25,0 0,25 25,-25-25,0 24,0-24,0 25,0 0,0-25,0 25,0-25,0 0</inkml:trace>
  <inkml:trace contextRef="#ctx0" brushRef="#br0" timeOffset="173313">1345 150,'0'0,"0"24,0-24,0 25,0-25,0 25,-25-25,25 0,0 25,-25-25,25 0,0 25,0-25,0 25,0-25,0 25,0-25,0 25,0-1,0-24,-24 0,24 0,-25 0,25 0,0 25,0-25,0 25,0-25,0 25,0-25,0 25</inkml:trace>
  <inkml:trace contextRef="#ctx0" brushRef="#br0" timeOffset="175407">1345 100,'25'0,"-25"0,0 0,0 25,0-25,0 0,0 0,0 0,0 0,24 0,-24 25,0-25,0 0,0 0,0 0,0 24,0-24,0 0,0 0,0 0,0 25,0-25,0 25,0-25,0 0,0 25,25-25,-25 25,25-25,-25 0,0 25,25-25,-25 25,0-25,0 0,24 0,-24 25,0-25,0 0,25 0,-25 0,0 24,0-24,25 0,-25 0,0 25,0-25,25 0,-25 25,24-25,-24 25,25-25,0 0,-25 0,0 0,0 0</inkml:trace>
  <inkml:trace contextRef="#ctx0" brushRef="#br0" timeOffset="178672">1370 373,'0'0,"24"0,-24 0,25 0,-25 0,25 0,0 0,-1 0,-24 0,25 0,-25 0</inkml:trace>
  <inkml:trace contextRef="#ctx0" brushRef="#br0" timeOffset="323844">503 25,'0'0,"25"0,-25 0,25 0,-25 0,25 0,-25 0,24 0,1 0,-25 0,25 0,-25 0,25 0,-25 0,24 0,1 0,-25 0,25 0,-25 0,25 0,-25 0,24 0,1 0,-25 0,25 0,0 0,-1 0,-24 0,25 0,-25 0,25 0,-25 0,25 0,-25 0,49 0,-49 0,25 0,-25 0,25 0,-1 0,-24 0,25 0,-25 0,25 0,0 0,-1 0,1 0,0 0,0 0,-1 0,-24 0,50 0,-25 0,-1 0,-24 0,25 0,-25 0,25 0,-25 0,25 0,-1 0,-24 0,25 0,0 0,-25 0,25 0,-1 0,1 0,25 0,-25 0,24 0,1 0,-1 0,-24 0,0 0,-1 0,-24 0,25 0,25 0,-50 0,49 0,1 0,24 0,-49 0,49 0,-49 0,24 0,1 0,-26 0,1 0,-25 0</inkml:trace>
  <inkml:trace contextRef="#ctx0" brushRef="#br0" timeOffset="327125">2409 50,'0'0,"-24"0,24 0,-25 0,0 0,25 25,-25 0,25-25,-49 50,49-50,-50 49,50 1,-49 0,49-25,0 0,-25 24,25-24,-25 0,25 25,0-50,0 25,0 0,0 0,0-25,0 24,0-24</inkml:trace>
  <inkml:trace contextRef="#ctx0" brushRef="#br0" timeOffset="450797">1741 274,'0'0,"25"0,-25 0,25 0,-25 0,24 0,-24-25,0 25,25 0,-25 0,0-25,0 25,25 0,-25 0,25 0,-25 0,24 0,-24 0,0-25,0 25,0 0,0 25,0-25,0 0,0 25,0-25,0 25,0-25,0 25,0-25,0 25,0 0,0-25,0 24,0-24,0 25,0-25,0 25,0 0,0-25,0 25,0-25,0 25,0-25,0 25,0 0,0-50,0 0</inkml:trace>
  <inkml:trace contextRef="#ctx0" brushRef="#br0" timeOffset="477797">2409 324,'-24'0,"24"0,0 25,-25-25,0 0,25 0,0 24,0-24,0 25,0-25,-25 0,25 0,0 25,0-25,-24 0,24 0,0 25,0-25,0 25,0-25,0 25,0-25,0 25,0 0,0-25,0 0,0 0,0 25,0-25,0 0,0 0,24 0,-24 0,25 0,-25 0,25 0,-25 0,25 0,-1 0,-24 0,25 0,-25-25,0 25,25 0,-25 0,0-25,0 0,0 25,25 0,-25-25,0 0,0 25,0-25,0 0,0 25,0-25,-25 25,0 0,25 0,-25 0,25 0,-24 0,24 0,0 0</inkml:trace>
  <inkml:trace contextRef="#ctx0" brushRef="#br0" timeOffset="504172">2508 249,'0'0,"25"0,-25 0,25 0,-25 0,25 0,-1 0,1 0,25 0,-1 0,-49 0,50 0,-25 0,-25 0,24 0,1 0,-25 0,0 0,0 0,25 0,-25 0,0 25,0-25,0 25,0-25,0 25,0-25,-25 0,25 0,-25 0,25 0,0 25,0-25,0 24,0-24,-24 0,24 0,-25 0,25 0,0 25,-25-25,25 0,-25 0,25 0,0 25,-25-25,25 0,-24 0,24 0,0 25,0-25,-25 0,0 0,25 0,0 25,0-25,0 25,0-25,0 25,0-25,0 25,0 0,0-25,0 24,0-24,0 25,0-25,0 25</inkml:trace>
  <inkml:trace contextRef="#ctx0" brushRef="#br0" timeOffset="-7.20576E12">2632 423,'0'0,"25"0,-25 0,25 0,-25 0,24 0,-24 0,25 0,0 0,0 0,-25 0,25 0,-1 0,-24 0,0 0,0 0,25 0,-25 0,0 0,25 0,0 0,-1 0,1 0,0 0,0 0,-25 0,24 0,-48 0,-1 0,25 0,-25 0,25 0,-25 0,1 0,-26 0,1 0,-1 0,25 0,0 0,-24 0,49 0,-25 0,25 0,-25 0,25 0,-24 0,24 0,-25 0,0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9" units="1/cm"/>
          <inkml:channelProperty channel="Y" name="resolution" value="38" units="1/cm"/>
        </inkml:channelProperties>
      </inkml:inkSource>
      <inkml:timestamp xml:id="ts0" timeString="2007-01-28T15:31:16.718"/>
    </inkml:context>
    <inkml:brush xml:id="br0">
      <inkml:brushProperty name="width" value="0.05292" units="cm"/>
      <inkml:brushProperty name="height" value="0.05292" units="cm"/>
      <inkml:brushProperty name="color" value="#CCCC99"/>
      <inkml:brushProperty name="fitToCurve" value="1"/>
      <inkml:brushProperty name="ignorePressure" value="1"/>
    </inkml:brush>
  </inkml:definitions>
  <inkml:trace contextRef="#ctx0" brushRef="#br0">181 0,'0'0,"0"25,0-25,0 25,0-25,0 25,0-25,0 25,0 0,-24-25,24 25,0-1,-25 1,25-25,0 25,0 0,0-25,0 25,0 0,0-25,0 25,0-25,-25 0,25 0,0 25,0-25,0 24,-25-24,25 0,0 25,0-25,0 25,0-25,0 25,0-25</inkml:trace>
  <inkml:trace contextRef="#ctx0" brushRef="#br0" timeOffset="23703">429 0,'-25'0,"25"0,0 25,-25-25,1 0,24 0,0 25,-25-25,25 0,-25 25,25-25,-25 0,1 0,24 0,0 25,0-25,-25 0,0 0,25 0,0 25,-25-25,25 0,-24 0,24 0,-25 0,25 0,-25 0,25 0,0 25,-25-25,25 0,-24 0,24 0,0 24,-25-24,25 0,0 25,-25-25,25 0,0 0,25 0,-25 0,25 0,-25 0,24 0,-24 0,0 25,0-25,25 0,-25 0,25 25,0 0,-1 0,-24-25,50 50,-50-26,25-24,-1 25,-24 0,25-25,-25 25,25-25,-25 25,25 0,-25-25,0 25,24-25,-24 0,0 0,0 0,0 0,0 0,0 25</inkml:trace>
  <inkml:trace contextRef="#ctx0" brushRef="#br0" timeOffset="138328">478 125,'-24'0,"-1"0,25 0,0 0,-25 0,25 0,0 25,-25-25,25 0,0 24,-24-24,24 0,0 25,0-25,0 25,0-25,0 25,0-25,0 25,0 0,0-25,0 25,0-25,0 25,0-25,0 0,0 0,0 0,0 0,0 24,0-24,0 25,0-25,0 0,0 25,0-25,0 0,0 0,0 0,0 0,24 0,-24 0,25 0,-25 0,25 0,-25 0,25 0,-1 0,-24 0,25 0,-25-25,0 0,0 25,25 0,-25-24,0-1,0 25,25 0,-25-25,0 25,0-25,0 25,0-25,0 25,0-25,0 0,0 25,0-25,0 25,0-24,0 24,-25 0,0 0,25 0,-25 0,25 0,-24 0,24 0,-50 0,50 0</inkml:trace>
  <inkml:trace contextRef="#ctx0" brushRef="#br0" timeOffset="141594">677 100,'0'0,"0"25,0-25,0 25,0-25,0 24,0-24,0 25,0 0,0-25,0 25,0-25,0 25,0-25,0 25,0 0,0-25,0 25,0-25,0 24,0-24,0 25,0 0,0-25,0 25,0-25,0 25,0-25,0 0,24 0,-24 0,25 0,-25 0,25 0,-25 0,25 0,-1 0,-24 0,25 0,-25-25</inkml:trace>
  <inkml:trace contextRef="#ctx0" brushRef="#br0" timeOffset="145422">825 174,'0'0,"0"25,0-25,0 25,0-25,0 25,0 0,0-25,0 25,0-25,0 25,0-25</inkml:trace>
  <inkml:trace contextRef="#ctx0" brushRef="#br0" timeOffset="149375">850 150,'0'0,"0"0,0 0,0 0,0 0,0 0,0 24,0-24,0 0,0 0,0 0,0 25,0-25,25 0,-25 0,0 25,0-25,0 0,0 25,24-25,-24 0,0 0,0 0,25 0,-25 0,0 0,0 0,0 0,0 0,25 0,-25 0,0 25,0-25,25 0,-25 0,0 25,0-25,24 0,-24-25,0 0,0 25,25 0,-25-25,0 0,0 25,25 0,-25 0,0-25,0 25,0-24,0 24,25 0,-25-25,0 25,24 0,-24-25,0 25,0 25,0-25,0 25,0-25,25 0,-25 0,0 24,0-24,0 25,0-25,0 0,0 0,0 0,0 25,0-25,0 0,0 0,0 25,0-25,0 0,0 25,0-25,0 0,0 0,0 0,0 25,25-25,-25 25,0-25,0 0,25 25,-25-25,0 24,0-24,0 25,0 0,0-25,0 25,0-25,0 0</inkml:trace>
  <inkml:trace contextRef="#ctx0" brushRef="#br0" timeOffset="173313">1345 150,'0'0,"0"24,0-24,0 25,0-25,0 25,-25-25,25 0,0 25,-25-25,25 0,0 25,0-25,0 25,0-25,0 25,0-25,0 25,0-1,0-24,-24 0,24 0,-25 0,25 0,0 25,0-25,0 25,0-25,0 25,0-25,0 25</inkml:trace>
  <inkml:trace contextRef="#ctx0" brushRef="#br0" timeOffset="175407">1345 100,'25'0,"-25"0,0 0,0 25,0-25,0 0,0 0,0 0,0 0,24 0,-24 25,0-25,0 0,0 0,0 0,0 24,0-24,0 0,0 0,0 0,0 25,0-25,0 25,0-25,0 0,0 25,25-25,-25 25,25-25,-25 0,0 25,25-25,-25 25,0-25,0 0,24 0,-24 25,0-25,0 0,25 0,-25 0,0 24,0-24,25 0,-25 0,0 25,0-25,25 0,-25 25,24-25,-24 25,25-25,0 0,-25 0,0 0,0 0</inkml:trace>
  <inkml:trace contextRef="#ctx0" brushRef="#br0" timeOffset="178672">1370 373,'0'0,"24"0,-24 0,25 0,-25 0,25 0,0 0,-1 0,-24 0,25 0,-25 0</inkml:trace>
  <inkml:trace contextRef="#ctx0" brushRef="#br0" timeOffset="323844">503 25,'0'0,"25"0,-25 0,25 0,-25 0,25 0,-25 0,24 0,1 0,-25 0,25 0,-25 0,25 0,-25 0,24 0,1 0,-25 0,25 0,-25 0,25 0,-25 0,24 0,1 0,-25 0,25 0,0 0,-1 0,-24 0,25 0,-25 0,25 0,-25 0,25 0,-25 0,49 0,-49 0,25 0,-25 0,25 0,-1 0,-24 0,25 0,-25 0,25 0,0 0,-1 0,1 0,0 0,0 0,-1 0,-24 0,50 0,-25 0,-1 0,-24 0,25 0,-25 0,25 0,-25 0,25 0,-1 0,-24 0,25 0,0 0,-25 0,25 0,-1 0,1 0,25 0,-25 0,24 0,1 0,-1 0,-24 0,0 0,-1 0,-24 0,25 0,25 0,-50 0,49 0,1 0,24 0,-49 0,49 0,-49 0,24 0,1 0,-26 0,1 0,-25 0</inkml:trace>
  <inkml:trace contextRef="#ctx0" brushRef="#br0" timeOffset="327125">2409 50,'0'0,"-24"0,24 0,-25 0,0 0,25 25,-25 0,25-25,-49 50,49-50,-50 49,50 1,-49 0,49-25,0 0,-25 24,25-24,-25 0,25 25,0-50,0 25,0 0,0 0,0-25,0 24,0-24</inkml:trace>
  <inkml:trace contextRef="#ctx0" brushRef="#br0" timeOffset="450797">1741 274,'0'0,"25"0,-25 0,25 0,-25 0,24 0,-24-25,0 25,25 0,-25 0,0-25,0 25,25 0,-25 0,25 0,-25 0,24 0,-24 0,0-25,0 25,0 0,0 25,0-25,0 0,0 25,0-25,0 25,0-25,0 25,0-25,0 25,0 0,0-25,0 24,0-24,0 25,0-25,0 25,0 0,0-25,0 25,0-25,0 25,0-25,0 25,0 0,0-50,0 0</inkml:trace>
  <inkml:trace contextRef="#ctx0" brushRef="#br0" timeOffset="477797">2409 324,'-24'0,"24"0,0 25,-25-25,0 0,25 0,0 24,0-24,0 25,0-25,-25 0,25 0,0 25,0-25,-24 0,24 0,0 25,0-25,0 25,0-25,0 25,0-25,0 25,0 0,0-25,0 0,0 0,0 25,0-25,0 0,0 0,24 0,-24 0,25 0,-25 0,25 0,-25 0,25 0,-1 0,-24 0,25 0,-25-25,0 25,25 0,-25 0,0-25,0 0,0 25,25 0,-25-25,0 0,0 25,0-25,0 0,0 25,0-25,-25 25,0 0,25 0,-25 0,25 0,-24 0,24 0,0 0</inkml:trace>
  <inkml:trace contextRef="#ctx0" brushRef="#br0" timeOffset="504172">2508 249,'0'0,"25"0,-25 0,25 0,-25 0,25 0,-1 0,1 0,25 0,-1 0,-49 0,50 0,-25 0,-25 0,24 0,1 0,-25 0,0 0,0 0,25 0,-25 0,0 25,0-25,0 25,0-25,0 25,0-25,-25 0,25 0,-25 0,25 0,0 25,0-25,0 24,0-24,-24 0,24 0,-25 0,25 0,0 25,-25-25,25 0,-25 0,25 0,0 25,-25-25,25 0,-24 0,24 0,0 25,0-25,-25 0,0 0,25 0,0 25,0-25,0 25,0-25,0 25,0-25,0 25,0 0,0-25,0 24,0-24,0 25,0-25,0 25</inkml:trace>
  <inkml:trace contextRef="#ctx0" brushRef="#br0" timeOffset="-7.20576E12">2632 423,'0'0,"25"0,-25 0,25 0,-25 0,24 0,-24 0,25 0,0 0,0 0,-25 0,25 0,-1 0,-24 0,0 0,0 0,25 0,-25 0,0 0,25 0,0 0,-1 0,1 0,0 0,0 0,-25 0,24 0,-48 0,-1 0,25 0,-25 0,25 0,-25 0,1 0,-26 0,1 0,-1 0,25 0,0 0,-24 0,49 0,-25 0,25 0,-25 0,25 0,-24 0,24 0,-25 0,0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9" units="1/cm"/>
          <inkml:channelProperty channel="Y" name="resolution" value="38" units="1/cm"/>
        </inkml:channelProperties>
      </inkml:inkSource>
      <inkml:timestamp xml:id="ts0" timeString="2007-01-28T15:31:16.718"/>
    </inkml:context>
    <inkml:brush xml:id="br0">
      <inkml:brushProperty name="width" value="0.05292" units="cm"/>
      <inkml:brushProperty name="height" value="0.05292" units="cm"/>
      <inkml:brushProperty name="color" value="#CCCC99"/>
      <inkml:brushProperty name="fitToCurve" value="1"/>
      <inkml:brushProperty name="ignorePressure" value="1"/>
    </inkml:brush>
  </inkml:definitions>
  <inkml:trace contextRef="#ctx0" brushRef="#br0">181 0,'0'0,"0"25,0-25,0 25,0-25,0 25,0-25,0 25,0 0,-24-25,24 25,0-1,-25 1,25-25,0 25,0 0,0-25,0 25,0 0,0-25,0 25,0-25,-25 0,25 0,0 25,0-25,0 24,-25-24,25 0,0 25,0-25,0 25,0-25,0 25,0-25</inkml:trace>
  <inkml:trace contextRef="#ctx0" brushRef="#br0" timeOffset="23703">429 0,'-25'0,"25"0,0 25,-25-25,1 0,24 0,0 25,-25-25,25 0,-25 25,25-25,-25 0,1 0,24 0,0 25,0-25,-25 0,0 0,25 0,0 25,-25-25,25 0,-24 0,24 0,-25 0,25 0,-25 0,25 0,0 25,-25-25,25 0,-24 0,24 0,0 24,-25-24,25 0,0 25,-25-25,25 0,0 0,25 0,-25 0,25 0,-25 0,24 0,-24 0,0 25,0-25,25 0,-25 0,25 25,0 0,-1 0,-24-25,50 50,-50-26,25-24,-1 25,-24 0,25-25,-25 25,25-25,-25 25,25 0,-25-25,0 25,24-25,-24 0,0 0,0 0,0 0,0 0,0 25</inkml:trace>
  <inkml:trace contextRef="#ctx0" brushRef="#br0" timeOffset="138328">478 125,'-24'0,"-1"0,25 0,0 0,-25 0,25 0,0 25,-25-25,25 0,0 24,-24-24,24 0,0 25,0-25,0 25,0-25,0 25,0-25,0 25,0 0,0-25,0 25,0-25,0 25,0-25,0 0,0 0,0 0,0 0,0 24,0-24,0 25,0-25,0 0,0 25,0-25,0 0,0 0,0 0,0 0,24 0,-24 0,25 0,-25 0,25 0,-25 0,25 0,-1 0,-24 0,25 0,-25-25,0 0,0 25,25 0,-25-24,0-1,0 25,25 0,-25-25,0 25,0-25,0 25,0-25,0 25,0-25,0 0,0 25,0-25,0 25,0-24,0 24,-25 0,0 0,25 0,-25 0,25 0,-24 0,24 0,-50 0,50 0</inkml:trace>
  <inkml:trace contextRef="#ctx0" brushRef="#br0" timeOffset="141594">677 100,'0'0,"0"25,0-25,0 25,0-25,0 24,0-24,0 25,0 0,0-25,0 25,0-25,0 25,0-25,0 25,0 0,0-25,0 25,0-25,0 24,0-24,0 25,0 0,0-25,0 25,0-25,0 25,0-25,0 0,24 0,-24 0,25 0,-25 0,25 0,-25 0,25 0,-1 0,-24 0,25 0,-25-25</inkml:trace>
  <inkml:trace contextRef="#ctx0" brushRef="#br0" timeOffset="145422">825 174,'0'0,"0"25,0-25,0 25,0-25,0 25,0 0,0-25,0 25,0-25,0 25,0-25</inkml:trace>
  <inkml:trace contextRef="#ctx0" brushRef="#br0" timeOffset="149375">850 150,'0'0,"0"0,0 0,0 0,0 0,0 0,0 24,0-24,0 0,0 0,0 0,0 25,0-25,25 0,-25 0,0 25,0-25,0 0,0 25,24-25,-24 0,0 0,0 0,25 0,-25 0,0 0,0 0,0 0,0 0,25 0,-25 0,0 25,0-25,25 0,-25 0,0 25,0-25,24 0,-24-25,0 0,0 25,25 0,-25-25,0 0,0 25,25 0,-25 0,0-25,0 25,0-24,0 24,25 0,-25-25,0 25,24 0,-24-25,0 25,0 25,0-25,0 25,0-25,25 0,-25 0,0 24,0-24,0 25,0-25,0 0,0 0,0 0,0 25,0-25,0 0,0 0,0 25,0-25,0 0,0 25,0-25,0 0,0 0,0 0,0 25,25-25,-25 25,0-25,0 0,25 25,-25-25,0 24,0-24,0 25,0 0,0-25,0 25,0-25,0 0</inkml:trace>
  <inkml:trace contextRef="#ctx0" brushRef="#br0" timeOffset="173313">1345 150,'0'0,"0"24,0-24,0 25,0-25,0 25,-25-25,25 0,0 25,-25-25,25 0,0 25,0-25,0 25,0-25,0 25,0-25,0 25,0-1,0-24,-24 0,24 0,-25 0,25 0,0 25,0-25,0 25,0-25,0 25,0-25,0 25</inkml:trace>
  <inkml:trace contextRef="#ctx0" brushRef="#br0" timeOffset="175407">1345 100,'25'0,"-25"0,0 0,0 25,0-25,0 0,0 0,0 0,0 0,24 0,-24 25,0-25,0 0,0 0,0 0,0 24,0-24,0 0,0 0,0 0,0 25,0-25,0 25,0-25,0 0,0 25,25-25,-25 25,25-25,-25 0,0 25,25-25,-25 25,0-25,0 0,24 0,-24 25,0-25,0 0,25 0,-25 0,0 24,0-24,25 0,-25 0,0 25,0-25,25 0,-25 25,24-25,-24 25,25-25,0 0,-25 0,0 0,0 0</inkml:trace>
  <inkml:trace contextRef="#ctx0" brushRef="#br0" timeOffset="178672">1370 373,'0'0,"24"0,-24 0,25 0,-25 0,25 0,0 0,-1 0,-24 0,25 0,-25 0</inkml:trace>
  <inkml:trace contextRef="#ctx0" brushRef="#br0" timeOffset="323844">503 25,'0'0,"25"0,-25 0,25 0,-25 0,25 0,-25 0,24 0,1 0,-25 0,25 0,-25 0,25 0,-25 0,24 0,1 0,-25 0,25 0,-25 0,25 0,-25 0,24 0,1 0,-25 0,25 0,0 0,-1 0,-24 0,25 0,-25 0,25 0,-25 0,25 0,-25 0,49 0,-49 0,25 0,-25 0,25 0,-1 0,-24 0,25 0,-25 0,25 0,0 0,-1 0,1 0,0 0,0 0,-1 0,-24 0,50 0,-25 0,-1 0,-24 0,25 0,-25 0,25 0,-25 0,25 0,-1 0,-24 0,25 0,0 0,-25 0,25 0,-1 0,1 0,25 0,-25 0,24 0,1 0,-1 0,-24 0,0 0,-1 0,-24 0,25 0,25 0,-50 0,49 0,1 0,24 0,-49 0,49 0,-49 0,24 0,1 0,-26 0,1 0,-25 0</inkml:trace>
  <inkml:trace contextRef="#ctx0" brushRef="#br0" timeOffset="327125">2409 50,'0'0,"-24"0,24 0,-25 0,0 0,25 25,-25 0,25-25,-49 50,49-50,-50 49,50 1,-49 0,49-25,0 0,-25 24,25-24,-25 0,25 25,0-50,0 25,0 0,0 0,0-25,0 24,0-24</inkml:trace>
  <inkml:trace contextRef="#ctx0" brushRef="#br0" timeOffset="450797">1741 274,'0'0,"25"0,-25 0,25 0,-25 0,24 0,-24-25,0 25,25 0,-25 0,0-25,0 25,25 0,-25 0,25 0,-25 0,24 0,-24 0,0-25,0 25,0 0,0 25,0-25,0 0,0 25,0-25,0 25,0-25,0 25,0-25,0 25,0 0,0-25,0 24,0-24,0 25,0-25,0 25,0 0,0-25,0 25,0-25,0 25,0-25,0 25,0 0,0-50,0 0</inkml:trace>
  <inkml:trace contextRef="#ctx0" brushRef="#br0" timeOffset="477797">2409 324,'-24'0,"24"0,0 25,-25-25,0 0,25 0,0 24,0-24,0 25,0-25,-25 0,25 0,0 25,0-25,-24 0,24 0,0 25,0-25,0 25,0-25,0 25,0-25,0 25,0 0,0-25,0 0,0 0,0 25,0-25,0 0,0 0,24 0,-24 0,25 0,-25 0,25 0,-25 0,25 0,-1 0,-24 0,25 0,-25-25,0 25,25 0,-25 0,0-25,0 0,0 25,25 0,-25-25,0 0,0 25,0-25,0 0,0 25,0-25,-25 25,0 0,25 0,-25 0,25 0,-24 0,24 0,0 0</inkml:trace>
  <inkml:trace contextRef="#ctx0" brushRef="#br0" timeOffset="504172">2508 249,'0'0,"25"0,-25 0,25 0,-25 0,25 0,-1 0,1 0,25 0,-1 0,-49 0,50 0,-25 0,-25 0,24 0,1 0,-25 0,0 0,0 0,25 0,-25 0,0 25,0-25,0 25,0-25,0 25,0-25,-25 0,25 0,-25 0,25 0,0 25,0-25,0 24,0-24,-24 0,24 0,-25 0,25 0,0 25,-25-25,25 0,-25 0,25 0,0 25,-25-25,25 0,-24 0,24 0,0 25,0-25,-25 0,0 0,25 0,0 25,0-25,0 25,0-25,0 25,0-25,0 25,0 0,0-25,0 24,0-24,0 25,0-25,0 25</inkml:trace>
  <inkml:trace contextRef="#ctx0" brushRef="#br0" timeOffset="-7.20576E12">2632 423,'0'0,"25"0,-25 0,25 0,-25 0,24 0,-24 0,25 0,0 0,0 0,-25 0,25 0,-1 0,-24 0,0 0,0 0,25 0,-25 0,0 0,25 0,0 0,-1 0,1 0,0 0,0 0,-25 0,24 0,-48 0,-1 0,25 0,-25 0,25 0,-25 0,1 0,-26 0,1 0,-1 0,25 0,0 0,-24 0,49 0,-25 0,25 0,-25 0,25 0,-24 0,24 0,-25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9" units="1/cm"/>
          <inkml:channelProperty channel="Y" name="resolution" value="38" units="1/cm"/>
        </inkml:channelProperties>
      </inkml:inkSource>
      <inkml:timestamp xml:id="ts0" timeString="2007-01-28T15:31:16.718"/>
    </inkml:context>
    <inkml:brush xml:id="br0">
      <inkml:brushProperty name="width" value="0.05292" units="cm"/>
      <inkml:brushProperty name="height" value="0.05292" units="cm"/>
      <inkml:brushProperty name="color" value="#CCCC99"/>
      <inkml:brushProperty name="fitToCurve" value="1"/>
      <inkml:brushProperty name="ignorePressure" value="1"/>
    </inkml:brush>
  </inkml:definitions>
  <inkml:trace contextRef="#ctx0" brushRef="#br0">181 0,'0'0,"0"25,0-25,0 25,0-25,0 25,0-25,0 25,0 0,-24-25,24 25,0-1,-25 1,25-25,0 25,0 0,0-25,0 25,0 0,0-25,0 25,0-25,-25 0,25 0,0 25,0-25,0 24,-25-24,25 0,0 25,0-25,0 25,0-25,0 25,0-25</inkml:trace>
  <inkml:trace contextRef="#ctx0" brushRef="#br0" timeOffset="23703">429 0,'-25'0,"25"0,0 25,-25-25,1 0,24 0,0 25,-25-25,25 0,-25 25,25-25,-25 0,1 0,24 0,0 25,0-25,-25 0,0 0,25 0,0 25,-25-25,25 0,-24 0,24 0,-25 0,25 0,-25 0,25 0,0 25,-25-25,25 0,-24 0,24 0,0 24,-25-24,25 0,0 25,-25-25,25 0,0 0,25 0,-25 0,25 0,-25 0,24 0,-24 0,0 25,0-25,25 0,-25 0,25 25,0 0,-1 0,-24-25,50 50,-50-26,25-24,-1 25,-24 0,25-25,-25 25,25-25,-25 25,25 0,-25-25,0 25,24-25,-24 0,0 0,0 0,0 0,0 0,0 25</inkml:trace>
  <inkml:trace contextRef="#ctx0" brushRef="#br0" timeOffset="138328">478 125,'-24'0,"-1"0,25 0,0 0,-25 0,25 0,0 25,-25-25,25 0,0 24,-24-24,24 0,0 25,0-25,0 25,0-25,0 25,0-25,0 25,0 0,0-25,0 25,0-25,0 25,0-25,0 0,0 0,0 0,0 0,0 24,0-24,0 25,0-25,0 0,0 25,0-25,0 0,0 0,0 0,0 0,24 0,-24 0,25 0,-25 0,25 0,-25 0,25 0,-1 0,-24 0,25 0,-25-25,0 0,0 25,25 0,-25-24,0-1,0 25,25 0,-25-25,0 25,0-25,0 25,0-25,0 25,0-25,0 0,0 25,0-25,0 25,0-24,0 24,-25 0,0 0,25 0,-25 0,25 0,-24 0,24 0,-50 0,50 0</inkml:trace>
  <inkml:trace contextRef="#ctx0" brushRef="#br0" timeOffset="141594">677 100,'0'0,"0"25,0-25,0 25,0-25,0 24,0-24,0 25,0 0,0-25,0 25,0-25,0 25,0-25,0 25,0 0,0-25,0 25,0-25,0 24,0-24,0 25,0 0,0-25,0 25,0-25,0 25,0-25,0 0,24 0,-24 0,25 0,-25 0,25 0,-25 0,25 0,-1 0,-24 0,25 0,-25-25</inkml:trace>
  <inkml:trace contextRef="#ctx0" brushRef="#br0" timeOffset="145422">825 174,'0'0,"0"25,0-25,0 25,0-25,0 25,0 0,0-25,0 25,0-25,0 25,0-25</inkml:trace>
  <inkml:trace contextRef="#ctx0" brushRef="#br0" timeOffset="149375">850 150,'0'0,"0"0,0 0,0 0,0 0,0 0,0 24,0-24,0 0,0 0,0 0,0 25,0-25,25 0,-25 0,0 25,0-25,0 0,0 25,24-25,-24 0,0 0,0 0,25 0,-25 0,0 0,0 0,0 0,0 0,25 0,-25 0,0 25,0-25,25 0,-25 0,0 25,0-25,24 0,-24-25,0 0,0 25,25 0,-25-25,0 0,0 25,25 0,-25 0,0-25,0 25,0-24,0 24,25 0,-25-25,0 25,24 0,-24-25,0 25,0 25,0-25,0 25,0-25,25 0,-25 0,0 24,0-24,0 25,0-25,0 0,0 0,0 0,0 25,0-25,0 0,0 0,0 25,0-25,0 0,0 25,0-25,0 0,0 0,0 0,0 25,25-25,-25 25,0-25,0 0,25 25,-25-25,0 24,0-24,0 25,0 0,0-25,0 25,0-25,0 0</inkml:trace>
  <inkml:trace contextRef="#ctx0" brushRef="#br0" timeOffset="173313">1345 150,'0'0,"0"24,0-24,0 25,0-25,0 25,-25-25,25 0,0 25,-25-25,25 0,0 25,0-25,0 25,0-25,0 25,0-25,0 25,0-1,0-24,-24 0,24 0,-25 0,25 0,0 25,0-25,0 25,0-25,0 25,0-25,0 25</inkml:trace>
  <inkml:trace contextRef="#ctx0" brushRef="#br0" timeOffset="175407">1345 100,'25'0,"-25"0,0 0,0 25,0-25,0 0,0 0,0 0,0 0,24 0,-24 25,0-25,0 0,0 0,0 0,0 24,0-24,0 0,0 0,0 0,0 25,0-25,0 25,0-25,0 0,0 25,25-25,-25 25,25-25,-25 0,0 25,25-25,-25 25,0-25,0 0,24 0,-24 25,0-25,0 0,25 0,-25 0,0 24,0-24,25 0,-25 0,0 25,0-25,25 0,-25 25,24-25,-24 25,25-25,0 0,-25 0,0 0,0 0</inkml:trace>
  <inkml:trace contextRef="#ctx0" brushRef="#br0" timeOffset="178672">1370 373,'0'0,"24"0,-24 0,25 0,-25 0,25 0,0 0,-1 0,-24 0,25 0,-25 0</inkml:trace>
  <inkml:trace contextRef="#ctx0" brushRef="#br0" timeOffset="323844">503 25,'0'0,"25"0,-25 0,25 0,-25 0,25 0,-25 0,24 0,1 0,-25 0,25 0,-25 0,25 0,-25 0,24 0,1 0,-25 0,25 0,-25 0,25 0,-25 0,24 0,1 0,-25 0,25 0,0 0,-1 0,-24 0,25 0,-25 0,25 0,-25 0,25 0,-25 0,49 0,-49 0,25 0,-25 0,25 0,-1 0,-24 0,25 0,-25 0,25 0,0 0,-1 0,1 0,0 0,0 0,-1 0,-24 0,50 0,-25 0,-1 0,-24 0,25 0,-25 0,25 0,-25 0,25 0,-1 0,-24 0,25 0,0 0,-25 0,25 0,-1 0,1 0,25 0,-25 0,24 0,1 0,-1 0,-24 0,0 0,-1 0,-24 0,25 0,25 0,-50 0,49 0,1 0,24 0,-49 0,49 0,-49 0,24 0,1 0,-26 0,1 0,-25 0</inkml:trace>
  <inkml:trace contextRef="#ctx0" brushRef="#br0" timeOffset="327125">2409 50,'0'0,"-24"0,24 0,-25 0,0 0,25 25,-25 0,25-25,-49 50,49-50,-50 49,50 1,-49 0,49-25,0 0,-25 24,25-24,-25 0,25 25,0-50,0 25,0 0,0 0,0-25,0 24,0-24</inkml:trace>
  <inkml:trace contextRef="#ctx0" brushRef="#br0" timeOffset="450797">1741 274,'0'0,"25"0,-25 0,25 0,-25 0,24 0,-24-25,0 25,25 0,-25 0,0-25,0 25,25 0,-25 0,25 0,-25 0,24 0,-24 0,0-25,0 25,0 0,0 25,0-25,0 0,0 25,0-25,0 25,0-25,0 25,0-25,0 25,0 0,0-25,0 24,0-24,0 25,0-25,0 25,0 0,0-25,0 25,0-25,0 25,0-25,0 25,0 0,0-50,0 0</inkml:trace>
  <inkml:trace contextRef="#ctx0" brushRef="#br0" timeOffset="477797">2409 324,'-24'0,"24"0,0 25,-25-25,0 0,25 0,0 24,0-24,0 25,0-25,-25 0,25 0,0 25,0-25,-24 0,24 0,0 25,0-25,0 25,0-25,0 25,0-25,0 25,0 0,0-25,0 0,0 0,0 25,0-25,0 0,0 0,24 0,-24 0,25 0,-25 0,25 0,-25 0,25 0,-1 0,-24 0,25 0,-25-25,0 25,25 0,-25 0,0-25,0 0,0 25,25 0,-25-25,0 0,0 25,0-25,0 0,0 25,0-25,-25 25,0 0,25 0,-25 0,25 0,-24 0,24 0,0 0</inkml:trace>
  <inkml:trace contextRef="#ctx0" brushRef="#br0" timeOffset="504172">2508 249,'0'0,"25"0,-25 0,25 0,-25 0,25 0,-1 0,1 0,25 0,-1 0,-49 0,50 0,-25 0,-25 0,24 0,1 0,-25 0,0 0,0 0,25 0,-25 0,0 25,0-25,0 25,0-25,0 25,0-25,-25 0,25 0,-25 0,25 0,0 25,0-25,0 24,0-24,-24 0,24 0,-25 0,25 0,0 25,-25-25,25 0,-25 0,25 0,0 25,-25-25,25 0,-24 0,24 0,0 25,0-25,-25 0,0 0,25 0,0 25,0-25,0 25,0-25,0 25,0-25,0 25,0 0,0-25,0 24,0-24,0 25,0-25,0 25</inkml:trace>
  <inkml:trace contextRef="#ctx0" brushRef="#br0" timeOffset="-7.20576E12">2632 423,'0'0,"25"0,-25 0,25 0,-25 0,24 0,-24 0,25 0,0 0,0 0,-25 0,25 0,-1 0,-24 0,0 0,0 0,25 0,-25 0,0 0,25 0,0 0,-1 0,1 0,0 0,0 0,-25 0,24 0,-48 0,-1 0,25 0,-25 0,25 0,-25 0,1 0,-26 0,1 0,-1 0,25 0,0 0,-24 0,49 0,-25 0,25 0,-25 0,25 0,-24 0,24 0,-25 0,0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9" units="1/cm"/>
          <inkml:channelProperty channel="Y" name="resolution" value="38" units="1/cm"/>
        </inkml:channelProperties>
      </inkml:inkSource>
      <inkml:timestamp xml:id="ts0" timeString="2007-01-28T15:31:16.718"/>
    </inkml:context>
    <inkml:brush xml:id="br0">
      <inkml:brushProperty name="width" value="0.05292" units="cm"/>
      <inkml:brushProperty name="height" value="0.05292" units="cm"/>
      <inkml:brushProperty name="color" value="#CCCC99"/>
      <inkml:brushProperty name="fitToCurve" value="1"/>
      <inkml:brushProperty name="ignorePressure" value="1"/>
    </inkml:brush>
  </inkml:definitions>
  <inkml:trace contextRef="#ctx0" brushRef="#br0">181 0,'0'0,"0"25,0-25,0 25,0-25,0 25,0-25,0 25,0 0,-24-25,24 25,0-1,-25 1,25-25,0 25,0 0,0-25,0 25,0 0,0-25,0 25,0-25,-25 0,25 0,0 25,0-25,0 24,-25-24,25 0,0 25,0-25,0 25,0-25,0 25,0-25</inkml:trace>
  <inkml:trace contextRef="#ctx0" brushRef="#br0" timeOffset="23703">429 0,'-25'0,"25"0,0 25,-25-25,1 0,24 0,0 25,-25-25,25 0,-25 25,25-25,-25 0,1 0,24 0,0 25,0-25,-25 0,0 0,25 0,0 25,-25-25,25 0,-24 0,24 0,-25 0,25 0,-25 0,25 0,0 25,-25-25,25 0,-24 0,24 0,0 24,-25-24,25 0,0 25,-25-25,25 0,0 0,25 0,-25 0,25 0,-25 0,24 0,-24 0,0 25,0-25,25 0,-25 0,25 25,0 0,-1 0,-24-25,50 50,-50-26,25-24,-1 25,-24 0,25-25,-25 25,25-25,-25 25,25 0,-25-25,0 25,24-25,-24 0,0 0,0 0,0 0,0 0,0 25</inkml:trace>
  <inkml:trace contextRef="#ctx0" brushRef="#br0" timeOffset="138328">478 125,'-24'0,"-1"0,25 0,0 0,-25 0,25 0,0 25,-25-25,25 0,0 24,-24-24,24 0,0 25,0-25,0 25,0-25,0 25,0-25,0 25,0 0,0-25,0 25,0-25,0 25,0-25,0 0,0 0,0 0,0 0,0 24,0-24,0 25,0-25,0 0,0 25,0-25,0 0,0 0,0 0,0 0,24 0,-24 0,25 0,-25 0,25 0,-25 0,25 0,-1 0,-24 0,25 0,-25-25,0 0,0 25,25 0,-25-24,0-1,0 25,25 0,-25-25,0 25,0-25,0 25,0-25,0 25,0-25,0 0,0 25,0-25,0 25,0-24,0 24,-25 0,0 0,25 0,-25 0,25 0,-24 0,24 0,-50 0,50 0</inkml:trace>
  <inkml:trace contextRef="#ctx0" brushRef="#br0" timeOffset="141594">677 100,'0'0,"0"25,0-25,0 25,0-25,0 24,0-24,0 25,0 0,0-25,0 25,0-25,0 25,0-25,0 25,0 0,0-25,0 25,0-25,0 24,0-24,0 25,0 0,0-25,0 25,0-25,0 25,0-25,0 0,24 0,-24 0,25 0,-25 0,25 0,-25 0,25 0,-1 0,-24 0,25 0,-25-25</inkml:trace>
  <inkml:trace contextRef="#ctx0" brushRef="#br0" timeOffset="145422">825 174,'0'0,"0"25,0-25,0 25,0-25,0 25,0 0,0-25,0 25,0-25,0 25,0-25</inkml:trace>
  <inkml:trace contextRef="#ctx0" brushRef="#br0" timeOffset="149375">850 150,'0'0,"0"0,0 0,0 0,0 0,0 0,0 24,0-24,0 0,0 0,0 0,0 25,0-25,25 0,-25 0,0 25,0-25,0 0,0 25,24-25,-24 0,0 0,0 0,25 0,-25 0,0 0,0 0,0 0,0 0,25 0,-25 0,0 25,0-25,25 0,-25 0,0 25,0-25,24 0,-24-25,0 0,0 25,25 0,-25-25,0 0,0 25,25 0,-25 0,0-25,0 25,0-24,0 24,25 0,-25-25,0 25,24 0,-24-25,0 25,0 25,0-25,0 25,0-25,25 0,-25 0,0 24,0-24,0 25,0-25,0 0,0 0,0 0,0 25,0-25,0 0,0 0,0 25,0-25,0 0,0 25,0-25,0 0,0 0,0 0,0 25,25-25,-25 25,0-25,0 0,25 25,-25-25,0 24,0-24,0 25,0 0,0-25,0 25,0-25,0 0</inkml:trace>
  <inkml:trace contextRef="#ctx0" brushRef="#br0" timeOffset="173313">1345 150,'0'0,"0"24,0-24,0 25,0-25,0 25,-25-25,25 0,0 25,-25-25,25 0,0 25,0-25,0 25,0-25,0 25,0-25,0 25,0-1,0-24,-24 0,24 0,-25 0,25 0,0 25,0-25,0 25,0-25,0 25,0-25,0 25</inkml:trace>
  <inkml:trace contextRef="#ctx0" brushRef="#br0" timeOffset="175407">1345 100,'25'0,"-25"0,0 0,0 25,0-25,0 0,0 0,0 0,0 0,24 0,-24 25,0-25,0 0,0 0,0 0,0 24,0-24,0 0,0 0,0 0,0 25,0-25,0 25,0-25,0 0,0 25,25-25,-25 25,25-25,-25 0,0 25,25-25,-25 25,0-25,0 0,24 0,-24 25,0-25,0 0,25 0,-25 0,0 24,0-24,25 0,-25 0,0 25,0-25,25 0,-25 25,24-25,-24 25,25-25,0 0,-25 0,0 0,0 0</inkml:trace>
  <inkml:trace contextRef="#ctx0" brushRef="#br0" timeOffset="178672">1370 373,'0'0,"24"0,-24 0,25 0,-25 0,25 0,0 0,-1 0,-24 0,25 0,-25 0</inkml:trace>
  <inkml:trace contextRef="#ctx0" brushRef="#br0" timeOffset="323844">503 25,'0'0,"25"0,-25 0,25 0,-25 0,25 0,-25 0,24 0,1 0,-25 0,25 0,-25 0,25 0,-25 0,24 0,1 0,-25 0,25 0,-25 0,25 0,-25 0,24 0,1 0,-25 0,25 0,0 0,-1 0,-24 0,25 0,-25 0,25 0,-25 0,25 0,-25 0,49 0,-49 0,25 0,-25 0,25 0,-1 0,-24 0,25 0,-25 0,25 0,0 0,-1 0,1 0,0 0,0 0,-1 0,-24 0,50 0,-25 0,-1 0,-24 0,25 0,-25 0,25 0,-25 0,25 0,-1 0,-24 0,25 0,0 0,-25 0,25 0,-1 0,1 0,25 0,-25 0,24 0,1 0,-1 0,-24 0,0 0,-1 0,-24 0,25 0,25 0,-50 0,49 0,1 0,24 0,-49 0,49 0,-49 0,24 0,1 0,-26 0,1 0,-25 0</inkml:trace>
  <inkml:trace contextRef="#ctx0" brushRef="#br0" timeOffset="327125">2409 50,'0'0,"-24"0,24 0,-25 0,0 0,25 25,-25 0,25-25,-49 50,49-50,-50 49,50 1,-49 0,49-25,0 0,-25 24,25-24,-25 0,25 25,0-50,0 25,0 0,0 0,0-25,0 24,0-24</inkml:trace>
  <inkml:trace contextRef="#ctx0" brushRef="#br0" timeOffset="450797">1741 274,'0'0,"25"0,-25 0,25 0,-25 0,24 0,-24-25,0 25,25 0,-25 0,0-25,0 25,25 0,-25 0,25 0,-25 0,24 0,-24 0,0-25,0 25,0 0,0 25,0-25,0 0,0 25,0-25,0 25,0-25,0 25,0-25,0 25,0 0,0-25,0 24,0-24,0 25,0-25,0 25,0 0,0-25,0 25,0-25,0 25,0-25,0 25,0 0,0-50,0 0</inkml:trace>
  <inkml:trace contextRef="#ctx0" brushRef="#br0" timeOffset="477797">2409 324,'-24'0,"24"0,0 25,-25-25,0 0,25 0,0 24,0-24,0 25,0-25,-25 0,25 0,0 25,0-25,-24 0,24 0,0 25,0-25,0 25,0-25,0 25,0-25,0 25,0 0,0-25,0 0,0 0,0 25,0-25,0 0,0 0,24 0,-24 0,25 0,-25 0,25 0,-25 0,25 0,-1 0,-24 0,25 0,-25-25,0 25,25 0,-25 0,0-25,0 0,0 25,25 0,-25-25,0 0,0 25,0-25,0 0,0 25,0-25,-25 25,0 0,25 0,-25 0,25 0,-24 0,24 0,0 0</inkml:trace>
  <inkml:trace contextRef="#ctx0" brushRef="#br0" timeOffset="504172">2508 249,'0'0,"25"0,-25 0,25 0,-25 0,25 0,-1 0,1 0,25 0,-1 0,-49 0,50 0,-25 0,-25 0,24 0,1 0,-25 0,0 0,0 0,25 0,-25 0,0 25,0-25,0 25,0-25,0 25,0-25,-25 0,25 0,-25 0,25 0,0 25,0-25,0 24,0-24,-24 0,24 0,-25 0,25 0,0 25,-25-25,25 0,-25 0,25 0,0 25,-25-25,25 0,-24 0,24 0,0 25,0-25,-25 0,0 0,25 0,0 25,0-25,0 25,0-25,0 25,0-25,0 25,0 0,0-25,0 24,0-24,0 25,0-25,0 25</inkml:trace>
  <inkml:trace contextRef="#ctx0" brushRef="#br0" timeOffset="-7.20576E12">2632 423,'0'0,"25"0,-25 0,25 0,-25 0,24 0,-24 0,25 0,0 0,0 0,-25 0,25 0,-1 0,-24 0,0 0,0 0,25 0,-25 0,0 0,25 0,0 0,-1 0,1 0,0 0,0 0,-25 0,24 0,-48 0,-1 0,25 0,-25 0,25 0,-25 0,1 0,-26 0,1 0,-1 0,25 0,0 0,-24 0,49 0,-25 0,25 0,-25 0,25 0,-24 0,24 0,-25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9" units="1/cm"/>
          <inkml:channelProperty channel="Y" name="resolution" value="38" units="1/cm"/>
        </inkml:channelProperties>
      </inkml:inkSource>
      <inkml:timestamp xml:id="ts0" timeString="2007-01-28T15:31:16.718"/>
    </inkml:context>
    <inkml:brush xml:id="br0">
      <inkml:brushProperty name="width" value="0.05292" units="cm"/>
      <inkml:brushProperty name="height" value="0.05292" units="cm"/>
      <inkml:brushProperty name="color" value="#CCCC99"/>
      <inkml:brushProperty name="fitToCurve" value="1"/>
      <inkml:brushProperty name="ignorePressure" value="1"/>
    </inkml:brush>
  </inkml:definitions>
  <inkml:trace contextRef="#ctx0" brushRef="#br0">181 0,'0'0,"0"25,0-25,0 25,0-25,0 25,0-25,0 25,0 0,-24-25,24 25,0-1,-25 1,25-25,0 25,0 0,0-25,0 25,0 0,0-25,0 25,0-25,-25 0,25 0,0 25,0-25,0 24,-25-24,25 0,0 25,0-25,0 25,0-25,0 25,0-25</inkml:trace>
  <inkml:trace contextRef="#ctx0" brushRef="#br0" timeOffset="23703">429 0,'-25'0,"25"0,0 25,-25-25,1 0,24 0,0 25,-25-25,25 0,-25 25,25-25,-25 0,1 0,24 0,0 25,0-25,-25 0,0 0,25 0,0 25,-25-25,25 0,-24 0,24 0,-25 0,25 0,-25 0,25 0,0 25,-25-25,25 0,-24 0,24 0,0 24,-25-24,25 0,0 25,-25-25,25 0,0 0,25 0,-25 0,25 0,-25 0,24 0,-24 0,0 25,0-25,25 0,-25 0,25 25,0 0,-1 0,-24-25,50 50,-50-26,25-24,-1 25,-24 0,25-25,-25 25,25-25,-25 25,25 0,-25-25,0 25,24-25,-24 0,0 0,0 0,0 0,0 0,0 25</inkml:trace>
  <inkml:trace contextRef="#ctx0" brushRef="#br0" timeOffset="138328">478 125,'-24'0,"-1"0,25 0,0 0,-25 0,25 0,0 25,-25-25,25 0,0 24,-24-24,24 0,0 25,0-25,0 25,0-25,0 25,0-25,0 25,0 0,0-25,0 25,0-25,0 25,0-25,0 0,0 0,0 0,0 0,0 24,0-24,0 25,0-25,0 0,0 25,0-25,0 0,0 0,0 0,0 0,24 0,-24 0,25 0,-25 0,25 0,-25 0,25 0,-1 0,-24 0,25 0,-25-25,0 0,0 25,25 0,-25-24,0-1,0 25,25 0,-25-25,0 25,0-25,0 25,0-25,0 25,0-25,0 0,0 25,0-25,0 25,0-24,0 24,-25 0,0 0,25 0,-25 0,25 0,-24 0,24 0,-50 0,50 0</inkml:trace>
  <inkml:trace contextRef="#ctx0" brushRef="#br0" timeOffset="141594">677 100,'0'0,"0"25,0-25,0 25,0-25,0 24,0-24,0 25,0 0,0-25,0 25,0-25,0 25,0-25,0 25,0 0,0-25,0 25,0-25,0 24,0-24,0 25,0 0,0-25,0 25,0-25,0 25,0-25,0 0,24 0,-24 0,25 0,-25 0,25 0,-25 0,25 0,-1 0,-24 0,25 0,-25-25</inkml:trace>
  <inkml:trace contextRef="#ctx0" brushRef="#br0" timeOffset="145422">825 174,'0'0,"0"25,0-25,0 25,0-25,0 25,0 0,0-25,0 25,0-25,0 25,0-25</inkml:trace>
  <inkml:trace contextRef="#ctx0" brushRef="#br0" timeOffset="149375">850 150,'0'0,"0"0,0 0,0 0,0 0,0 0,0 24,0-24,0 0,0 0,0 0,0 25,0-25,25 0,-25 0,0 25,0-25,0 0,0 25,24-25,-24 0,0 0,0 0,25 0,-25 0,0 0,0 0,0 0,0 0,25 0,-25 0,0 25,0-25,25 0,-25 0,0 25,0-25,24 0,-24-25,0 0,0 25,25 0,-25-25,0 0,0 25,25 0,-25 0,0-25,0 25,0-24,0 24,25 0,-25-25,0 25,24 0,-24-25,0 25,0 25,0-25,0 25,0-25,25 0,-25 0,0 24,0-24,0 25,0-25,0 0,0 0,0 0,0 25,0-25,0 0,0 0,0 25,0-25,0 0,0 25,0-25,0 0,0 0,0 0,0 25,25-25,-25 25,0-25,0 0,25 25,-25-25,0 24,0-24,0 25,0 0,0-25,0 25,0-25,0 0</inkml:trace>
  <inkml:trace contextRef="#ctx0" brushRef="#br0" timeOffset="173313">1345 150,'0'0,"0"24,0-24,0 25,0-25,0 25,-25-25,25 0,0 25,-25-25,25 0,0 25,0-25,0 25,0-25,0 25,0-25,0 25,0-1,0-24,-24 0,24 0,-25 0,25 0,0 25,0-25,0 25,0-25,0 25,0-25,0 25</inkml:trace>
  <inkml:trace contextRef="#ctx0" brushRef="#br0" timeOffset="175407">1345 100,'25'0,"-25"0,0 0,0 25,0-25,0 0,0 0,0 0,0 0,24 0,-24 25,0-25,0 0,0 0,0 0,0 24,0-24,0 0,0 0,0 0,0 25,0-25,0 25,0-25,0 0,0 25,25-25,-25 25,25-25,-25 0,0 25,25-25,-25 25,0-25,0 0,24 0,-24 25,0-25,0 0,25 0,-25 0,0 24,0-24,25 0,-25 0,0 25,0-25,25 0,-25 25,24-25,-24 25,25-25,0 0,-25 0,0 0,0 0</inkml:trace>
  <inkml:trace contextRef="#ctx0" brushRef="#br0" timeOffset="178672">1370 373,'0'0,"24"0,-24 0,25 0,-25 0,25 0,0 0,-1 0,-24 0,25 0,-25 0</inkml:trace>
  <inkml:trace contextRef="#ctx0" brushRef="#br0" timeOffset="323844">503 25,'0'0,"25"0,-25 0,25 0,-25 0,25 0,-25 0,24 0,1 0,-25 0,25 0,-25 0,25 0,-25 0,24 0,1 0,-25 0,25 0,-25 0,25 0,-25 0,24 0,1 0,-25 0,25 0,0 0,-1 0,-24 0,25 0,-25 0,25 0,-25 0,25 0,-25 0,49 0,-49 0,25 0,-25 0,25 0,-1 0,-24 0,25 0,-25 0,25 0,0 0,-1 0,1 0,0 0,0 0,-1 0,-24 0,50 0,-25 0,-1 0,-24 0,25 0,-25 0,25 0,-25 0,25 0,-1 0,-24 0,25 0,0 0,-25 0,25 0,-1 0,1 0,25 0,-25 0,24 0,1 0,-1 0,-24 0,0 0,-1 0,-24 0,25 0,25 0,-50 0,49 0,1 0,24 0,-49 0,49 0,-49 0,24 0,1 0,-26 0,1 0,-25 0</inkml:trace>
  <inkml:trace contextRef="#ctx0" brushRef="#br0" timeOffset="327125">2409 50,'0'0,"-24"0,24 0,-25 0,0 0,25 25,-25 0,25-25,-49 50,49-50,-50 49,50 1,-49 0,49-25,0 0,-25 24,25-24,-25 0,25 25,0-50,0 25,0 0,0 0,0-25,0 24,0-24</inkml:trace>
  <inkml:trace contextRef="#ctx0" brushRef="#br0" timeOffset="450797">1741 274,'0'0,"25"0,-25 0,25 0,-25 0,24 0,-24-25,0 25,25 0,-25 0,0-25,0 25,25 0,-25 0,25 0,-25 0,24 0,-24 0,0-25,0 25,0 0,0 25,0-25,0 0,0 25,0-25,0 25,0-25,0 25,0-25,0 25,0 0,0-25,0 24,0-24,0 25,0-25,0 25,0 0,0-25,0 25,0-25,0 25,0-25,0 25,0 0,0-50,0 0</inkml:trace>
  <inkml:trace contextRef="#ctx0" brushRef="#br0" timeOffset="477797">2409 324,'-24'0,"24"0,0 25,-25-25,0 0,25 0,0 24,0-24,0 25,0-25,-25 0,25 0,0 25,0-25,-24 0,24 0,0 25,0-25,0 25,0-25,0 25,0-25,0 25,0 0,0-25,0 0,0 0,0 25,0-25,0 0,0 0,24 0,-24 0,25 0,-25 0,25 0,-25 0,25 0,-1 0,-24 0,25 0,-25-25,0 25,25 0,-25 0,0-25,0 0,0 25,25 0,-25-25,0 0,0 25,0-25,0 0,0 25,0-25,-25 25,0 0,25 0,-25 0,25 0,-24 0,24 0,0 0</inkml:trace>
  <inkml:trace contextRef="#ctx0" brushRef="#br0" timeOffset="504172">2508 249,'0'0,"25"0,-25 0,25 0,-25 0,25 0,-1 0,1 0,25 0,-1 0,-49 0,50 0,-25 0,-25 0,24 0,1 0,-25 0,0 0,0 0,25 0,-25 0,0 25,0-25,0 25,0-25,0 25,0-25,-25 0,25 0,-25 0,25 0,0 25,0-25,0 24,0-24,-24 0,24 0,-25 0,25 0,0 25,-25-25,25 0,-25 0,25 0,0 25,-25-25,25 0,-24 0,24 0,0 25,0-25,-25 0,0 0,25 0,0 25,0-25,0 25,0-25,0 25,0-25,0 25,0 0,0-25,0 24,0-24,0 25,0-25,0 25</inkml:trace>
  <inkml:trace contextRef="#ctx0" brushRef="#br0" timeOffset="-7.20576E12">2632 423,'0'0,"25"0,-25 0,25 0,-25 0,24 0,-24 0,25 0,0 0,0 0,-25 0,25 0,-1 0,-24 0,0 0,0 0,25 0,-25 0,0 0,25 0,0 0,-1 0,1 0,0 0,0 0,-25 0,24 0,-48 0,-1 0,25 0,-25 0,25 0,-25 0,1 0,-26 0,1 0,-1 0,25 0,0 0,-24 0,49 0,-25 0,25 0,-25 0,25 0,-24 0,24 0,-25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9" units="1/cm"/>
          <inkml:channelProperty channel="Y" name="resolution" value="38" units="1/cm"/>
        </inkml:channelProperties>
      </inkml:inkSource>
      <inkml:timestamp xml:id="ts0" timeString="2007-01-28T15:31:16.718"/>
    </inkml:context>
    <inkml:brush xml:id="br0">
      <inkml:brushProperty name="width" value="0.05292" units="cm"/>
      <inkml:brushProperty name="height" value="0.05292" units="cm"/>
      <inkml:brushProperty name="color" value="#CCCC99"/>
      <inkml:brushProperty name="fitToCurve" value="1"/>
      <inkml:brushProperty name="ignorePressure" value="1"/>
    </inkml:brush>
  </inkml:definitions>
  <inkml:trace contextRef="#ctx0" brushRef="#br0">181 0,'0'0,"0"25,0-25,0 25,0-25,0 25,0-25,0 25,0 0,-24-25,24 25,0-1,-25 1,25-25,0 25,0 0,0-25,0 25,0 0,0-25,0 25,0-25,-25 0,25 0,0 25,0-25,0 24,-25-24,25 0,0 25,0-25,0 25,0-25,0 25,0-25</inkml:trace>
  <inkml:trace contextRef="#ctx0" brushRef="#br0" timeOffset="23703">429 0,'-25'0,"25"0,0 25,-25-25,1 0,24 0,0 25,-25-25,25 0,-25 25,25-25,-25 0,1 0,24 0,0 25,0-25,-25 0,0 0,25 0,0 25,-25-25,25 0,-24 0,24 0,-25 0,25 0,-25 0,25 0,0 25,-25-25,25 0,-24 0,24 0,0 24,-25-24,25 0,0 25,-25-25,25 0,0 0,25 0,-25 0,25 0,-25 0,24 0,-24 0,0 25,0-25,25 0,-25 0,25 25,0 0,-1 0,-24-25,50 50,-50-26,25-24,-1 25,-24 0,25-25,-25 25,25-25,-25 25,25 0,-25-25,0 25,24-25,-24 0,0 0,0 0,0 0,0 0,0 25</inkml:trace>
  <inkml:trace contextRef="#ctx0" brushRef="#br0" timeOffset="138328">478 125,'-24'0,"-1"0,25 0,0 0,-25 0,25 0,0 25,-25-25,25 0,0 24,-24-24,24 0,0 25,0-25,0 25,0-25,0 25,0-25,0 25,0 0,0-25,0 25,0-25,0 25,0-25,0 0,0 0,0 0,0 0,0 24,0-24,0 25,0-25,0 0,0 25,0-25,0 0,0 0,0 0,0 0,24 0,-24 0,25 0,-25 0,25 0,-25 0,25 0,-1 0,-24 0,25 0,-25-25,0 0,0 25,25 0,-25-24,0-1,0 25,25 0,-25-25,0 25,0-25,0 25,0-25,0 25,0-25,0 0,0 25,0-25,0 25,0-24,0 24,-25 0,0 0,25 0,-25 0,25 0,-24 0,24 0,-50 0,50 0</inkml:trace>
  <inkml:trace contextRef="#ctx0" brushRef="#br0" timeOffset="141594">677 100,'0'0,"0"25,0-25,0 25,0-25,0 24,0-24,0 25,0 0,0-25,0 25,0-25,0 25,0-25,0 25,0 0,0-25,0 25,0-25,0 24,0-24,0 25,0 0,0-25,0 25,0-25,0 25,0-25,0 0,24 0,-24 0,25 0,-25 0,25 0,-25 0,25 0,-1 0,-24 0,25 0,-25-25</inkml:trace>
  <inkml:trace contextRef="#ctx0" brushRef="#br0" timeOffset="145422">825 174,'0'0,"0"25,0-25,0 25,0-25,0 25,0 0,0-25,0 25,0-25,0 25,0-25</inkml:trace>
  <inkml:trace contextRef="#ctx0" brushRef="#br0" timeOffset="149375">850 150,'0'0,"0"0,0 0,0 0,0 0,0 0,0 24,0-24,0 0,0 0,0 0,0 25,0-25,25 0,-25 0,0 25,0-25,0 0,0 25,24-25,-24 0,0 0,0 0,25 0,-25 0,0 0,0 0,0 0,0 0,25 0,-25 0,0 25,0-25,25 0,-25 0,0 25,0-25,24 0,-24-25,0 0,0 25,25 0,-25-25,0 0,0 25,25 0,-25 0,0-25,0 25,0-24,0 24,25 0,-25-25,0 25,24 0,-24-25,0 25,0 25,0-25,0 25,0-25,25 0,-25 0,0 24,0-24,0 25,0-25,0 0,0 0,0 0,0 25,0-25,0 0,0 0,0 25,0-25,0 0,0 25,0-25,0 0,0 0,0 0,0 25,25-25,-25 25,0-25,0 0,25 25,-25-25,0 24,0-24,0 25,0 0,0-25,0 25,0-25,0 0</inkml:trace>
  <inkml:trace contextRef="#ctx0" brushRef="#br0" timeOffset="173313">1345 150,'0'0,"0"24,0-24,0 25,0-25,0 25,-25-25,25 0,0 25,-25-25,25 0,0 25,0-25,0 25,0-25,0 25,0-25,0 25,0-1,0-24,-24 0,24 0,-25 0,25 0,0 25,0-25,0 25,0-25,0 25,0-25,0 25</inkml:trace>
  <inkml:trace contextRef="#ctx0" brushRef="#br0" timeOffset="175407">1345 100,'25'0,"-25"0,0 0,0 25,0-25,0 0,0 0,0 0,0 0,24 0,-24 25,0-25,0 0,0 0,0 0,0 24,0-24,0 0,0 0,0 0,0 25,0-25,0 25,0-25,0 0,0 25,25-25,-25 25,25-25,-25 0,0 25,25-25,-25 25,0-25,0 0,24 0,-24 25,0-25,0 0,25 0,-25 0,0 24,0-24,25 0,-25 0,0 25,0-25,25 0,-25 25,24-25,-24 25,25-25,0 0,-25 0,0 0,0 0</inkml:trace>
  <inkml:trace contextRef="#ctx0" brushRef="#br0" timeOffset="178672">1370 373,'0'0,"24"0,-24 0,25 0,-25 0,25 0,0 0,-1 0,-24 0,25 0,-25 0</inkml:trace>
  <inkml:trace contextRef="#ctx0" brushRef="#br0" timeOffset="323844">503 25,'0'0,"25"0,-25 0,25 0,-25 0,25 0,-25 0,24 0,1 0,-25 0,25 0,-25 0,25 0,-25 0,24 0,1 0,-25 0,25 0,-25 0,25 0,-25 0,24 0,1 0,-25 0,25 0,0 0,-1 0,-24 0,25 0,-25 0,25 0,-25 0,25 0,-25 0,49 0,-49 0,25 0,-25 0,25 0,-1 0,-24 0,25 0,-25 0,25 0,0 0,-1 0,1 0,0 0,0 0,-1 0,-24 0,50 0,-25 0,-1 0,-24 0,25 0,-25 0,25 0,-25 0,25 0,-1 0,-24 0,25 0,0 0,-25 0,25 0,-1 0,1 0,25 0,-25 0,24 0,1 0,-1 0,-24 0,0 0,-1 0,-24 0,25 0,25 0,-50 0,49 0,1 0,24 0,-49 0,49 0,-49 0,24 0,1 0,-26 0,1 0,-25 0</inkml:trace>
  <inkml:trace contextRef="#ctx0" brushRef="#br0" timeOffset="327125">2409 50,'0'0,"-24"0,24 0,-25 0,0 0,25 25,-25 0,25-25,-49 50,49-50,-50 49,50 1,-49 0,49-25,0 0,-25 24,25-24,-25 0,25 25,0-50,0 25,0 0,0 0,0-25,0 24,0-24</inkml:trace>
  <inkml:trace contextRef="#ctx0" brushRef="#br0" timeOffset="450797">1741 274,'0'0,"25"0,-25 0,25 0,-25 0,24 0,-24-25,0 25,25 0,-25 0,0-25,0 25,25 0,-25 0,25 0,-25 0,24 0,-24 0,0-25,0 25,0 0,0 25,0-25,0 0,0 25,0-25,0 25,0-25,0 25,0-25,0 25,0 0,0-25,0 24,0-24,0 25,0-25,0 25,0 0,0-25,0 25,0-25,0 25,0-25,0 25,0 0,0-50,0 0</inkml:trace>
  <inkml:trace contextRef="#ctx0" brushRef="#br0" timeOffset="477797">2409 324,'-24'0,"24"0,0 25,-25-25,0 0,25 0,0 24,0-24,0 25,0-25,-25 0,25 0,0 25,0-25,-24 0,24 0,0 25,0-25,0 25,0-25,0 25,0-25,0 25,0 0,0-25,0 0,0 0,0 25,0-25,0 0,0 0,24 0,-24 0,25 0,-25 0,25 0,-25 0,25 0,-1 0,-24 0,25 0,-25-25,0 25,25 0,-25 0,0-25,0 0,0 25,25 0,-25-25,0 0,0 25,0-25,0 0,0 25,0-25,-25 25,0 0,25 0,-25 0,25 0,-24 0,24 0,0 0</inkml:trace>
  <inkml:trace contextRef="#ctx0" brushRef="#br0" timeOffset="504172">2508 249,'0'0,"25"0,-25 0,25 0,-25 0,25 0,-1 0,1 0,25 0,-1 0,-49 0,50 0,-25 0,-25 0,24 0,1 0,-25 0,0 0,0 0,25 0,-25 0,0 25,0-25,0 25,0-25,0 25,0-25,-25 0,25 0,-25 0,25 0,0 25,0-25,0 24,0-24,-24 0,24 0,-25 0,25 0,0 25,-25-25,25 0,-25 0,25 0,0 25,-25-25,25 0,-24 0,24 0,0 25,0-25,-25 0,0 0,25 0,0 25,0-25,0 25,0-25,0 25,0-25,0 25,0 0,0-25,0 24,0-24,0 25,0-25,0 25</inkml:trace>
  <inkml:trace contextRef="#ctx0" brushRef="#br0" timeOffset="-7.20576E12">2632 423,'0'0,"25"0,-25 0,25 0,-25 0,24 0,-24 0,25 0,0 0,0 0,-25 0,25 0,-1 0,-24 0,0 0,0 0,25 0,-25 0,0 0,25 0,0 0,-1 0,1 0,0 0,0 0,-25 0,24 0,-48 0,-1 0,25 0,-25 0,25 0,-25 0,1 0,-26 0,1 0,-1 0,25 0,0 0,-24 0,49 0,-25 0,25 0,-25 0,25 0,-24 0,24 0,-25 0,0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9" units="1/cm"/>
          <inkml:channelProperty channel="Y" name="resolution" value="38" units="1/cm"/>
        </inkml:channelProperties>
      </inkml:inkSource>
      <inkml:timestamp xml:id="ts0" timeString="2007-01-28T15:31:16.718"/>
    </inkml:context>
    <inkml:brush xml:id="br0">
      <inkml:brushProperty name="width" value="0.05292" units="cm"/>
      <inkml:brushProperty name="height" value="0.05292" units="cm"/>
      <inkml:brushProperty name="color" value="#CCCC99"/>
      <inkml:brushProperty name="fitToCurve" value="1"/>
      <inkml:brushProperty name="ignorePressure" value="1"/>
    </inkml:brush>
  </inkml:definitions>
  <inkml:trace contextRef="#ctx0" brushRef="#br0">181 0,'0'0,"0"25,0-25,0 25,0-25,0 25,0-25,0 25,0 0,-24-25,24 25,0-1,-25 1,25-25,0 25,0 0,0-25,0 25,0 0,0-25,0 25,0-25,-25 0,25 0,0 25,0-25,0 24,-25-24,25 0,0 25,0-25,0 25,0-25,0 25,0-25</inkml:trace>
  <inkml:trace contextRef="#ctx0" brushRef="#br0" timeOffset="23703">429 0,'-25'0,"25"0,0 25,-25-25,1 0,24 0,0 25,-25-25,25 0,-25 25,25-25,-25 0,1 0,24 0,0 25,0-25,-25 0,0 0,25 0,0 25,-25-25,25 0,-24 0,24 0,-25 0,25 0,-25 0,25 0,0 25,-25-25,25 0,-24 0,24 0,0 24,-25-24,25 0,0 25,-25-25,25 0,0 0,25 0,-25 0,25 0,-25 0,24 0,-24 0,0 25,0-25,25 0,-25 0,25 25,0 0,-1 0,-24-25,50 50,-50-26,25-24,-1 25,-24 0,25-25,-25 25,25-25,-25 25,25 0,-25-25,0 25,24-25,-24 0,0 0,0 0,0 0,0 0,0 25</inkml:trace>
  <inkml:trace contextRef="#ctx0" brushRef="#br0" timeOffset="138328">478 125,'-24'0,"-1"0,25 0,0 0,-25 0,25 0,0 25,-25-25,25 0,0 24,-24-24,24 0,0 25,0-25,0 25,0-25,0 25,0-25,0 25,0 0,0-25,0 25,0-25,0 25,0-25,0 0,0 0,0 0,0 0,0 24,0-24,0 25,0-25,0 0,0 25,0-25,0 0,0 0,0 0,0 0,24 0,-24 0,25 0,-25 0,25 0,-25 0,25 0,-1 0,-24 0,25 0,-25-25,0 0,0 25,25 0,-25-24,0-1,0 25,25 0,-25-25,0 25,0-25,0 25,0-25,0 25,0-25,0 0,0 25,0-25,0 25,0-24,0 24,-25 0,0 0,25 0,-25 0,25 0,-24 0,24 0,-50 0,50 0</inkml:trace>
  <inkml:trace contextRef="#ctx0" brushRef="#br0" timeOffset="141594">677 100,'0'0,"0"25,0-25,0 25,0-25,0 24,0-24,0 25,0 0,0-25,0 25,0-25,0 25,0-25,0 25,0 0,0-25,0 25,0-25,0 24,0-24,0 25,0 0,0-25,0 25,0-25,0 25,0-25,0 0,24 0,-24 0,25 0,-25 0,25 0,-25 0,25 0,-1 0,-24 0,25 0,-25-25</inkml:trace>
  <inkml:trace contextRef="#ctx0" brushRef="#br0" timeOffset="145422">825 174,'0'0,"0"25,0-25,0 25,0-25,0 25,0 0,0-25,0 25,0-25,0 25,0-25</inkml:trace>
  <inkml:trace contextRef="#ctx0" brushRef="#br0" timeOffset="149375">850 150,'0'0,"0"0,0 0,0 0,0 0,0 0,0 24,0-24,0 0,0 0,0 0,0 25,0-25,25 0,-25 0,0 25,0-25,0 0,0 25,24-25,-24 0,0 0,0 0,25 0,-25 0,0 0,0 0,0 0,0 0,25 0,-25 0,0 25,0-25,25 0,-25 0,0 25,0-25,24 0,-24-25,0 0,0 25,25 0,-25-25,0 0,0 25,25 0,-25 0,0-25,0 25,0-24,0 24,25 0,-25-25,0 25,24 0,-24-25,0 25,0 25,0-25,0 25,0-25,25 0,-25 0,0 24,0-24,0 25,0-25,0 0,0 0,0 0,0 25,0-25,0 0,0 0,0 25,0-25,0 0,0 25,0-25,0 0,0 0,0 0,0 25,25-25,-25 25,0-25,0 0,25 25,-25-25,0 24,0-24,0 25,0 0,0-25,0 25,0-25,0 0</inkml:trace>
  <inkml:trace contextRef="#ctx0" brushRef="#br0" timeOffset="173313">1345 150,'0'0,"0"24,0-24,0 25,0-25,0 25,-25-25,25 0,0 25,-25-25,25 0,0 25,0-25,0 25,0-25,0 25,0-25,0 25,0-1,0-24,-24 0,24 0,-25 0,25 0,0 25,0-25,0 25,0-25,0 25,0-25,0 25</inkml:trace>
  <inkml:trace contextRef="#ctx0" brushRef="#br0" timeOffset="175407">1345 100,'25'0,"-25"0,0 0,0 25,0-25,0 0,0 0,0 0,0 0,24 0,-24 25,0-25,0 0,0 0,0 0,0 24,0-24,0 0,0 0,0 0,0 25,0-25,0 25,0-25,0 0,0 25,25-25,-25 25,25-25,-25 0,0 25,25-25,-25 25,0-25,0 0,24 0,-24 25,0-25,0 0,25 0,-25 0,0 24,0-24,25 0,-25 0,0 25,0-25,25 0,-25 25,24-25,-24 25,25-25,0 0,-25 0,0 0,0 0</inkml:trace>
  <inkml:trace contextRef="#ctx0" brushRef="#br0" timeOffset="178672">1370 373,'0'0,"24"0,-24 0,25 0,-25 0,25 0,0 0,-1 0,-24 0,25 0,-25 0</inkml:trace>
  <inkml:trace contextRef="#ctx0" brushRef="#br0" timeOffset="323844">503 25,'0'0,"25"0,-25 0,25 0,-25 0,25 0,-25 0,24 0,1 0,-25 0,25 0,-25 0,25 0,-25 0,24 0,1 0,-25 0,25 0,-25 0,25 0,-25 0,24 0,1 0,-25 0,25 0,0 0,-1 0,-24 0,25 0,-25 0,25 0,-25 0,25 0,-25 0,49 0,-49 0,25 0,-25 0,25 0,-1 0,-24 0,25 0,-25 0,25 0,0 0,-1 0,1 0,0 0,0 0,-1 0,-24 0,50 0,-25 0,-1 0,-24 0,25 0,-25 0,25 0,-25 0,25 0,-1 0,-24 0,25 0,0 0,-25 0,25 0,-1 0,1 0,25 0,-25 0,24 0,1 0,-1 0,-24 0,0 0,-1 0,-24 0,25 0,25 0,-50 0,49 0,1 0,24 0,-49 0,49 0,-49 0,24 0,1 0,-26 0,1 0,-25 0</inkml:trace>
  <inkml:trace contextRef="#ctx0" brushRef="#br0" timeOffset="327125">2409 50,'0'0,"-24"0,24 0,-25 0,0 0,25 25,-25 0,25-25,-49 50,49-50,-50 49,50 1,-49 0,49-25,0 0,-25 24,25-24,-25 0,25 25,0-50,0 25,0 0,0 0,0-25,0 24,0-24</inkml:trace>
  <inkml:trace contextRef="#ctx0" brushRef="#br0" timeOffset="450797">1741 274,'0'0,"25"0,-25 0,25 0,-25 0,24 0,-24-25,0 25,25 0,-25 0,0-25,0 25,25 0,-25 0,25 0,-25 0,24 0,-24 0,0-25,0 25,0 0,0 25,0-25,0 0,0 25,0-25,0 25,0-25,0 25,0-25,0 25,0 0,0-25,0 24,0-24,0 25,0-25,0 25,0 0,0-25,0 25,0-25,0 25,0-25,0 25,0 0,0-50,0 0</inkml:trace>
  <inkml:trace contextRef="#ctx0" brushRef="#br0" timeOffset="477797">2409 324,'-24'0,"24"0,0 25,-25-25,0 0,25 0,0 24,0-24,0 25,0-25,-25 0,25 0,0 25,0-25,-24 0,24 0,0 25,0-25,0 25,0-25,0 25,0-25,0 25,0 0,0-25,0 0,0 0,0 25,0-25,0 0,0 0,24 0,-24 0,25 0,-25 0,25 0,-25 0,25 0,-1 0,-24 0,25 0,-25-25,0 25,25 0,-25 0,0-25,0 0,0 25,25 0,-25-25,0 0,0 25,0-25,0 0,0 25,0-25,-25 25,0 0,25 0,-25 0,25 0,-24 0,24 0,0 0</inkml:trace>
  <inkml:trace contextRef="#ctx0" brushRef="#br0" timeOffset="504172">2508 249,'0'0,"25"0,-25 0,25 0,-25 0,25 0,-1 0,1 0,25 0,-1 0,-49 0,50 0,-25 0,-25 0,24 0,1 0,-25 0,0 0,0 0,25 0,-25 0,0 25,0-25,0 25,0-25,0 25,0-25,-25 0,25 0,-25 0,25 0,0 25,0-25,0 24,0-24,-24 0,24 0,-25 0,25 0,0 25,-25-25,25 0,-25 0,25 0,0 25,-25-25,25 0,-24 0,24 0,0 25,0-25,-25 0,0 0,25 0,0 25,0-25,0 25,0-25,0 25,0-25,0 25,0 0,0-25,0 24,0-24,0 25,0-25,0 25</inkml:trace>
  <inkml:trace contextRef="#ctx0" brushRef="#br0" timeOffset="-7.20576E12">2632 423,'0'0,"25"0,-25 0,25 0,-25 0,24 0,-24 0,25 0,0 0,0 0,-25 0,25 0,-1 0,-24 0,0 0,0 0,25 0,-25 0,0 0,25 0,0 0,-1 0,1 0,0 0,0 0,-25 0,24 0,-48 0,-1 0,25 0,-25 0,25 0,-25 0,1 0,-26 0,1 0,-1 0,25 0,0 0,-24 0,49 0,-25 0,25 0,-25 0,25 0,-24 0,24 0,-25 0,0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9" units="1/cm"/>
          <inkml:channelProperty channel="Y" name="resolution" value="38" units="1/cm"/>
        </inkml:channelProperties>
      </inkml:inkSource>
      <inkml:timestamp xml:id="ts0" timeString="2007-01-28T15:31:16.718"/>
    </inkml:context>
    <inkml:brush xml:id="br0">
      <inkml:brushProperty name="width" value="0.05292" units="cm"/>
      <inkml:brushProperty name="height" value="0.05292" units="cm"/>
      <inkml:brushProperty name="color" value="#CCCC99"/>
      <inkml:brushProperty name="fitToCurve" value="1"/>
      <inkml:brushProperty name="ignorePressure" value="1"/>
    </inkml:brush>
  </inkml:definitions>
  <inkml:trace contextRef="#ctx0" brushRef="#br0">181 0,'0'0,"0"25,0-25,0 25,0-25,0 25,0-25,0 25,0 0,-24-25,24 25,0-1,-25 1,25-25,0 25,0 0,0-25,0 25,0 0,0-25,0 25,0-25,-25 0,25 0,0 25,0-25,0 24,-25-24,25 0,0 25,0-25,0 25,0-25,0 25,0-25</inkml:trace>
  <inkml:trace contextRef="#ctx0" brushRef="#br0" timeOffset="23703">429 0,'-25'0,"25"0,0 25,-25-25,1 0,24 0,0 25,-25-25,25 0,-25 25,25-25,-25 0,1 0,24 0,0 25,0-25,-25 0,0 0,25 0,0 25,-25-25,25 0,-24 0,24 0,-25 0,25 0,-25 0,25 0,0 25,-25-25,25 0,-24 0,24 0,0 24,-25-24,25 0,0 25,-25-25,25 0,0 0,25 0,-25 0,25 0,-25 0,24 0,-24 0,0 25,0-25,25 0,-25 0,25 25,0 0,-1 0,-24-25,50 50,-50-26,25-24,-1 25,-24 0,25-25,-25 25,25-25,-25 25,25 0,-25-25,0 25,24-25,-24 0,0 0,0 0,0 0,0 0,0 25</inkml:trace>
  <inkml:trace contextRef="#ctx0" brushRef="#br0" timeOffset="138328">478 125,'-24'0,"-1"0,25 0,0 0,-25 0,25 0,0 25,-25-25,25 0,0 24,-24-24,24 0,0 25,0-25,0 25,0-25,0 25,0-25,0 25,0 0,0-25,0 25,0-25,0 25,0-25,0 0,0 0,0 0,0 0,0 24,0-24,0 25,0-25,0 0,0 25,0-25,0 0,0 0,0 0,0 0,24 0,-24 0,25 0,-25 0,25 0,-25 0,25 0,-1 0,-24 0,25 0,-25-25,0 0,0 25,25 0,-25-24,0-1,0 25,25 0,-25-25,0 25,0-25,0 25,0-25,0 25,0-25,0 0,0 25,0-25,0 25,0-24,0 24,-25 0,0 0,25 0,-25 0,25 0,-24 0,24 0,-50 0,50 0</inkml:trace>
  <inkml:trace contextRef="#ctx0" brushRef="#br0" timeOffset="141594">677 100,'0'0,"0"25,0-25,0 25,0-25,0 24,0-24,0 25,0 0,0-25,0 25,0-25,0 25,0-25,0 25,0 0,0-25,0 25,0-25,0 24,0-24,0 25,0 0,0-25,0 25,0-25,0 25,0-25,0 0,24 0,-24 0,25 0,-25 0,25 0,-25 0,25 0,-1 0,-24 0,25 0,-25-25</inkml:trace>
  <inkml:trace contextRef="#ctx0" brushRef="#br0" timeOffset="145422">825 174,'0'0,"0"25,0-25,0 25,0-25,0 25,0 0,0-25,0 25,0-25,0 25,0-25</inkml:trace>
  <inkml:trace contextRef="#ctx0" brushRef="#br0" timeOffset="149375">850 150,'0'0,"0"0,0 0,0 0,0 0,0 0,0 24,0-24,0 0,0 0,0 0,0 25,0-25,25 0,-25 0,0 25,0-25,0 0,0 25,24-25,-24 0,0 0,0 0,25 0,-25 0,0 0,0 0,0 0,0 0,25 0,-25 0,0 25,0-25,25 0,-25 0,0 25,0-25,24 0,-24-25,0 0,0 25,25 0,-25-25,0 0,0 25,25 0,-25 0,0-25,0 25,0-24,0 24,25 0,-25-25,0 25,24 0,-24-25,0 25,0 25,0-25,0 25,0-25,25 0,-25 0,0 24,0-24,0 25,0-25,0 0,0 0,0 0,0 25,0-25,0 0,0 0,0 25,0-25,0 0,0 25,0-25,0 0,0 0,0 0,0 25,25-25,-25 25,0-25,0 0,25 25,-25-25,0 24,0-24,0 25,0 0,0-25,0 25,0-25,0 0</inkml:trace>
  <inkml:trace contextRef="#ctx0" brushRef="#br0" timeOffset="173313">1345 150,'0'0,"0"24,0-24,0 25,0-25,0 25,-25-25,25 0,0 25,-25-25,25 0,0 25,0-25,0 25,0-25,0 25,0-25,0 25,0-1,0-24,-24 0,24 0,-25 0,25 0,0 25,0-25,0 25,0-25,0 25,0-25,0 25</inkml:trace>
  <inkml:trace contextRef="#ctx0" brushRef="#br0" timeOffset="175407">1345 100,'25'0,"-25"0,0 0,0 25,0-25,0 0,0 0,0 0,0 0,24 0,-24 25,0-25,0 0,0 0,0 0,0 24,0-24,0 0,0 0,0 0,0 25,0-25,0 25,0-25,0 0,0 25,25-25,-25 25,25-25,-25 0,0 25,25-25,-25 25,0-25,0 0,24 0,-24 25,0-25,0 0,25 0,-25 0,0 24,0-24,25 0,-25 0,0 25,0-25,25 0,-25 25,24-25,-24 25,25-25,0 0,-25 0,0 0,0 0</inkml:trace>
  <inkml:trace contextRef="#ctx0" brushRef="#br0" timeOffset="178672">1370 373,'0'0,"24"0,-24 0,25 0,-25 0,25 0,0 0,-1 0,-24 0,25 0,-25 0</inkml:trace>
  <inkml:trace contextRef="#ctx0" brushRef="#br0" timeOffset="323844">503 25,'0'0,"25"0,-25 0,25 0,-25 0,25 0,-25 0,24 0,1 0,-25 0,25 0,-25 0,25 0,-25 0,24 0,1 0,-25 0,25 0,-25 0,25 0,-25 0,24 0,1 0,-25 0,25 0,0 0,-1 0,-24 0,25 0,-25 0,25 0,-25 0,25 0,-25 0,49 0,-49 0,25 0,-25 0,25 0,-1 0,-24 0,25 0,-25 0,25 0,0 0,-1 0,1 0,0 0,0 0,-1 0,-24 0,50 0,-25 0,-1 0,-24 0,25 0,-25 0,25 0,-25 0,25 0,-1 0,-24 0,25 0,0 0,-25 0,25 0,-1 0,1 0,25 0,-25 0,24 0,1 0,-1 0,-24 0,0 0,-1 0,-24 0,25 0,25 0,-50 0,49 0,1 0,24 0,-49 0,49 0,-49 0,24 0,1 0,-26 0,1 0,-25 0</inkml:trace>
  <inkml:trace contextRef="#ctx0" brushRef="#br0" timeOffset="327125">2409 50,'0'0,"-24"0,24 0,-25 0,0 0,25 25,-25 0,25-25,-49 50,49-50,-50 49,50 1,-49 0,49-25,0 0,-25 24,25-24,-25 0,25 25,0-50,0 25,0 0,0 0,0-25,0 24,0-24</inkml:trace>
  <inkml:trace contextRef="#ctx0" brushRef="#br0" timeOffset="450797">1741 274,'0'0,"25"0,-25 0,25 0,-25 0,24 0,-24-25,0 25,25 0,-25 0,0-25,0 25,25 0,-25 0,25 0,-25 0,24 0,-24 0,0-25,0 25,0 0,0 25,0-25,0 0,0 25,0-25,0 25,0-25,0 25,0-25,0 25,0 0,0-25,0 24,0-24,0 25,0-25,0 25,0 0,0-25,0 25,0-25,0 25,0-25,0 25,0 0,0-50,0 0</inkml:trace>
  <inkml:trace contextRef="#ctx0" brushRef="#br0" timeOffset="477797">2409 324,'-24'0,"24"0,0 25,-25-25,0 0,25 0,0 24,0-24,0 25,0-25,-25 0,25 0,0 25,0-25,-24 0,24 0,0 25,0-25,0 25,0-25,0 25,0-25,0 25,0 0,0-25,0 0,0 0,0 25,0-25,0 0,0 0,24 0,-24 0,25 0,-25 0,25 0,-25 0,25 0,-1 0,-24 0,25 0,-25-25,0 25,25 0,-25 0,0-25,0 0,0 25,25 0,-25-25,0 0,0 25,0-25,0 0,0 25,0-25,-25 25,0 0,25 0,-25 0,25 0,-24 0,24 0,0 0</inkml:trace>
  <inkml:trace contextRef="#ctx0" brushRef="#br0" timeOffset="504172">2508 249,'0'0,"25"0,-25 0,25 0,-25 0,25 0,-1 0,1 0,25 0,-1 0,-49 0,50 0,-25 0,-25 0,24 0,1 0,-25 0,0 0,0 0,25 0,-25 0,0 25,0-25,0 25,0-25,0 25,0-25,-25 0,25 0,-25 0,25 0,0 25,0-25,0 24,0-24,-24 0,24 0,-25 0,25 0,0 25,-25-25,25 0,-25 0,25 0,0 25,-25-25,25 0,-24 0,24 0,0 25,0-25,-25 0,0 0,25 0,0 25,0-25,0 25,0-25,0 25,0-25,0 25,0 0,0-25,0 24,0-24,0 25,0-25,0 25</inkml:trace>
  <inkml:trace contextRef="#ctx0" brushRef="#br0" timeOffset="-7.20576E12">2632 423,'0'0,"25"0,-25 0,25 0,-25 0,24 0,-24 0,25 0,0 0,0 0,-25 0,25 0,-1 0,-24 0,0 0,0 0,25 0,-25 0,0 0,25 0,0 0,-1 0,1 0,0 0,0 0,-25 0,24 0,-48 0,-1 0,25 0,-25 0,25 0,-25 0,1 0,-26 0,1 0,-1 0,25 0,0 0,-24 0,49 0,-25 0,25 0,-25 0,25 0,-24 0,24 0,-25 0,0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9" units="1/cm"/>
          <inkml:channelProperty channel="Y" name="resolution" value="38" units="1/cm"/>
        </inkml:channelProperties>
      </inkml:inkSource>
      <inkml:timestamp xml:id="ts0" timeString="2007-01-28T15:31:16.718"/>
    </inkml:context>
    <inkml:brush xml:id="br0">
      <inkml:brushProperty name="width" value="0.05292" units="cm"/>
      <inkml:brushProperty name="height" value="0.05292" units="cm"/>
      <inkml:brushProperty name="color" value="#CCCC99"/>
      <inkml:brushProperty name="fitToCurve" value="1"/>
      <inkml:brushProperty name="ignorePressure" value="1"/>
    </inkml:brush>
  </inkml:definitions>
  <inkml:trace contextRef="#ctx0" brushRef="#br0">181 0,'0'0,"0"25,0-25,0 25,0-25,0 25,0-25,0 25,0 0,-24-25,24 25,0-1,-25 1,25-25,0 25,0 0,0-25,0 25,0 0,0-25,0 25,0-25,-25 0,25 0,0 25,0-25,0 24,-25-24,25 0,0 25,0-25,0 25,0-25,0 25,0-25</inkml:trace>
  <inkml:trace contextRef="#ctx0" brushRef="#br0" timeOffset="23703">429 0,'-25'0,"25"0,0 25,-25-25,1 0,24 0,0 25,-25-25,25 0,-25 25,25-25,-25 0,1 0,24 0,0 25,0-25,-25 0,0 0,25 0,0 25,-25-25,25 0,-24 0,24 0,-25 0,25 0,-25 0,25 0,0 25,-25-25,25 0,-24 0,24 0,0 24,-25-24,25 0,0 25,-25-25,25 0,0 0,25 0,-25 0,25 0,-25 0,24 0,-24 0,0 25,0-25,25 0,-25 0,25 25,0 0,-1 0,-24-25,50 50,-50-26,25-24,-1 25,-24 0,25-25,-25 25,25-25,-25 25,25 0,-25-25,0 25,24-25,-24 0,0 0,0 0,0 0,0 0,0 25</inkml:trace>
  <inkml:trace contextRef="#ctx0" brushRef="#br0" timeOffset="138328">478 125,'-24'0,"-1"0,25 0,0 0,-25 0,25 0,0 25,-25-25,25 0,0 24,-24-24,24 0,0 25,0-25,0 25,0-25,0 25,0-25,0 25,0 0,0-25,0 25,0-25,0 25,0-25,0 0,0 0,0 0,0 0,0 24,0-24,0 25,0-25,0 0,0 25,0-25,0 0,0 0,0 0,0 0,24 0,-24 0,25 0,-25 0,25 0,-25 0,25 0,-1 0,-24 0,25 0,-25-25,0 0,0 25,25 0,-25-24,0-1,0 25,25 0,-25-25,0 25,0-25,0 25,0-25,0 25,0-25,0 0,0 25,0-25,0 25,0-24,0 24,-25 0,0 0,25 0,-25 0,25 0,-24 0,24 0,-50 0,50 0</inkml:trace>
  <inkml:trace contextRef="#ctx0" brushRef="#br0" timeOffset="141594">677 100,'0'0,"0"25,0-25,0 25,0-25,0 24,0-24,0 25,0 0,0-25,0 25,0-25,0 25,0-25,0 25,0 0,0-25,0 25,0-25,0 24,0-24,0 25,0 0,0-25,0 25,0-25,0 25,0-25,0 0,24 0,-24 0,25 0,-25 0,25 0,-25 0,25 0,-1 0,-24 0,25 0,-25-25</inkml:trace>
  <inkml:trace contextRef="#ctx0" brushRef="#br0" timeOffset="145422">825 174,'0'0,"0"25,0-25,0 25,0-25,0 25,0 0,0-25,0 25,0-25,0 25,0-25</inkml:trace>
  <inkml:trace contextRef="#ctx0" brushRef="#br0" timeOffset="149375">850 150,'0'0,"0"0,0 0,0 0,0 0,0 0,0 24,0-24,0 0,0 0,0 0,0 25,0-25,25 0,-25 0,0 25,0-25,0 0,0 25,24-25,-24 0,0 0,0 0,25 0,-25 0,0 0,0 0,0 0,0 0,25 0,-25 0,0 25,0-25,25 0,-25 0,0 25,0-25,24 0,-24-25,0 0,0 25,25 0,-25-25,0 0,0 25,25 0,-25 0,0-25,0 25,0-24,0 24,25 0,-25-25,0 25,24 0,-24-25,0 25,0 25,0-25,0 25,0-25,25 0,-25 0,0 24,0-24,0 25,0-25,0 0,0 0,0 0,0 25,0-25,0 0,0 0,0 25,0-25,0 0,0 25,0-25,0 0,0 0,0 0,0 25,25-25,-25 25,0-25,0 0,25 25,-25-25,0 24,0-24,0 25,0 0,0-25,0 25,0-25,0 0</inkml:trace>
  <inkml:trace contextRef="#ctx0" brushRef="#br0" timeOffset="173313">1345 150,'0'0,"0"24,0-24,0 25,0-25,0 25,-25-25,25 0,0 25,-25-25,25 0,0 25,0-25,0 25,0-25,0 25,0-25,0 25,0-1,0-24,-24 0,24 0,-25 0,25 0,0 25,0-25,0 25,0-25,0 25,0-25,0 25</inkml:trace>
  <inkml:trace contextRef="#ctx0" brushRef="#br0" timeOffset="175407">1345 100,'25'0,"-25"0,0 0,0 25,0-25,0 0,0 0,0 0,0 0,24 0,-24 25,0-25,0 0,0 0,0 0,0 24,0-24,0 0,0 0,0 0,0 25,0-25,0 25,0-25,0 0,0 25,25-25,-25 25,25-25,-25 0,0 25,25-25,-25 25,0-25,0 0,24 0,-24 25,0-25,0 0,25 0,-25 0,0 24,0-24,25 0,-25 0,0 25,0-25,25 0,-25 25,24-25,-24 25,25-25,0 0,-25 0,0 0,0 0</inkml:trace>
  <inkml:trace contextRef="#ctx0" brushRef="#br0" timeOffset="178672">1370 373,'0'0,"24"0,-24 0,25 0,-25 0,25 0,0 0,-1 0,-24 0,25 0,-25 0</inkml:trace>
  <inkml:trace contextRef="#ctx0" brushRef="#br0" timeOffset="323844">503 25,'0'0,"25"0,-25 0,25 0,-25 0,25 0,-25 0,24 0,1 0,-25 0,25 0,-25 0,25 0,-25 0,24 0,1 0,-25 0,25 0,-25 0,25 0,-25 0,24 0,1 0,-25 0,25 0,0 0,-1 0,-24 0,25 0,-25 0,25 0,-25 0,25 0,-25 0,49 0,-49 0,25 0,-25 0,25 0,-1 0,-24 0,25 0,-25 0,25 0,0 0,-1 0,1 0,0 0,0 0,-1 0,-24 0,50 0,-25 0,-1 0,-24 0,25 0,-25 0,25 0,-25 0,25 0,-1 0,-24 0,25 0,0 0,-25 0,25 0,-1 0,1 0,25 0,-25 0,24 0,1 0,-1 0,-24 0,0 0,-1 0,-24 0,25 0,25 0,-50 0,49 0,1 0,24 0,-49 0,49 0,-49 0,24 0,1 0,-26 0,1 0,-25 0</inkml:trace>
  <inkml:trace contextRef="#ctx0" brushRef="#br0" timeOffset="327125">2409 50,'0'0,"-24"0,24 0,-25 0,0 0,25 25,-25 0,25-25,-49 50,49-50,-50 49,50 1,-49 0,49-25,0 0,-25 24,25-24,-25 0,25 25,0-50,0 25,0 0,0 0,0-25,0 24,0-24</inkml:trace>
  <inkml:trace contextRef="#ctx0" brushRef="#br0" timeOffset="450797">1741 274,'0'0,"25"0,-25 0,25 0,-25 0,24 0,-24-25,0 25,25 0,-25 0,0-25,0 25,25 0,-25 0,25 0,-25 0,24 0,-24 0,0-25,0 25,0 0,0 25,0-25,0 0,0 25,0-25,0 25,0-25,0 25,0-25,0 25,0 0,0-25,0 24,0-24,0 25,0-25,0 25,0 0,0-25,0 25,0-25,0 25,0-25,0 25,0 0,0-50,0 0</inkml:trace>
  <inkml:trace contextRef="#ctx0" brushRef="#br0" timeOffset="477797">2409 324,'-24'0,"24"0,0 25,-25-25,0 0,25 0,0 24,0-24,0 25,0-25,-25 0,25 0,0 25,0-25,-24 0,24 0,0 25,0-25,0 25,0-25,0 25,0-25,0 25,0 0,0-25,0 0,0 0,0 25,0-25,0 0,0 0,24 0,-24 0,25 0,-25 0,25 0,-25 0,25 0,-1 0,-24 0,25 0,-25-25,0 25,25 0,-25 0,0-25,0 0,0 25,25 0,-25-25,0 0,0 25,0-25,0 0,0 25,0-25,-25 25,0 0,25 0,-25 0,25 0,-24 0,24 0,0 0</inkml:trace>
  <inkml:trace contextRef="#ctx0" brushRef="#br0" timeOffset="504172">2508 249,'0'0,"25"0,-25 0,25 0,-25 0,25 0,-1 0,1 0,25 0,-1 0,-49 0,50 0,-25 0,-25 0,24 0,1 0,-25 0,0 0,0 0,25 0,-25 0,0 25,0-25,0 25,0-25,0 25,0-25,-25 0,25 0,-25 0,25 0,0 25,0-25,0 24,0-24,-24 0,24 0,-25 0,25 0,0 25,-25-25,25 0,-25 0,25 0,0 25,-25-25,25 0,-24 0,24 0,0 25,0-25,-25 0,0 0,25 0,0 25,0-25,0 25,0-25,0 25,0-25,0 25,0 0,0-25,0 24,0-24,0 25,0-25,0 25</inkml:trace>
  <inkml:trace contextRef="#ctx0" brushRef="#br0" timeOffset="-7.20576E12">2632 423,'0'0,"25"0,-25 0,25 0,-25 0,24 0,-24 0,25 0,0 0,0 0,-25 0,25 0,-1 0,-24 0,0 0,0 0,25 0,-25 0,0 0,25 0,0 0,-1 0,1 0,0 0,0 0,-25 0,24 0,-48 0,-1 0,25 0,-25 0,25 0,-25 0,1 0,-26 0,1 0,-1 0,25 0,0 0,-24 0,49 0,-25 0,25 0,-25 0,25 0,-24 0,24 0,-25 0,0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9" units="1/cm"/>
          <inkml:channelProperty channel="Y" name="resolution" value="38" units="1/cm"/>
        </inkml:channelProperties>
      </inkml:inkSource>
      <inkml:timestamp xml:id="ts0" timeString="2007-01-28T15:31:16.718"/>
    </inkml:context>
    <inkml:brush xml:id="br0">
      <inkml:brushProperty name="width" value="0.05292" units="cm"/>
      <inkml:brushProperty name="height" value="0.05292" units="cm"/>
      <inkml:brushProperty name="color" value="#CCCC99"/>
      <inkml:brushProperty name="fitToCurve" value="1"/>
      <inkml:brushProperty name="ignorePressure" value="1"/>
    </inkml:brush>
  </inkml:definitions>
  <inkml:trace contextRef="#ctx0" brushRef="#br0">181 0,'0'0,"0"25,0-25,0 25,0-25,0 25,0-25,0 25,0 0,-24-25,24 25,0-1,-25 1,25-25,0 25,0 0,0-25,0 25,0 0,0-25,0 25,0-25,-25 0,25 0,0 25,0-25,0 24,-25-24,25 0,0 25,0-25,0 25,0-25,0 25,0-25</inkml:trace>
  <inkml:trace contextRef="#ctx0" brushRef="#br0" timeOffset="23703">429 0,'-25'0,"25"0,0 25,-25-25,1 0,24 0,0 25,-25-25,25 0,-25 25,25-25,-25 0,1 0,24 0,0 25,0-25,-25 0,0 0,25 0,0 25,-25-25,25 0,-24 0,24 0,-25 0,25 0,-25 0,25 0,0 25,-25-25,25 0,-24 0,24 0,0 24,-25-24,25 0,0 25,-25-25,25 0,0 0,25 0,-25 0,25 0,-25 0,24 0,-24 0,0 25,0-25,25 0,-25 0,25 25,0 0,-1 0,-24-25,50 50,-50-26,25-24,-1 25,-24 0,25-25,-25 25,25-25,-25 25,25 0,-25-25,0 25,24-25,-24 0,0 0,0 0,0 0,0 0,0 25</inkml:trace>
  <inkml:trace contextRef="#ctx0" brushRef="#br0" timeOffset="138328">478 125,'-24'0,"-1"0,25 0,0 0,-25 0,25 0,0 25,-25-25,25 0,0 24,-24-24,24 0,0 25,0-25,0 25,0-25,0 25,0-25,0 25,0 0,0-25,0 25,0-25,0 25,0-25,0 0,0 0,0 0,0 0,0 24,0-24,0 25,0-25,0 0,0 25,0-25,0 0,0 0,0 0,0 0,24 0,-24 0,25 0,-25 0,25 0,-25 0,25 0,-1 0,-24 0,25 0,-25-25,0 0,0 25,25 0,-25-24,0-1,0 25,25 0,-25-25,0 25,0-25,0 25,0-25,0 25,0-25,0 0,0 25,0-25,0 25,0-24,0 24,-25 0,0 0,25 0,-25 0,25 0,-24 0,24 0,-50 0,50 0</inkml:trace>
  <inkml:trace contextRef="#ctx0" brushRef="#br0" timeOffset="141594">677 100,'0'0,"0"25,0-25,0 25,0-25,0 24,0-24,0 25,0 0,0-25,0 25,0-25,0 25,0-25,0 25,0 0,0-25,0 25,0-25,0 24,0-24,0 25,0 0,0-25,0 25,0-25,0 25,0-25,0 0,24 0,-24 0,25 0,-25 0,25 0,-25 0,25 0,-1 0,-24 0,25 0,-25-25</inkml:trace>
  <inkml:trace contextRef="#ctx0" brushRef="#br0" timeOffset="145422">825 174,'0'0,"0"25,0-25,0 25,0-25,0 25,0 0,0-25,0 25,0-25,0 25,0-25</inkml:trace>
  <inkml:trace contextRef="#ctx0" brushRef="#br0" timeOffset="149375">850 150,'0'0,"0"0,0 0,0 0,0 0,0 0,0 24,0-24,0 0,0 0,0 0,0 25,0-25,25 0,-25 0,0 25,0-25,0 0,0 25,24-25,-24 0,0 0,0 0,25 0,-25 0,0 0,0 0,0 0,0 0,25 0,-25 0,0 25,0-25,25 0,-25 0,0 25,0-25,24 0,-24-25,0 0,0 25,25 0,-25-25,0 0,0 25,25 0,-25 0,0-25,0 25,0-24,0 24,25 0,-25-25,0 25,24 0,-24-25,0 25,0 25,0-25,0 25,0-25,25 0,-25 0,0 24,0-24,0 25,0-25,0 0,0 0,0 0,0 25,0-25,0 0,0 0,0 25,0-25,0 0,0 25,0-25,0 0,0 0,0 0,0 25,25-25,-25 25,0-25,0 0,25 25,-25-25,0 24,0-24,0 25,0 0,0-25,0 25,0-25,0 0</inkml:trace>
  <inkml:trace contextRef="#ctx0" brushRef="#br0" timeOffset="173313">1345 150,'0'0,"0"24,0-24,0 25,0-25,0 25,-25-25,25 0,0 25,-25-25,25 0,0 25,0-25,0 25,0-25,0 25,0-25,0 25,0-1,0-24,-24 0,24 0,-25 0,25 0,0 25,0-25,0 25,0-25,0 25,0-25,0 25</inkml:trace>
  <inkml:trace contextRef="#ctx0" brushRef="#br0" timeOffset="175407">1345 100,'25'0,"-25"0,0 0,0 25,0-25,0 0,0 0,0 0,0 0,24 0,-24 25,0-25,0 0,0 0,0 0,0 24,0-24,0 0,0 0,0 0,0 25,0-25,0 25,0-25,0 0,0 25,25-25,-25 25,25-25,-25 0,0 25,25-25,-25 25,0-25,0 0,24 0,-24 25,0-25,0 0,25 0,-25 0,0 24,0-24,25 0,-25 0,0 25,0-25,25 0,-25 25,24-25,-24 25,25-25,0 0,-25 0,0 0,0 0</inkml:trace>
  <inkml:trace contextRef="#ctx0" brushRef="#br0" timeOffset="178672">1370 373,'0'0,"24"0,-24 0,25 0,-25 0,25 0,0 0,-1 0,-24 0,25 0,-25 0</inkml:trace>
  <inkml:trace contextRef="#ctx0" brushRef="#br0" timeOffset="323844">503 25,'0'0,"25"0,-25 0,25 0,-25 0,25 0,-25 0,24 0,1 0,-25 0,25 0,-25 0,25 0,-25 0,24 0,1 0,-25 0,25 0,-25 0,25 0,-25 0,24 0,1 0,-25 0,25 0,0 0,-1 0,-24 0,25 0,-25 0,25 0,-25 0,25 0,-25 0,49 0,-49 0,25 0,-25 0,25 0,-1 0,-24 0,25 0,-25 0,25 0,0 0,-1 0,1 0,0 0,0 0,-1 0,-24 0,50 0,-25 0,-1 0,-24 0,25 0,-25 0,25 0,-25 0,25 0,-1 0,-24 0,25 0,0 0,-25 0,25 0,-1 0,1 0,25 0,-25 0,24 0,1 0,-1 0,-24 0,0 0,-1 0,-24 0,25 0,25 0,-50 0,49 0,1 0,24 0,-49 0,49 0,-49 0,24 0,1 0,-26 0,1 0,-25 0</inkml:trace>
  <inkml:trace contextRef="#ctx0" brushRef="#br0" timeOffset="327125">2409 50,'0'0,"-24"0,24 0,-25 0,0 0,25 25,-25 0,25-25,-49 50,49-50,-50 49,50 1,-49 0,49-25,0 0,-25 24,25-24,-25 0,25 25,0-50,0 25,0 0,0 0,0-25,0 24,0-24</inkml:trace>
  <inkml:trace contextRef="#ctx0" brushRef="#br0" timeOffset="450797">1741 274,'0'0,"25"0,-25 0,25 0,-25 0,24 0,-24-25,0 25,25 0,-25 0,0-25,0 25,25 0,-25 0,25 0,-25 0,24 0,-24 0,0-25,0 25,0 0,0 25,0-25,0 0,0 25,0-25,0 25,0-25,0 25,0-25,0 25,0 0,0-25,0 24,0-24,0 25,0-25,0 25,0 0,0-25,0 25,0-25,0 25,0-25,0 25,0 0,0-50,0 0</inkml:trace>
  <inkml:trace contextRef="#ctx0" brushRef="#br0" timeOffset="477797">2409 324,'-24'0,"24"0,0 25,-25-25,0 0,25 0,0 24,0-24,0 25,0-25,-25 0,25 0,0 25,0-25,-24 0,24 0,0 25,0-25,0 25,0-25,0 25,0-25,0 25,0 0,0-25,0 0,0 0,0 25,0-25,0 0,0 0,24 0,-24 0,25 0,-25 0,25 0,-25 0,25 0,-1 0,-24 0,25 0,-25-25,0 25,25 0,-25 0,0-25,0 0,0 25,25 0,-25-25,0 0,0 25,0-25,0 0,0 25,0-25,-25 25,0 0,25 0,-25 0,25 0,-24 0,24 0,0 0</inkml:trace>
  <inkml:trace contextRef="#ctx0" brushRef="#br0" timeOffset="504172">2508 249,'0'0,"25"0,-25 0,25 0,-25 0,25 0,-1 0,1 0,25 0,-1 0,-49 0,50 0,-25 0,-25 0,24 0,1 0,-25 0,0 0,0 0,25 0,-25 0,0 25,0-25,0 25,0-25,0 25,0-25,-25 0,25 0,-25 0,25 0,0 25,0-25,0 24,0-24,-24 0,24 0,-25 0,25 0,0 25,-25-25,25 0,-25 0,25 0,0 25,-25-25,25 0,-24 0,24 0,0 25,0-25,-25 0,0 0,25 0,0 25,0-25,0 25,0-25,0 25,0-25,0 25,0 0,0-25,0 24,0-24,0 25,0-25,0 25</inkml:trace>
  <inkml:trace contextRef="#ctx0" brushRef="#br0" timeOffset="-7.20576E12">2632 423,'0'0,"25"0,-25 0,25 0,-25 0,24 0,-24 0,25 0,0 0,0 0,-25 0,25 0,-1 0,-24 0,0 0,0 0,25 0,-25 0,0 0,25 0,0 0,-1 0,1 0,0 0,0 0,-25 0,24 0,-48 0,-1 0,25 0,-25 0,25 0,-25 0,1 0,-26 0,1 0,-1 0,25 0,0 0,-24 0,49 0,-25 0,25 0,-25 0,25 0,-24 0,24 0,-25 0,0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9" units="1/cm"/>
          <inkml:channelProperty channel="Y" name="resolution" value="38" units="1/cm"/>
        </inkml:channelProperties>
      </inkml:inkSource>
      <inkml:timestamp xml:id="ts0" timeString="2007-01-28T15:31:16.718"/>
    </inkml:context>
    <inkml:brush xml:id="br0">
      <inkml:brushProperty name="width" value="0.05292" units="cm"/>
      <inkml:brushProperty name="height" value="0.05292" units="cm"/>
      <inkml:brushProperty name="color" value="#CCCC99"/>
      <inkml:brushProperty name="fitToCurve" value="1"/>
      <inkml:brushProperty name="ignorePressure" value="1"/>
    </inkml:brush>
  </inkml:definitions>
  <inkml:trace contextRef="#ctx0" brushRef="#br0">181 0,'0'0,"0"25,0-25,0 25,0-25,0 25,0-25,0 25,0 0,-24-25,24 25,0-1,-25 1,25-25,0 25,0 0,0-25,0 25,0 0,0-25,0 25,0-25,-25 0,25 0,0 25,0-25,0 24,-25-24,25 0,0 25,0-25,0 25,0-25,0 25,0-25</inkml:trace>
  <inkml:trace contextRef="#ctx0" brushRef="#br0" timeOffset="23703">429 0,'-25'0,"25"0,0 25,-25-25,1 0,24 0,0 25,-25-25,25 0,-25 25,25-25,-25 0,1 0,24 0,0 25,0-25,-25 0,0 0,25 0,0 25,-25-25,25 0,-24 0,24 0,-25 0,25 0,-25 0,25 0,0 25,-25-25,25 0,-24 0,24 0,0 24,-25-24,25 0,0 25,-25-25,25 0,0 0,25 0,-25 0,25 0,-25 0,24 0,-24 0,0 25,0-25,25 0,-25 0,25 25,0 0,-1 0,-24-25,50 50,-50-26,25-24,-1 25,-24 0,25-25,-25 25,25-25,-25 25,25 0,-25-25,0 25,24-25,-24 0,0 0,0 0,0 0,0 0,0 25</inkml:trace>
  <inkml:trace contextRef="#ctx0" brushRef="#br0" timeOffset="138328">478 125,'-24'0,"-1"0,25 0,0 0,-25 0,25 0,0 25,-25-25,25 0,0 24,-24-24,24 0,0 25,0-25,0 25,0-25,0 25,0-25,0 25,0 0,0-25,0 25,0-25,0 25,0-25,0 0,0 0,0 0,0 0,0 24,0-24,0 25,0-25,0 0,0 25,0-25,0 0,0 0,0 0,0 0,24 0,-24 0,25 0,-25 0,25 0,-25 0,25 0,-1 0,-24 0,25 0,-25-25,0 0,0 25,25 0,-25-24,0-1,0 25,25 0,-25-25,0 25,0-25,0 25,0-25,0 25,0-25,0 0,0 25,0-25,0 25,0-24,0 24,-25 0,0 0,25 0,-25 0,25 0,-24 0,24 0,-50 0,50 0</inkml:trace>
  <inkml:trace contextRef="#ctx0" brushRef="#br0" timeOffset="141594">677 100,'0'0,"0"25,0-25,0 25,0-25,0 24,0-24,0 25,0 0,0-25,0 25,0-25,0 25,0-25,0 25,0 0,0-25,0 25,0-25,0 24,0-24,0 25,0 0,0-25,0 25,0-25,0 25,0-25,0 0,24 0,-24 0,25 0,-25 0,25 0,-25 0,25 0,-1 0,-24 0,25 0,-25-25</inkml:trace>
  <inkml:trace contextRef="#ctx0" brushRef="#br0" timeOffset="145422">825 174,'0'0,"0"25,0-25,0 25,0-25,0 25,0 0,0-25,0 25,0-25,0 25,0-25</inkml:trace>
  <inkml:trace contextRef="#ctx0" brushRef="#br0" timeOffset="149375">850 150,'0'0,"0"0,0 0,0 0,0 0,0 0,0 24,0-24,0 0,0 0,0 0,0 25,0-25,25 0,-25 0,0 25,0-25,0 0,0 25,24-25,-24 0,0 0,0 0,25 0,-25 0,0 0,0 0,0 0,0 0,25 0,-25 0,0 25,0-25,25 0,-25 0,0 25,0-25,24 0,-24-25,0 0,0 25,25 0,-25-25,0 0,0 25,25 0,-25 0,0-25,0 25,0-24,0 24,25 0,-25-25,0 25,24 0,-24-25,0 25,0 25,0-25,0 25,0-25,25 0,-25 0,0 24,0-24,0 25,0-25,0 0,0 0,0 0,0 25,0-25,0 0,0 0,0 25,0-25,0 0,0 25,0-25,0 0,0 0,0 0,0 25,25-25,-25 25,0-25,0 0,25 25,-25-25,0 24,0-24,0 25,0 0,0-25,0 25,0-25,0 0</inkml:trace>
  <inkml:trace contextRef="#ctx0" brushRef="#br0" timeOffset="173313">1345 150,'0'0,"0"24,0-24,0 25,0-25,0 25,-25-25,25 0,0 25,-25-25,25 0,0 25,0-25,0 25,0-25,0 25,0-25,0 25,0-1,0-24,-24 0,24 0,-25 0,25 0,0 25,0-25,0 25,0-25,0 25,0-25,0 25</inkml:trace>
  <inkml:trace contextRef="#ctx0" brushRef="#br0" timeOffset="175407">1345 100,'25'0,"-25"0,0 0,0 25,0-25,0 0,0 0,0 0,0 0,24 0,-24 25,0-25,0 0,0 0,0 0,0 24,0-24,0 0,0 0,0 0,0 25,0-25,0 25,0-25,0 0,0 25,25-25,-25 25,25-25,-25 0,0 25,25-25,-25 25,0-25,0 0,24 0,-24 25,0-25,0 0,25 0,-25 0,0 24,0-24,25 0,-25 0,0 25,0-25,25 0,-25 25,24-25,-24 25,25-25,0 0,-25 0,0 0,0 0</inkml:trace>
  <inkml:trace contextRef="#ctx0" brushRef="#br0" timeOffset="178672">1370 373,'0'0,"24"0,-24 0,25 0,-25 0,25 0,0 0,-1 0,-24 0,25 0,-25 0</inkml:trace>
  <inkml:trace contextRef="#ctx0" brushRef="#br0" timeOffset="323844">503 25,'0'0,"25"0,-25 0,25 0,-25 0,25 0,-25 0,24 0,1 0,-25 0,25 0,-25 0,25 0,-25 0,24 0,1 0,-25 0,25 0,-25 0,25 0,-25 0,24 0,1 0,-25 0,25 0,0 0,-1 0,-24 0,25 0,-25 0,25 0,-25 0,25 0,-25 0,49 0,-49 0,25 0,-25 0,25 0,-1 0,-24 0,25 0,-25 0,25 0,0 0,-1 0,1 0,0 0,0 0,-1 0,-24 0,50 0,-25 0,-1 0,-24 0,25 0,-25 0,25 0,-25 0,25 0,-1 0,-24 0,25 0,0 0,-25 0,25 0,-1 0,1 0,25 0,-25 0,24 0,1 0,-1 0,-24 0,0 0,-1 0,-24 0,25 0,25 0,-50 0,49 0,1 0,24 0,-49 0,49 0,-49 0,24 0,1 0,-26 0,1 0,-25 0</inkml:trace>
  <inkml:trace contextRef="#ctx0" brushRef="#br0" timeOffset="327125">2409 50,'0'0,"-24"0,24 0,-25 0,0 0,25 25,-25 0,25-25,-49 50,49-50,-50 49,50 1,-49 0,49-25,0 0,-25 24,25-24,-25 0,25 25,0-50,0 25,0 0,0 0,0-25,0 24,0-24</inkml:trace>
  <inkml:trace contextRef="#ctx0" brushRef="#br0" timeOffset="450797">1741 274,'0'0,"25"0,-25 0,25 0,-25 0,24 0,-24-25,0 25,25 0,-25 0,0-25,0 25,25 0,-25 0,25 0,-25 0,24 0,-24 0,0-25,0 25,0 0,0 25,0-25,0 0,0 25,0-25,0 25,0-25,0 25,0-25,0 25,0 0,0-25,0 24,0-24,0 25,0-25,0 25,0 0,0-25,0 25,0-25,0 25,0-25,0 25,0 0,0-50,0 0</inkml:trace>
  <inkml:trace contextRef="#ctx0" brushRef="#br0" timeOffset="477797">2409 324,'-24'0,"24"0,0 25,-25-25,0 0,25 0,0 24,0-24,0 25,0-25,-25 0,25 0,0 25,0-25,-24 0,24 0,0 25,0-25,0 25,0-25,0 25,0-25,0 25,0 0,0-25,0 0,0 0,0 25,0-25,0 0,0 0,24 0,-24 0,25 0,-25 0,25 0,-25 0,25 0,-1 0,-24 0,25 0,-25-25,0 25,25 0,-25 0,0-25,0 0,0 25,25 0,-25-25,0 0,0 25,0-25,0 0,0 25,0-25,-25 25,0 0,25 0,-25 0,25 0,-24 0,24 0,0 0</inkml:trace>
  <inkml:trace contextRef="#ctx0" brushRef="#br0" timeOffset="504172">2508 249,'0'0,"25"0,-25 0,25 0,-25 0,25 0,-1 0,1 0,25 0,-1 0,-49 0,50 0,-25 0,-25 0,24 0,1 0,-25 0,0 0,0 0,25 0,-25 0,0 25,0-25,0 25,0-25,0 25,0-25,-25 0,25 0,-25 0,25 0,0 25,0-25,0 24,0-24,-24 0,24 0,-25 0,25 0,0 25,-25-25,25 0,-25 0,25 0,0 25,-25-25,25 0,-24 0,24 0,0 25,0-25,-25 0,0 0,25 0,0 25,0-25,0 25,0-25,0 25,0-25,0 25,0 0,0-25,0 24,0-24,0 25,0-25,0 25</inkml:trace>
  <inkml:trace contextRef="#ctx0" brushRef="#br0" timeOffset="-7.20576E12">2632 423,'0'0,"25"0,-25 0,25 0,-25 0,24 0,-24 0,25 0,0 0,0 0,-25 0,25 0,-1 0,-24 0,0 0,0 0,25 0,-25 0,0 0,25 0,0 0,-1 0,1 0,0 0,0 0,-25 0,24 0,-48 0,-1 0,25 0,-25 0,25 0,-25 0,1 0,-26 0,1 0,-1 0,25 0,0 0,-24 0,49 0,-25 0,25 0,-25 0,25 0,-24 0,24 0,-25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A41C0-2D99-43C8-A526-8A96046F21BA}" type="datetimeFigureOut">
              <a:rPr lang="cs-CZ" smtClean="0"/>
              <a:t>29.10.2014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DA1A1-BF63-42F5-86C8-0E80B5436A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002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D2068D-B993-4630-A4E6-FE0EEE87238A}" type="slidenum">
              <a:rPr lang="cs-CZ" altLang="cs-CZ" smtClean="0"/>
              <a:pPr eaLnBrk="1" hangingPunct="1">
                <a:spcBef>
                  <a:spcPct val="0"/>
                </a:spcBef>
              </a:pPr>
              <a:t>9</a:t>
            </a:fld>
            <a:endParaRPr lang="cs-CZ" altLang="cs-CZ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3144"/>
            <a:ext cx="5029635" cy="4115019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307950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197F93-23CF-4EF9-93AB-3E79149F7662}" type="slidenum">
              <a:rPr lang="cs-CZ" altLang="cs-CZ" smtClean="0"/>
              <a:pPr eaLnBrk="1" hangingPunct="1">
                <a:spcBef>
                  <a:spcPct val="0"/>
                </a:spcBef>
              </a:pPr>
              <a:t>12</a:t>
            </a:fld>
            <a:endParaRPr lang="cs-CZ" altLang="cs-CZ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3144"/>
            <a:ext cx="5029635" cy="4115019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964627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F936A3-E7B6-4786-8D9E-E8749E41CBC0}" type="slidenum">
              <a:rPr lang="cs-CZ" altLang="cs-CZ" smtClean="0"/>
              <a:pPr eaLnBrk="1" hangingPunct="1">
                <a:spcBef>
                  <a:spcPct val="0"/>
                </a:spcBef>
              </a:pPr>
              <a:t>13</a:t>
            </a:fld>
            <a:endParaRPr lang="cs-CZ" altLang="cs-CZ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3144"/>
            <a:ext cx="5029635" cy="4115019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617617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A0A15C-70EF-4E97-A900-3D18732716C9}" type="slidenum">
              <a:rPr lang="cs-CZ" altLang="cs-CZ" smtClean="0"/>
              <a:pPr eaLnBrk="1" hangingPunct="1">
                <a:spcBef>
                  <a:spcPct val="0"/>
                </a:spcBef>
              </a:pPr>
              <a:t>14</a:t>
            </a:fld>
            <a:endParaRPr lang="cs-CZ" altLang="cs-CZ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3144"/>
            <a:ext cx="5029635" cy="4115019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69787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A2BB9E-8B8A-420F-B766-2AA02A307485}" type="slidenum">
              <a:rPr lang="cs-CZ" altLang="cs-CZ" smtClean="0"/>
              <a:pPr eaLnBrk="1" hangingPunct="1">
                <a:spcBef>
                  <a:spcPct val="0"/>
                </a:spcBef>
              </a:pPr>
              <a:t>15</a:t>
            </a:fld>
            <a:endParaRPr lang="cs-CZ" altLang="cs-CZ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3144"/>
            <a:ext cx="5029635" cy="4115019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993719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40FDCE-BAA0-45B3-B322-584F0108B84A}" type="slidenum">
              <a:rPr lang="cs-CZ" altLang="cs-CZ" smtClean="0"/>
              <a:pPr eaLnBrk="1" hangingPunct="1">
                <a:spcBef>
                  <a:spcPct val="0"/>
                </a:spcBef>
              </a:pPr>
              <a:t>16</a:t>
            </a:fld>
            <a:endParaRPr lang="cs-CZ" altLang="cs-CZ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3144"/>
            <a:ext cx="5029635" cy="4115019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34231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709C6A-044F-4C37-A251-BB7C1054FE47}" type="slidenum">
              <a:rPr lang="cs-CZ" altLang="cs-CZ" smtClean="0"/>
              <a:pPr eaLnBrk="1" hangingPunct="1">
                <a:spcBef>
                  <a:spcPct val="0"/>
                </a:spcBef>
              </a:pPr>
              <a:t>17</a:t>
            </a:fld>
            <a:endParaRPr lang="cs-CZ" altLang="cs-CZ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3144"/>
            <a:ext cx="5029635" cy="4115019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361787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33F97A8-A9A5-4A15-95D6-268D07433DC6}" type="datetimeFigureOut">
              <a:rPr lang="cs-CZ" smtClean="0"/>
              <a:t>29.10.2014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38034D1-5061-4DAD-8256-DA9EB7F1885E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97A8-A9A5-4A15-95D6-268D07433DC6}" type="datetimeFigureOut">
              <a:rPr lang="cs-CZ" smtClean="0"/>
              <a:t>29.10.2014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34D1-5061-4DAD-8256-DA9EB7F1885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97A8-A9A5-4A15-95D6-268D07433DC6}" type="datetimeFigureOut">
              <a:rPr lang="cs-CZ" smtClean="0"/>
              <a:t>29.10.2014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34D1-5061-4DAD-8256-DA9EB7F1885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cs-CZ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6595F-B79A-4912-AFE4-BE4E002E49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2989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3DCCE-6F94-4F18-9881-7735C4BA05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410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97A8-A9A5-4A15-95D6-268D07433DC6}" type="datetimeFigureOut">
              <a:rPr lang="cs-CZ" smtClean="0"/>
              <a:t>29.10.2014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34D1-5061-4DAD-8256-DA9EB7F1885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97A8-A9A5-4A15-95D6-268D07433DC6}" type="datetimeFigureOut">
              <a:rPr lang="cs-CZ" smtClean="0"/>
              <a:t>29.10.2014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34D1-5061-4DAD-8256-DA9EB7F1885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97A8-A9A5-4A15-95D6-268D07433DC6}" type="datetimeFigureOut">
              <a:rPr lang="cs-CZ" smtClean="0"/>
              <a:t>29.10.2014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34D1-5061-4DAD-8256-DA9EB7F1885E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97A8-A9A5-4A15-95D6-268D07433DC6}" type="datetimeFigureOut">
              <a:rPr lang="cs-CZ" smtClean="0"/>
              <a:t>29.10.2014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34D1-5061-4DAD-8256-DA9EB7F1885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97A8-A9A5-4A15-95D6-268D07433DC6}" type="datetimeFigureOut">
              <a:rPr lang="cs-CZ" smtClean="0"/>
              <a:t>29.10.2014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34D1-5061-4DAD-8256-DA9EB7F1885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97A8-A9A5-4A15-95D6-268D07433DC6}" type="datetimeFigureOut">
              <a:rPr lang="cs-CZ" smtClean="0"/>
              <a:t>29.10.2014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34D1-5061-4DAD-8256-DA9EB7F1885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97A8-A9A5-4A15-95D6-268D07433DC6}" type="datetimeFigureOut">
              <a:rPr lang="cs-CZ" smtClean="0"/>
              <a:t>29.10.2014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34D1-5061-4DAD-8256-DA9EB7F1885E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97A8-A9A5-4A15-95D6-268D07433DC6}" type="datetimeFigureOut">
              <a:rPr lang="cs-CZ" smtClean="0"/>
              <a:t>29.10.2014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34D1-5061-4DAD-8256-DA9EB7F1885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33F97A8-A9A5-4A15-95D6-268D07433DC6}" type="datetimeFigureOut">
              <a:rPr lang="cs-CZ" smtClean="0"/>
              <a:t>29.10.2014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38034D1-5061-4DAD-8256-DA9EB7F1885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kolar@med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2276872"/>
            <a:ext cx="7488832" cy="2448272"/>
          </a:xfrm>
        </p:spPr>
        <p:txBody>
          <a:bodyPr>
            <a:normAutofit/>
          </a:bodyPr>
          <a:lstStyle/>
          <a:p>
            <a:r>
              <a:rPr lang="cs-CZ" sz="3200" b="1" u="sng" dirty="0" smtClean="0">
                <a:solidFill>
                  <a:schemeClr val="bg1"/>
                </a:solidFill>
              </a:rPr>
              <a:t>Hygienické  podm</a:t>
            </a:r>
            <a:r>
              <a:rPr lang="cs-CZ" sz="3200" b="1" u="sng" dirty="0" smtClean="0"/>
              <a:t>ínky provozu ZZ</a:t>
            </a:r>
            <a:endParaRPr lang="cs-CZ" sz="3200" b="1" u="sng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528200"/>
          </a:xfrm>
        </p:spPr>
        <p:txBody>
          <a:bodyPr>
            <a:normAutofit fontScale="850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                         Kolářová Marie</a:t>
            </a:r>
          </a:p>
          <a:p>
            <a:r>
              <a:rPr lang="cs-CZ" dirty="0" smtClean="0"/>
              <a:t>                   </a:t>
            </a:r>
            <a:r>
              <a:rPr lang="cs-CZ" dirty="0" err="1" smtClean="0">
                <a:hlinkClick r:id="rId2"/>
              </a:rPr>
              <a:t>mkolar</a:t>
            </a:r>
            <a:r>
              <a:rPr lang="en-US" dirty="0" smtClean="0">
                <a:hlinkClick r:id="rId2"/>
              </a:rPr>
              <a:t>@</a:t>
            </a:r>
            <a:r>
              <a:rPr lang="en-US" dirty="0" err="1" smtClean="0">
                <a:hlinkClick r:id="rId2"/>
              </a:rPr>
              <a:t>med.muni.c</a:t>
            </a:r>
            <a:r>
              <a:rPr lang="cs-CZ" dirty="0" smtClean="0">
                <a:hlinkClick r:id="rId2"/>
              </a:rPr>
              <a:t>z</a:t>
            </a:r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                                 podzim 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947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cs-CZ" altLang="cs-CZ" sz="3600" b="1" dirty="0" smtClean="0">
              <a:solidFill>
                <a:srgbClr val="FFFF00"/>
              </a:solidFill>
            </a:endParaRPr>
          </a:p>
          <a:p>
            <a:pPr indent="-182880" algn="ctr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cs-CZ" altLang="cs-CZ" sz="28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Vnímavost pacientů k infekcím je vyšší pro: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cs-CZ" altLang="cs-CZ" sz="28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*)  věkovou  predispozici  - </a:t>
            </a:r>
            <a:r>
              <a:rPr lang="cs-CZ" altLang="cs-CZ" sz="2800" b="1" i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novorozenci, starší osoby</a:t>
            </a:r>
            <a:endParaRPr lang="cs-CZ" altLang="cs-CZ" sz="2800" b="1" i="1" dirty="0" smtClean="0">
              <a:solidFill>
                <a:srgbClr val="FFFF00"/>
              </a:solidFill>
              <a:latin typeface="+mj-lt"/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cs-CZ" altLang="cs-CZ" sz="2800" b="1" i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*)  </a:t>
            </a:r>
            <a:r>
              <a:rPr lang="cs-CZ" altLang="cs-CZ" sz="28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oslabení organizmu </a:t>
            </a:r>
            <a:endParaRPr lang="cs-CZ" altLang="cs-CZ" sz="2800" b="1" dirty="0" smtClean="0">
              <a:solidFill>
                <a:srgbClr val="FFFF00"/>
              </a:solidFill>
              <a:latin typeface="+mj-lt"/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cs-CZ" altLang="cs-CZ" sz="28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- </a:t>
            </a:r>
            <a:r>
              <a:rPr lang="cs-CZ" altLang="cs-CZ" sz="2800" b="1" i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zákl. onemocněním a průvodním narušením obranných reakcí, </a:t>
            </a:r>
            <a:endParaRPr lang="cs-CZ" altLang="cs-CZ" sz="2800" b="1" dirty="0" smtClean="0">
              <a:solidFill>
                <a:srgbClr val="FFFF00"/>
              </a:solidFill>
              <a:latin typeface="+mj-lt"/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cs-CZ" altLang="cs-CZ" sz="2800" b="1" i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- chronické metabolické a maligní choroby</a:t>
            </a:r>
            <a:endParaRPr lang="cs-CZ" altLang="cs-CZ" sz="2800" b="1" dirty="0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cs-CZ" altLang="cs-CZ" sz="2800" b="1" i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- těžké úrazy</a:t>
            </a:r>
            <a:endParaRPr lang="cs-CZ" altLang="cs-CZ" sz="2800" b="1" dirty="0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cs-CZ" altLang="cs-CZ" sz="2800" b="1" i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- operační zákroky a transplantace</a:t>
            </a:r>
            <a:endParaRPr lang="cs-CZ" altLang="cs-CZ" sz="2800" b="1" dirty="0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cs-CZ" altLang="cs-CZ" sz="2800" b="1" i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- poškození  kožního krytu </a:t>
            </a:r>
            <a:endParaRPr lang="cs-CZ" altLang="cs-CZ" sz="2800" b="1" i="1" dirty="0" smtClean="0">
              <a:solidFill>
                <a:srgbClr val="FFFF00"/>
              </a:solidFill>
              <a:latin typeface="+mj-lt"/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cs-CZ" altLang="cs-CZ" sz="2800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indent="-182880" algn="ctr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cs-CZ" altLang="cs-CZ" sz="2800" b="1" i="1" dirty="0" smtClean="0">
                <a:solidFill>
                  <a:srgbClr val="FFFF00"/>
                </a:solidFill>
                <a:cs typeface="Times New Roman" pitchFamily="18" charset="0"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251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2575" y="6618288"/>
              <a:ext cx="1090613" cy="233362"/>
            </p14:xfrm>
          </p:contentPart>
        </mc:Choice>
        <mc:Fallback xmlns="">
          <p:pic>
            <p:nvPicPr>
              <p:cNvPr id="19251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93214" y="6608925"/>
                <a:ext cx="1109336" cy="25208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059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sz="4000" b="1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28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*)  klinický  průvodní  stav  - </a:t>
            </a:r>
            <a:r>
              <a:rPr lang="cs-CZ" altLang="cs-CZ" sz="2800" b="1" i="1" smtClean="0">
                <a:solidFill>
                  <a:srgbClr val="FFFF00"/>
                </a:solidFill>
                <a:latin typeface="Arial" charset="0"/>
                <a:cs typeface="Arial" charset="0"/>
              </a:rPr>
              <a:t>stáza moče,  snížená ventilace,     dlouhodobé ležení, destrukce tkání  v okolí operat. zákroku </a:t>
            </a:r>
            <a:endParaRPr lang="cs-CZ" altLang="cs-CZ" sz="2800" b="1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cs-CZ" altLang="cs-CZ" sz="28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*)   diagnostické  a  terapeutické  invazivní  zákroky –</a:t>
            </a:r>
            <a:r>
              <a:rPr lang="cs-CZ" altLang="cs-CZ" sz="2800" b="1" i="1" smtClean="0">
                <a:solidFill>
                  <a:srgbClr val="FFFF00"/>
                </a:solidFill>
                <a:latin typeface="Arial" charset="0"/>
                <a:cs typeface="Arial" charset="0"/>
              </a:rPr>
              <a:t>katetrizace, intubace, endogenní protézy,</a:t>
            </a:r>
            <a:endParaRPr lang="cs-CZ" altLang="cs-CZ" sz="2800" b="1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cs-CZ" altLang="cs-CZ" sz="28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*)   terapie -  </a:t>
            </a:r>
            <a:r>
              <a:rPr lang="cs-CZ" altLang="cs-CZ" sz="2800" b="1" i="1" smtClean="0">
                <a:solidFill>
                  <a:srgbClr val="FFFF00"/>
                </a:solidFill>
                <a:latin typeface="Arial" charset="0"/>
                <a:cs typeface="Arial" charset="0"/>
              </a:rPr>
              <a:t> radioterapie, chemoterapie, antibiotika,  cytostatika, imunosupresiva</a:t>
            </a:r>
            <a:endParaRPr lang="cs-CZ" altLang="cs-CZ" sz="2800" b="1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cs-CZ" altLang="cs-CZ" sz="2800" b="1" i="1" smtClean="0">
                <a:solidFill>
                  <a:srgbClr val="FFFF00"/>
                </a:solidFill>
                <a:latin typeface="Arial" charset="0"/>
                <a:cs typeface="Arial" charset="0"/>
              </a:rPr>
              <a:t> </a:t>
            </a:r>
            <a:endParaRPr lang="cs-CZ" altLang="cs-CZ" sz="2800" b="1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cs-CZ" altLang="cs-CZ" sz="2800" b="1" i="1" smtClean="0">
                <a:solidFill>
                  <a:srgbClr val="FFFF00"/>
                </a:solidFill>
                <a:latin typeface="Arial" charset="0"/>
                <a:cs typeface="Arial" charset="0"/>
              </a:rPr>
              <a:t> </a:t>
            </a:r>
            <a:endParaRPr lang="cs-CZ" altLang="cs-CZ" sz="2800" b="1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cs-CZ" altLang="cs-CZ" b="1" i="1" smtClean="0">
                <a:solidFill>
                  <a:srgbClr val="FFFF00"/>
                </a:solidFill>
                <a:cs typeface="Times New Roman" pitchFamily="18" charset="0"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353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2575" y="6618288"/>
              <a:ext cx="1090613" cy="233362"/>
            </p14:xfrm>
          </p:contentPart>
        </mc:Choice>
        <mc:Fallback xmlns="">
          <p:pic>
            <p:nvPicPr>
              <p:cNvPr id="19353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93214" y="6608925"/>
                <a:ext cx="1109336" cy="25208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804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6FF"/>
          </a:solidFill>
          <a:ln cap="flat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eaLnBrk="1" hangingPunct="1">
              <a:buFontTx/>
              <a:buNone/>
            </a:pPr>
            <a:endParaRPr lang="cs-CZ" altLang="cs-CZ" sz="2000" b="1" u="sng" smtClean="0">
              <a:solidFill>
                <a:srgbClr val="FFFF00"/>
              </a:solidFill>
              <a:latin typeface="Arial Narrow" pitchFamily="34" charset="0"/>
            </a:endParaRPr>
          </a:p>
          <a:p>
            <a:pPr algn="ctr" eaLnBrk="1" hangingPunct="1">
              <a:buFontTx/>
              <a:buNone/>
            </a:pPr>
            <a:endParaRPr lang="cs-CZ" altLang="cs-CZ" sz="2000" b="1" u="sng" smtClean="0">
              <a:solidFill>
                <a:srgbClr val="FFFF00"/>
              </a:solidFill>
              <a:latin typeface="Arial Narrow" pitchFamily="34" charset="0"/>
            </a:endParaRPr>
          </a:p>
          <a:p>
            <a:pPr algn="ctr" eaLnBrk="1" hangingPunct="1">
              <a:buFontTx/>
              <a:buNone/>
            </a:pPr>
            <a:endParaRPr lang="cs-CZ" altLang="cs-CZ" sz="2000" b="1" u="sng" smtClean="0">
              <a:solidFill>
                <a:srgbClr val="FFFF00"/>
              </a:solidFill>
              <a:latin typeface="Arial Narrow" pitchFamily="34" charset="0"/>
            </a:endParaRPr>
          </a:p>
          <a:p>
            <a:pPr algn="ctr" eaLnBrk="1" hangingPunct="1">
              <a:buFontTx/>
              <a:buNone/>
            </a:pPr>
            <a:r>
              <a:rPr lang="cs-CZ" altLang="cs-CZ" sz="2800" b="1" u="sng" smtClean="0">
                <a:solidFill>
                  <a:srgbClr val="FFFF00"/>
                </a:solidFill>
                <a:latin typeface="Arial Narrow" pitchFamily="34" charset="0"/>
              </a:rPr>
              <a:t>INFEKCIOZITA   BIOLOGICKÝCH   MATERIÁLŮ</a:t>
            </a:r>
          </a:p>
          <a:p>
            <a:pPr algn="ctr" eaLnBrk="1" hangingPunct="1">
              <a:buFontTx/>
              <a:buNone/>
            </a:pPr>
            <a:r>
              <a:rPr lang="cs-CZ" altLang="cs-CZ" sz="2800" b="1" u="sng" smtClean="0">
                <a:solidFill>
                  <a:srgbClr val="FFFF00"/>
                </a:solidFill>
                <a:latin typeface="Arial Narrow" pitchFamily="34" charset="0"/>
              </a:rPr>
              <a:t> – VÝSKYT   ETIOPATOGENETICKÝCH   AGENS</a:t>
            </a:r>
          </a:p>
          <a:p>
            <a:pPr algn="ctr" eaLnBrk="1" hangingPunct="1">
              <a:buFontTx/>
              <a:buNone/>
            </a:pPr>
            <a:endParaRPr lang="cs-CZ" altLang="cs-CZ" sz="2800" b="1" u="sng" smtClean="0">
              <a:solidFill>
                <a:srgbClr val="FFFF00"/>
              </a:solidFill>
              <a:latin typeface="Arial Narrow" pitchFamily="34" charset="0"/>
            </a:endParaRPr>
          </a:p>
          <a:p>
            <a:pPr eaLnBrk="1" hangingPunct="1">
              <a:buFontTx/>
              <a:buNone/>
            </a:pPr>
            <a:r>
              <a:rPr lang="cs-CZ" altLang="cs-CZ" sz="2800" b="1" u="sng" smtClean="0">
                <a:solidFill>
                  <a:srgbClr val="FFFF00"/>
                </a:solidFill>
                <a:latin typeface="Arial Narrow" pitchFamily="34" charset="0"/>
              </a:rPr>
              <a:t>1.  KREV, PLAZMA,  KREVNÍ PRODUKTY.</a:t>
            </a:r>
          </a:p>
          <a:p>
            <a:pPr eaLnBrk="1" hangingPunct="1">
              <a:buFontTx/>
              <a:buNone/>
            </a:pPr>
            <a:r>
              <a:rPr lang="cs-CZ" altLang="cs-CZ" sz="2800" b="1" smtClean="0">
                <a:solidFill>
                  <a:srgbClr val="FFFF00"/>
                </a:solidFill>
                <a:latin typeface="Arial Narrow" pitchFamily="34" charset="0"/>
              </a:rPr>
              <a:t>VHB, VHC, VHA (krátkodobá virémie), HIV, CMV, vzácně EBV, </a:t>
            </a:r>
          </a:p>
          <a:p>
            <a:pPr eaLnBrk="1" hangingPunct="1">
              <a:buFontTx/>
              <a:buNone/>
            </a:pPr>
            <a:r>
              <a:rPr lang="cs-CZ" altLang="cs-CZ" sz="2800" b="1" smtClean="0">
                <a:solidFill>
                  <a:srgbClr val="FFFF00"/>
                </a:solidFill>
                <a:latin typeface="Arial Narrow" pitchFamily="34" charset="0"/>
              </a:rPr>
              <a:t>virus spalniček při virémii, kandidy-kandidémie, </a:t>
            </a:r>
          </a:p>
          <a:p>
            <a:pPr eaLnBrk="1" hangingPunct="1">
              <a:buFontTx/>
              <a:buNone/>
            </a:pPr>
            <a:r>
              <a:rPr lang="cs-CZ" altLang="cs-CZ" sz="2800" b="1" smtClean="0">
                <a:solidFill>
                  <a:srgbClr val="FFFF00"/>
                </a:solidFill>
                <a:latin typeface="Arial Narrow" pitchFamily="34" charset="0"/>
              </a:rPr>
              <a:t>malárie - (plasmodia mohou v čerstvé plazmě přežívat při  3 – </a:t>
            </a:r>
          </a:p>
          <a:p>
            <a:pPr eaLnBrk="1" hangingPunct="1">
              <a:buFontTx/>
              <a:buNone/>
            </a:pPr>
            <a:r>
              <a:rPr lang="cs-CZ" altLang="cs-CZ" sz="2800" b="1" smtClean="0">
                <a:solidFill>
                  <a:srgbClr val="FFFF00"/>
                </a:solidFill>
                <a:latin typeface="Arial Narrow" pitchFamily="34" charset="0"/>
              </a:rPr>
              <a:t>5</a:t>
            </a:r>
            <a:r>
              <a:rPr lang="cs-CZ" altLang="cs-CZ" sz="2800" b="1" baseline="30000" smtClean="0">
                <a:solidFill>
                  <a:srgbClr val="FFFF00"/>
                </a:solidFill>
                <a:latin typeface="Arial Narrow" pitchFamily="34" charset="0"/>
              </a:rPr>
              <a:t>o</a:t>
            </a:r>
            <a:r>
              <a:rPr lang="cs-CZ" altLang="cs-CZ" sz="2800" b="1" smtClean="0">
                <a:solidFill>
                  <a:srgbClr val="FFFF00"/>
                </a:solidFill>
                <a:latin typeface="Arial Narrow" pitchFamily="34" charset="0"/>
              </a:rPr>
              <a:t>C i 14 dnů),</a:t>
            </a:r>
          </a:p>
          <a:p>
            <a:pPr eaLnBrk="1" hangingPunct="1">
              <a:buFontTx/>
              <a:buNone/>
            </a:pPr>
            <a:r>
              <a:rPr lang="cs-CZ" altLang="cs-CZ" sz="2800" b="1" i="1" smtClean="0">
                <a:solidFill>
                  <a:srgbClr val="FFFF00"/>
                </a:solidFill>
                <a:latin typeface="Arial Narrow" pitchFamily="34" charset="0"/>
              </a:rPr>
              <a:t>Toxoplasma gondii</a:t>
            </a:r>
            <a:r>
              <a:rPr lang="cs-CZ" altLang="cs-CZ" sz="2800" b="1" smtClean="0">
                <a:solidFill>
                  <a:srgbClr val="FFFF00"/>
                </a:solidFill>
                <a:latin typeface="Arial Narrow" pitchFamily="34" charset="0"/>
              </a:rPr>
              <a:t> - (přežívá v konservované krvi až 56 dnů)</a:t>
            </a:r>
          </a:p>
          <a:p>
            <a:pPr eaLnBrk="1" hangingPunct="1">
              <a:buFontTx/>
              <a:buNone/>
            </a:pPr>
            <a:r>
              <a:rPr lang="cs-CZ" altLang="cs-CZ" sz="2800" b="1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</a:p>
          <a:p>
            <a:pPr eaLnBrk="1" hangingPunct="1">
              <a:buFontTx/>
              <a:buNone/>
            </a:pPr>
            <a:endParaRPr lang="cs-CZ" altLang="cs-CZ" sz="2800" b="1" smtClean="0">
              <a:solidFill>
                <a:srgbClr val="FFFF00"/>
              </a:solidFill>
              <a:latin typeface="Arial Narrow" pitchFamily="34" charset="0"/>
            </a:endParaRPr>
          </a:p>
          <a:p>
            <a:pPr eaLnBrk="1" hangingPunct="1">
              <a:buFontTx/>
              <a:buNone/>
            </a:pPr>
            <a:endParaRPr lang="cs-CZ" altLang="cs-CZ" sz="2800" b="1" i="1" smtClean="0">
              <a:solidFill>
                <a:srgbClr val="FFCC00"/>
              </a:solidFill>
              <a:latin typeface="Arial Narrow" pitchFamily="34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438400" y="29718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2F005E"/>
                    </a:gs>
                    <a:gs pos="50000">
                      <a:srgbClr val="6600CC"/>
                    </a:gs>
                    <a:gs pos="100000">
                      <a:srgbClr val="2F005E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cs-CZ" altLang="cs-CZ" sz="2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770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2575" y="6618288"/>
              <a:ext cx="1090613" cy="233362"/>
            </p14:xfrm>
          </p:contentPart>
        </mc:Choice>
        <mc:Fallback xmlns="">
          <p:pic>
            <p:nvPicPr>
              <p:cNvPr id="15770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3214" y="6608925"/>
                <a:ext cx="1109336" cy="25208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46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6FF"/>
          </a:solidFill>
          <a:ln cap="flat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eaLnBrk="1" hangingPunct="1">
              <a:buFontTx/>
              <a:buNone/>
            </a:pPr>
            <a:endParaRPr lang="cs-CZ" altLang="cs-CZ" sz="2000" b="1" u="sng" smtClean="0">
              <a:solidFill>
                <a:srgbClr val="FFFF00"/>
              </a:solidFill>
            </a:endParaRPr>
          </a:p>
          <a:p>
            <a:pPr algn="ctr" eaLnBrk="1" hangingPunct="1">
              <a:buFontTx/>
              <a:buNone/>
            </a:pPr>
            <a:endParaRPr lang="cs-CZ" altLang="cs-CZ" sz="2000" b="1" u="sng" smtClean="0">
              <a:solidFill>
                <a:srgbClr val="FFFF00"/>
              </a:solidFill>
            </a:endParaRPr>
          </a:p>
          <a:p>
            <a:pPr algn="ctr" eaLnBrk="1" hangingPunct="1">
              <a:buFontTx/>
              <a:buNone/>
            </a:pPr>
            <a:r>
              <a:rPr lang="cs-CZ" altLang="cs-CZ" sz="2800" b="1" u="sng" smtClean="0">
                <a:solidFill>
                  <a:srgbClr val="FFFF00"/>
                </a:solidFill>
                <a:latin typeface="Arial Narrow" pitchFamily="34" charset="0"/>
              </a:rPr>
              <a:t>INFEKCIOZITA   BIOLOGICKÝCH   MATERIÁLŮ</a:t>
            </a:r>
          </a:p>
          <a:p>
            <a:pPr algn="ctr" eaLnBrk="1" hangingPunct="1">
              <a:buFontTx/>
              <a:buNone/>
            </a:pPr>
            <a:r>
              <a:rPr lang="cs-CZ" altLang="cs-CZ" sz="2800" b="1" u="sng" smtClean="0">
                <a:solidFill>
                  <a:srgbClr val="FFFF00"/>
                </a:solidFill>
                <a:latin typeface="Arial Narrow" pitchFamily="34" charset="0"/>
              </a:rPr>
              <a:t> – VÝSKYT   ETIOPATOGENETICKÝCH   AGENS</a:t>
            </a:r>
          </a:p>
          <a:p>
            <a:pPr algn="ctr" eaLnBrk="1" hangingPunct="1">
              <a:buFontTx/>
              <a:buNone/>
            </a:pPr>
            <a:endParaRPr lang="cs-CZ" altLang="cs-CZ" sz="2800" b="1" u="sng" smtClean="0">
              <a:solidFill>
                <a:srgbClr val="FFFF00"/>
              </a:solidFill>
              <a:latin typeface="Arial Narrow" pitchFamily="34" charset="0"/>
            </a:endParaRPr>
          </a:p>
          <a:p>
            <a:pPr eaLnBrk="1" hangingPunct="1">
              <a:buFontTx/>
              <a:buNone/>
            </a:pPr>
            <a:r>
              <a:rPr lang="cs-CZ" altLang="cs-CZ" sz="2800" b="1" u="sng" smtClean="0">
                <a:solidFill>
                  <a:srgbClr val="FFFF00"/>
                </a:solidFill>
                <a:latin typeface="Arial Narrow" pitchFamily="34" charset="0"/>
              </a:rPr>
              <a:t>2.  SPUTUM, NOSOHLTANOVÝ SEKRET</a:t>
            </a:r>
          </a:p>
          <a:p>
            <a:pPr eaLnBrk="1" hangingPunct="1">
              <a:buFontTx/>
              <a:buNone/>
            </a:pPr>
            <a:r>
              <a:rPr lang="cs-CZ" altLang="cs-CZ" sz="2800" b="1" smtClean="0">
                <a:solidFill>
                  <a:srgbClr val="FFFF00"/>
                </a:solidFill>
                <a:latin typeface="Arial Narrow" pitchFamily="34" charset="0"/>
              </a:rPr>
              <a:t>Adenoviry, coronaviry, enteroviry, herpes viry, myxoviry </a:t>
            </a:r>
          </a:p>
          <a:p>
            <a:pPr eaLnBrk="1" hangingPunct="1">
              <a:buFontTx/>
              <a:buNone/>
            </a:pPr>
            <a:r>
              <a:rPr lang="cs-CZ" altLang="cs-CZ" sz="2800" b="1" smtClean="0">
                <a:solidFill>
                  <a:srgbClr val="FFFF00"/>
                </a:solidFill>
                <a:latin typeface="Arial Narrow" pitchFamily="34" charset="0"/>
              </a:rPr>
              <a:t>(chřiipka), paramyxoviry,RSV, rhinoviry,</a:t>
            </a:r>
          </a:p>
          <a:p>
            <a:pPr eaLnBrk="1" hangingPunct="1">
              <a:buFontTx/>
              <a:buNone/>
            </a:pPr>
            <a:r>
              <a:rPr lang="cs-CZ" altLang="cs-CZ" sz="2800" b="1" smtClean="0">
                <a:solidFill>
                  <a:srgbClr val="FFFF00"/>
                </a:solidFill>
                <a:latin typeface="Arial Narrow" pitchFamily="34" charset="0"/>
              </a:rPr>
              <a:t>Stafylokoky, streptokoky, meningokoky, </a:t>
            </a:r>
            <a:r>
              <a:rPr lang="cs-CZ" altLang="cs-CZ" sz="2800" b="1" i="1" smtClean="0">
                <a:solidFill>
                  <a:srgbClr val="FFFF00"/>
                </a:solidFill>
                <a:latin typeface="Arial Narrow" pitchFamily="34" charset="0"/>
              </a:rPr>
              <a:t>Haemophilus </a:t>
            </a:r>
          </a:p>
          <a:p>
            <a:pPr eaLnBrk="1" hangingPunct="1">
              <a:buFontTx/>
              <a:buNone/>
            </a:pPr>
            <a:r>
              <a:rPr lang="cs-CZ" altLang="cs-CZ" sz="2800" b="1" i="1" smtClean="0">
                <a:solidFill>
                  <a:srgbClr val="FFFF00"/>
                </a:solidFill>
                <a:latin typeface="Arial Narrow" pitchFamily="34" charset="0"/>
              </a:rPr>
              <a:t>Influenzae, Neisseria meningitis,  Bordetella pertussis, </a:t>
            </a:r>
          </a:p>
          <a:p>
            <a:pPr eaLnBrk="1" hangingPunct="1">
              <a:buFontTx/>
              <a:buNone/>
            </a:pPr>
            <a:r>
              <a:rPr lang="cs-CZ" altLang="cs-CZ" sz="2800" b="1" i="1" smtClean="0">
                <a:solidFill>
                  <a:srgbClr val="FFFF00"/>
                </a:solidFill>
                <a:latin typeface="Arial Narrow" pitchFamily="34" charset="0"/>
              </a:rPr>
              <a:t>Bordetella parapertussis, Mycoplasma pneumoniae, </a:t>
            </a:r>
          </a:p>
          <a:p>
            <a:pPr eaLnBrk="1" hangingPunct="1">
              <a:buFontTx/>
              <a:buNone/>
            </a:pPr>
            <a:r>
              <a:rPr lang="cs-CZ" altLang="cs-CZ" sz="2800" b="1" i="1" smtClean="0">
                <a:solidFill>
                  <a:srgbClr val="FFFF00"/>
                </a:solidFill>
                <a:latin typeface="Arial Narrow" pitchFamily="34" charset="0"/>
              </a:rPr>
              <a:t>Pneumocystis carinii, </a:t>
            </a:r>
            <a:r>
              <a:rPr lang="cs-CZ" altLang="cs-CZ" sz="2800" b="1" smtClean="0">
                <a:solidFill>
                  <a:srgbClr val="FFFF00"/>
                </a:solidFill>
                <a:latin typeface="Arial Narrow" pitchFamily="34" charset="0"/>
              </a:rPr>
              <a:t>Kandidy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974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2575" y="6618288"/>
              <a:ext cx="1090613" cy="233362"/>
            </p14:xfrm>
          </p:contentPart>
        </mc:Choice>
        <mc:Fallback xmlns="">
          <p:pic>
            <p:nvPicPr>
              <p:cNvPr id="15974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3214" y="6608925"/>
                <a:ext cx="1109336" cy="25208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563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6FF"/>
          </a:solidFill>
          <a:ln cap="flat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altLang="cs-CZ" sz="2400" b="1" u="sng" smtClean="0">
              <a:solidFill>
                <a:srgbClr val="FFFF0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altLang="cs-CZ" sz="2400" b="1" u="sng" smtClean="0">
              <a:solidFill>
                <a:srgbClr val="FFFF0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altLang="cs-CZ" b="1" u="sng" smtClean="0">
                <a:solidFill>
                  <a:srgbClr val="FFFF00"/>
                </a:solidFill>
                <a:latin typeface="Arial Narrow" pitchFamily="34" charset="0"/>
              </a:rPr>
              <a:t>INFEKCIOZITA   BIOLOGICKÝCH   MATERIÁLŮ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altLang="cs-CZ" b="1" u="sng" smtClean="0">
                <a:solidFill>
                  <a:srgbClr val="FFFF00"/>
                </a:solidFill>
                <a:latin typeface="Arial Narrow" pitchFamily="34" charset="0"/>
              </a:rPr>
              <a:t> – VÝSKYT   ETIOPATOGENETICKÝCH   AGENS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altLang="cs-CZ" b="1" u="sng" smtClean="0">
              <a:solidFill>
                <a:srgbClr val="FFFF00"/>
              </a:solidFill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b="1" u="sng" smtClean="0">
                <a:solidFill>
                  <a:srgbClr val="FFFF00"/>
                </a:solidFill>
                <a:latin typeface="Arial Narrow" pitchFamily="34" charset="0"/>
              </a:rPr>
              <a:t>3. STOLICE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b="1" smtClean="0">
                <a:solidFill>
                  <a:srgbClr val="FFFF00"/>
                </a:solidFill>
                <a:latin typeface="Arial Narrow" pitchFamily="34" charset="0"/>
              </a:rPr>
              <a:t>Enteroviry (VHA, poliomyelitis), VHE, coxsackie viry,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b="1" smtClean="0">
                <a:solidFill>
                  <a:srgbClr val="FFFF00"/>
                </a:solidFill>
                <a:latin typeface="Arial Narrow" pitchFamily="34" charset="0"/>
              </a:rPr>
              <a:t>Adenoviry,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b="1" smtClean="0">
                <a:solidFill>
                  <a:srgbClr val="FFFF00"/>
                </a:solidFill>
                <a:latin typeface="Arial Narrow" pitchFamily="34" charset="0"/>
              </a:rPr>
              <a:t>Enterobactericeae (</a:t>
            </a:r>
            <a:r>
              <a:rPr lang="cs-CZ" altLang="cs-CZ" b="1" i="1" smtClean="0">
                <a:solidFill>
                  <a:srgbClr val="FFFF00"/>
                </a:solidFill>
                <a:latin typeface="Arial Narrow" pitchFamily="34" charset="0"/>
              </a:rPr>
              <a:t>E.coli, Klebsiella pneumoniae,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b="1" i="1" smtClean="0">
                <a:solidFill>
                  <a:srgbClr val="FFFF00"/>
                </a:solidFill>
                <a:latin typeface="Arial Narrow" pitchFamily="34" charset="0"/>
              </a:rPr>
              <a:t>Pseudomonas aeruginosa, Proteus spp., Citrobacter,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b="1" i="1" smtClean="0">
                <a:solidFill>
                  <a:srgbClr val="FFFF00"/>
                </a:solidFill>
                <a:latin typeface="Arial Narrow" pitchFamily="34" charset="0"/>
              </a:rPr>
              <a:t>Enterobacter, Serratia</a:t>
            </a:r>
            <a:r>
              <a:rPr lang="cs-CZ" altLang="cs-CZ" b="1" smtClean="0">
                <a:solidFill>
                  <a:srgbClr val="FFFF00"/>
                </a:solidFill>
                <a:latin typeface="Arial Narrow" pitchFamily="34" charset="0"/>
              </a:rPr>
              <a:t> apod)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b="1" i="1" smtClean="0">
                <a:solidFill>
                  <a:srgbClr val="FFFF00"/>
                </a:solidFill>
                <a:latin typeface="Arial Narrow" pitchFamily="34" charset="0"/>
              </a:rPr>
              <a:t>Listeria monocytogenes, Clostridium perfringens,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b="1" i="1" smtClean="0">
                <a:solidFill>
                  <a:srgbClr val="FFFF00"/>
                </a:solidFill>
                <a:latin typeface="Arial Narrow" pitchFamily="34" charset="0"/>
              </a:rPr>
              <a:t>Clostridium tetani, Pneumocystis carinii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323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2575" y="6618288"/>
              <a:ext cx="1090613" cy="233362"/>
            </p14:xfrm>
          </p:contentPart>
        </mc:Choice>
        <mc:Fallback xmlns="">
          <p:pic>
            <p:nvPicPr>
              <p:cNvPr id="22323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3214" y="6608925"/>
                <a:ext cx="1109336" cy="25208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86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6FF"/>
          </a:solidFill>
          <a:ln cap="flat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 rtlCol="0">
            <a:normAutofit/>
          </a:bodyPr>
          <a:lstStyle/>
          <a:p>
            <a:pPr indent="-182880" algn="ctr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cs-CZ" altLang="cs-CZ" sz="2800" b="1" u="sng" smtClean="0">
                <a:solidFill>
                  <a:srgbClr val="FFFF00"/>
                </a:solidFill>
                <a:latin typeface="Arial Narrow" pitchFamily="34" charset="0"/>
              </a:rPr>
              <a:t>INFEKCIOZITA   BIOLOGICKÝCH   MATERIÁLŮ</a:t>
            </a:r>
          </a:p>
          <a:p>
            <a:pPr indent="-182880" algn="ctr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cs-CZ" altLang="cs-CZ" sz="2800" b="1" u="sng" smtClean="0">
                <a:solidFill>
                  <a:srgbClr val="FFFF00"/>
                </a:solidFill>
                <a:latin typeface="Arial Narrow" pitchFamily="34" charset="0"/>
              </a:rPr>
              <a:t> – VÝSKYT   ETIOPATOGENETICKÝCH   AGENS</a:t>
            </a:r>
          </a:p>
          <a:p>
            <a:pPr indent="-182880" algn="ctr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cs-CZ" altLang="cs-CZ" sz="2800" b="1" u="sng" smtClean="0">
              <a:solidFill>
                <a:srgbClr val="FFFF00"/>
              </a:solidFill>
              <a:latin typeface="Arial Narrow" pitchFamily="34" charset="0"/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cs-CZ" altLang="cs-CZ" sz="2800" b="1" u="sng" smtClean="0">
                <a:solidFill>
                  <a:srgbClr val="FFFF00"/>
                </a:solidFill>
                <a:latin typeface="Arial Narrow" pitchFamily="34" charset="0"/>
              </a:rPr>
              <a:t>4.  MOČ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cs-CZ" altLang="cs-CZ" sz="2800" b="1" smtClean="0">
                <a:solidFill>
                  <a:srgbClr val="FFFF00"/>
                </a:solidFill>
                <a:latin typeface="Arial Narrow" pitchFamily="34" charset="0"/>
              </a:rPr>
              <a:t>Virus spalniček, příušnic, CMV, VHB, papovaviry, </a:t>
            </a:r>
            <a:r>
              <a:rPr lang="cs-CZ" altLang="cs-CZ" sz="2800" b="1" i="1" smtClean="0">
                <a:solidFill>
                  <a:srgbClr val="FFFF00"/>
                </a:solidFill>
                <a:latin typeface="Arial Narrow" pitchFamily="34" charset="0"/>
              </a:rPr>
              <a:t>Listeria 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cs-CZ" altLang="cs-CZ" sz="2800" b="1" i="1" smtClean="0">
                <a:solidFill>
                  <a:srgbClr val="FFFF00"/>
                </a:solidFill>
                <a:latin typeface="Arial Narrow" pitchFamily="34" charset="0"/>
              </a:rPr>
              <a:t>monocytogenes, Kandidy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cs-CZ" altLang="cs-CZ" sz="2800" b="1" i="1" smtClean="0">
              <a:solidFill>
                <a:srgbClr val="FFFF00"/>
              </a:solidFill>
              <a:latin typeface="Arial Narrow" pitchFamily="34" charset="0"/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cs-CZ" altLang="cs-CZ" sz="2800" b="1" u="sng" smtClean="0">
                <a:solidFill>
                  <a:srgbClr val="FFFF00"/>
                </a:solidFill>
                <a:latin typeface="Arial Narrow" pitchFamily="34" charset="0"/>
              </a:rPr>
              <a:t>5. MOZEK, LIQUOR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cs-CZ" altLang="cs-CZ" sz="2800" b="1" smtClean="0">
                <a:solidFill>
                  <a:srgbClr val="FFFF00"/>
                </a:solidFill>
                <a:latin typeface="Arial Narrow" pitchFamily="34" charset="0"/>
              </a:rPr>
              <a:t>HIV, různá etiologická agens meningitid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cs-CZ" altLang="cs-CZ" sz="2800" b="1" smtClean="0">
              <a:solidFill>
                <a:srgbClr val="FFFF00"/>
              </a:solidFill>
              <a:latin typeface="Arial Narrow" pitchFamily="34" charset="0"/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cs-CZ" altLang="cs-CZ" sz="2800" b="1" u="sng" smtClean="0">
                <a:solidFill>
                  <a:srgbClr val="FFFF00"/>
                </a:solidFill>
                <a:latin typeface="Arial Narrow" pitchFamily="34" charset="0"/>
              </a:rPr>
              <a:t>6. SLINY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cs-CZ" altLang="cs-CZ" sz="2800" b="1" smtClean="0">
                <a:solidFill>
                  <a:srgbClr val="FFFF00"/>
                </a:solidFill>
                <a:latin typeface="Arial Narrow" pitchFamily="34" charset="0"/>
              </a:rPr>
              <a:t>VHB, HIV, CMV, EBV, herpes virus hominis typ 1,2, virus 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cs-CZ" altLang="cs-CZ" sz="2800" b="1" smtClean="0">
                <a:solidFill>
                  <a:srgbClr val="FFFF00"/>
                </a:solidFill>
                <a:latin typeface="Arial Narrow" pitchFamily="34" charset="0"/>
              </a:rPr>
              <a:t>spalniček, rubeola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cs-CZ" altLang="cs-CZ" sz="2800" b="1" i="1" smtClean="0">
              <a:solidFill>
                <a:srgbClr val="FFFF00"/>
              </a:solidFill>
              <a:latin typeface="Arial Narrow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179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2575" y="6618288"/>
              <a:ext cx="1090613" cy="233362"/>
            </p14:xfrm>
          </p:contentPart>
        </mc:Choice>
        <mc:Fallback xmlns="">
          <p:pic>
            <p:nvPicPr>
              <p:cNvPr id="16179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3214" y="6608925"/>
                <a:ext cx="1109336" cy="25208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823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6FF"/>
          </a:solidFill>
          <a:ln cap="flat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 rtlCol="0">
            <a:normAutofit/>
          </a:bodyPr>
          <a:lstStyle/>
          <a:p>
            <a:pPr indent="-18288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cs-CZ" altLang="cs-CZ" sz="2800" b="1" u="sng" smtClean="0">
                <a:solidFill>
                  <a:srgbClr val="FFFF00"/>
                </a:solidFill>
                <a:latin typeface="Arial Narrow" pitchFamily="34" charset="0"/>
              </a:rPr>
              <a:t>INFEKCIOZITA   BIOLOGICKÝCH   MATERIÁLŮ</a:t>
            </a:r>
          </a:p>
          <a:p>
            <a:pPr indent="-18288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cs-CZ" altLang="cs-CZ" sz="2800" b="1" u="sng" smtClean="0">
                <a:solidFill>
                  <a:srgbClr val="FFFF00"/>
                </a:solidFill>
                <a:latin typeface="Arial Narrow" pitchFamily="34" charset="0"/>
              </a:rPr>
              <a:t> – VÝSKYT   ETIOPATOGENETICKÝCH   AGENS</a:t>
            </a:r>
          </a:p>
          <a:p>
            <a:pPr indent="-18288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cs-CZ" altLang="cs-CZ" sz="2800" b="1" u="sng" smtClean="0">
              <a:solidFill>
                <a:srgbClr val="FFFF00"/>
              </a:solidFill>
              <a:latin typeface="Arial Narrow" pitchFamily="34" charset="0"/>
            </a:endParaRP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cs-CZ" altLang="cs-CZ" sz="2800" b="1" u="sng" smtClean="0">
                <a:solidFill>
                  <a:srgbClr val="FFFF00"/>
                </a:solidFill>
                <a:latin typeface="Arial Narrow" pitchFamily="34" charset="0"/>
              </a:rPr>
              <a:t>7. SLZY,  OČNÍ  SEKRET</a:t>
            </a: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cs-CZ" altLang="cs-CZ" sz="2800" b="1" smtClean="0">
                <a:solidFill>
                  <a:srgbClr val="FFFF00"/>
                </a:solidFill>
                <a:latin typeface="Arial Narrow" pitchFamily="34" charset="0"/>
              </a:rPr>
              <a:t>VHB, HIV, adenoviry, Enterovirus typ 70, </a:t>
            </a:r>
            <a:r>
              <a:rPr lang="cs-CZ" altLang="cs-CZ" sz="2800" b="1" i="1" smtClean="0">
                <a:solidFill>
                  <a:srgbClr val="FFFF00"/>
                </a:solidFill>
                <a:latin typeface="Arial Narrow" pitchFamily="34" charset="0"/>
              </a:rPr>
              <a:t>Coxsackie A 24</a:t>
            </a:r>
            <a:r>
              <a:rPr lang="cs-CZ" altLang="cs-CZ" sz="2800" b="1" smtClean="0">
                <a:solidFill>
                  <a:srgbClr val="FFFF00"/>
                </a:solidFill>
                <a:latin typeface="Arial Narrow" pitchFamily="34" charset="0"/>
              </a:rPr>
              <a:t>, </a:t>
            </a: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cs-CZ" altLang="cs-CZ" sz="2800" b="1" i="1" smtClean="0">
                <a:solidFill>
                  <a:srgbClr val="FFFF00"/>
                </a:solidFill>
                <a:latin typeface="Arial Narrow" pitchFamily="34" charset="0"/>
              </a:rPr>
              <a:t>Staphylococcus aureus</a:t>
            </a:r>
            <a:r>
              <a:rPr lang="cs-CZ" altLang="cs-CZ" sz="2800" b="1" smtClean="0">
                <a:solidFill>
                  <a:srgbClr val="FFFF00"/>
                </a:solidFill>
                <a:latin typeface="Arial Narrow" pitchFamily="34" charset="0"/>
              </a:rPr>
              <a:t>, hemophfilus, pneumokoky, moraxely, </a:t>
            </a: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cs-CZ" altLang="cs-CZ" sz="2800" b="1" smtClean="0">
                <a:solidFill>
                  <a:srgbClr val="FFFF00"/>
                </a:solidFill>
                <a:latin typeface="Arial Narrow" pitchFamily="34" charset="0"/>
              </a:rPr>
              <a:t>Chlamydie</a:t>
            </a: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cs-CZ" altLang="cs-CZ" sz="2800" b="1" i="1" smtClean="0">
              <a:solidFill>
                <a:srgbClr val="FFFF00"/>
              </a:solidFill>
              <a:latin typeface="Arial Narrow" pitchFamily="34" charset="0"/>
            </a:endParaRP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cs-CZ" altLang="cs-CZ" sz="2800" b="1" u="sng" smtClean="0">
                <a:solidFill>
                  <a:srgbClr val="FFFF00"/>
                </a:solidFill>
                <a:latin typeface="Arial Narrow" pitchFamily="34" charset="0"/>
              </a:rPr>
              <a:t>8. VAGINÁLNÍ  A  CERVIKÁLNÍ  SEKRET</a:t>
            </a: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cs-CZ" altLang="cs-CZ" sz="2800" b="1" smtClean="0">
                <a:solidFill>
                  <a:srgbClr val="FFFF00"/>
                </a:solidFill>
                <a:latin typeface="Arial Narrow" pitchFamily="34" charset="0"/>
              </a:rPr>
              <a:t>HIV, VHB, vzácně VHC, herpes virus hominis typ 1,2, </a:t>
            </a: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cs-CZ" altLang="cs-CZ" sz="2800" b="1" i="1" smtClean="0">
                <a:solidFill>
                  <a:srgbClr val="FFFF00"/>
                </a:solidFill>
                <a:latin typeface="Arial Narrow" pitchFamily="34" charset="0"/>
              </a:rPr>
              <a:t>Streptococcus agalactiae</a:t>
            </a:r>
            <a:r>
              <a:rPr lang="cs-CZ" altLang="cs-CZ" sz="2800" b="1" smtClean="0">
                <a:solidFill>
                  <a:srgbClr val="FFFF00"/>
                </a:solidFill>
                <a:latin typeface="Arial Narrow" pitchFamily="34" charset="0"/>
              </a:rPr>
              <a:t>, </a:t>
            </a:r>
            <a:r>
              <a:rPr lang="cs-CZ" altLang="cs-CZ" sz="2800" b="1" i="1" smtClean="0">
                <a:solidFill>
                  <a:srgbClr val="FFFF00"/>
                </a:solidFill>
                <a:latin typeface="Arial Narrow" pitchFamily="34" charset="0"/>
              </a:rPr>
              <a:t>Neisseria gonorrhoea,</a:t>
            </a:r>
            <a:r>
              <a:rPr lang="cs-CZ" altLang="cs-CZ" sz="2800" b="1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cs-CZ" altLang="cs-CZ" sz="2800" b="1" i="1" smtClean="0">
                <a:solidFill>
                  <a:srgbClr val="FFFF00"/>
                </a:solidFill>
                <a:latin typeface="Arial Narrow" pitchFamily="34" charset="0"/>
              </a:rPr>
              <a:t>Haemophilus </a:t>
            </a: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cs-CZ" altLang="cs-CZ" sz="2800" b="1" i="1" smtClean="0">
                <a:solidFill>
                  <a:srgbClr val="FFFF00"/>
                </a:solidFill>
                <a:latin typeface="Arial Narrow" pitchFamily="34" charset="0"/>
              </a:rPr>
              <a:t>Ducreyi, Treponema pallidum, Trichomonas vaginalis, </a:t>
            </a: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cs-CZ" altLang="cs-CZ" sz="2800" b="1" i="1" smtClean="0">
                <a:solidFill>
                  <a:srgbClr val="FFFF00"/>
                </a:solidFill>
                <a:latin typeface="Arial Narrow" pitchFamily="34" charset="0"/>
              </a:rPr>
              <a:t>Chlamydia lymfogranulomatosis, Chlamydia trachomatis</a:t>
            </a: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cs-CZ" altLang="cs-CZ" sz="2800" b="1" i="1" smtClean="0">
              <a:solidFill>
                <a:srgbClr val="FFFF00"/>
              </a:solidFill>
              <a:latin typeface="Arial Narrow" pitchFamily="34" charset="0"/>
            </a:endParaRP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cs-CZ" altLang="cs-CZ" sz="2800" b="1" u="sng" smtClean="0">
                <a:solidFill>
                  <a:srgbClr val="FFFF00"/>
                </a:solidFill>
                <a:latin typeface="Arial Narrow" pitchFamily="34" charset="0"/>
              </a:rPr>
              <a:t>9. EJAKULÁT</a:t>
            </a: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cs-CZ" altLang="cs-CZ" sz="2800" b="1" smtClean="0">
                <a:solidFill>
                  <a:srgbClr val="FFFF00"/>
                </a:solidFill>
                <a:latin typeface="Arial Narrow" pitchFamily="34" charset="0"/>
              </a:rPr>
              <a:t>VHB, HIV, vzácně VHC, CMV, </a:t>
            </a:r>
            <a:endParaRPr lang="cs-CZ" altLang="cs-CZ" sz="2800" b="1" i="1" smtClean="0">
              <a:solidFill>
                <a:srgbClr val="FFFF00"/>
              </a:solidFill>
              <a:latin typeface="Arial Narrow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384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2575" y="6618288"/>
              <a:ext cx="1090613" cy="233362"/>
            </p14:xfrm>
          </p:contentPart>
        </mc:Choice>
        <mc:Fallback xmlns="">
          <p:pic>
            <p:nvPicPr>
              <p:cNvPr id="16384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3214" y="6608925"/>
                <a:ext cx="1109336" cy="25208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687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-973138" y="73025"/>
          <a:ext cx="11306176" cy="6784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57" name="AutoShape 33"/>
          <p:cNvSpPr>
            <a:spLocks noChangeArrowheads="1"/>
          </p:cNvSpPr>
          <p:nvPr/>
        </p:nvSpPr>
        <p:spPr bwMode="auto">
          <a:xfrm>
            <a:off x="3203575" y="1916113"/>
            <a:ext cx="2808288" cy="25209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3709 w 21600"/>
              <a:gd name="T13" fmla="*/ 6980 h 21600"/>
              <a:gd name="T14" fmla="*/ 17891 w 21600"/>
              <a:gd name="T15" fmla="*/ 1462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195"/>
                </a:lnTo>
                <a:lnTo>
                  <a:pt x="6980" y="4195"/>
                </a:lnTo>
                <a:lnTo>
                  <a:pt x="6980" y="6980"/>
                </a:lnTo>
                <a:lnTo>
                  <a:pt x="4195" y="6980"/>
                </a:lnTo>
                <a:lnTo>
                  <a:pt x="4195" y="6480"/>
                </a:lnTo>
                <a:lnTo>
                  <a:pt x="0" y="10800"/>
                </a:lnTo>
                <a:lnTo>
                  <a:pt x="4195" y="15120"/>
                </a:lnTo>
                <a:lnTo>
                  <a:pt x="4195" y="14620"/>
                </a:lnTo>
                <a:lnTo>
                  <a:pt x="6980" y="14620"/>
                </a:lnTo>
                <a:lnTo>
                  <a:pt x="6980" y="17405"/>
                </a:lnTo>
                <a:lnTo>
                  <a:pt x="6480" y="17405"/>
                </a:lnTo>
                <a:lnTo>
                  <a:pt x="10800" y="21600"/>
                </a:lnTo>
                <a:lnTo>
                  <a:pt x="15120" y="17405"/>
                </a:lnTo>
                <a:lnTo>
                  <a:pt x="14620" y="17405"/>
                </a:lnTo>
                <a:lnTo>
                  <a:pt x="14620" y="14620"/>
                </a:lnTo>
                <a:lnTo>
                  <a:pt x="17405" y="14620"/>
                </a:lnTo>
                <a:lnTo>
                  <a:pt x="17405" y="15120"/>
                </a:lnTo>
                <a:lnTo>
                  <a:pt x="21600" y="10800"/>
                </a:lnTo>
                <a:lnTo>
                  <a:pt x="17405" y="6480"/>
                </a:lnTo>
                <a:lnTo>
                  <a:pt x="17405" y="6980"/>
                </a:lnTo>
                <a:lnTo>
                  <a:pt x="14620" y="6980"/>
                </a:lnTo>
                <a:lnTo>
                  <a:pt x="14620" y="4195"/>
                </a:lnTo>
                <a:lnTo>
                  <a:pt x="15120" y="4195"/>
                </a:lnTo>
                <a:lnTo>
                  <a:pt x="10800" y="0"/>
                </a:lnTo>
                <a:close/>
              </a:path>
            </a:pathLst>
          </a:custGeom>
          <a:solidFill>
            <a:srgbClr val="CCFF66"/>
          </a:solidFill>
          <a:ln w="19050">
            <a:solidFill>
              <a:srgbClr val="CC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chemeClr val="bg2"/>
                </a:solidFill>
                <a:latin typeface="Arial" charset="0"/>
              </a:rPr>
              <a:t>Nemocniční   péče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latin typeface="Arial" charset="0"/>
            </a:endParaRPr>
          </a:p>
        </p:txBody>
      </p:sp>
      <p:sp>
        <p:nvSpPr>
          <p:cNvPr id="1058" name="AutoShape 34"/>
          <p:cNvSpPr>
            <a:spLocks noChangeArrowheads="1"/>
          </p:cNvSpPr>
          <p:nvPr/>
        </p:nvSpPr>
        <p:spPr bwMode="auto">
          <a:xfrm rot="503340">
            <a:off x="2195513" y="2924175"/>
            <a:ext cx="787400" cy="2159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66"/>
          </a:solidFill>
          <a:ln w="19050">
            <a:solidFill>
              <a:srgbClr val="CC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059" name="AutoShape 35"/>
          <p:cNvSpPr>
            <a:spLocks noChangeArrowheads="1"/>
          </p:cNvSpPr>
          <p:nvPr/>
        </p:nvSpPr>
        <p:spPr bwMode="auto">
          <a:xfrm rot="1935492">
            <a:off x="2484438" y="1844675"/>
            <a:ext cx="688975" cy="5667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9082 h 21600"/>
              <a:gd name="T14" fmla="*/ 20686 w 21600"/>
              <a:gd name="T15" fmla="*/ 1251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856" y="0"/>
                </a:moveTo>
                <a:lnTo>
                  <a:pt x="15856" y="9082"/>
                </a:lnTo>
                <a:lnTo>
                  <a:pt x="3375" y="9082"/>
                </a:lnTo>
                <a:lnTo>
                  <a:pt x="3375" y="12518"/>
                </a:lnTo>
                <a:lnTo>
                  <a:pt x="15856" y="12518"/>
                </a:lnTo>
                <a:lnTo>
                  <a:pt x="15856" y="21600"/>
                </a:lnTo>
                <a:lnTo>
                  <a:pt x="21600" y="10800"/>
                </a:lnTo>
                <a:lnTo>
                  <a:pt x="15856" y="0"/>
                </a:lnTo>
                <a:close/>
              </a:path>
              <a:path w="21600" h="21600">
                <a:moveTo>
                  <a:pt x="1350" y="9082"/>
                </a:moveTo>
                <a:lnTo>
                  <a:pt x="1350" y="12518"/>
                </a:lnTo>
                <a:lnTo>
                  <a:pt x="2700" y="12518"/>
                </a:lnTo>
                <a:lnTo>
                  <a:pt x="2700" y="9082"/>
                </a:lnTo>
                <a:lnTo>
                  <a:pt x="1350" y="9082"/>
                </a:lnTo>
                <a:close/>
              </a:path>
              <a:path w="21600" h="21600">
                <a:moveTo>
                  <a:pt x="0" y="9082"/>
                </a:moveTo>
                <a:lnTo>
                  <a:pt x="0" y="12518"/>
                </a:lnTo>
                <a:lnTo>
                  <a:pt x="675" y="12518"/>
                </a:lnTo>
                <a:lnTo>
                  <a:pt x="675" y="9082"/>
                </a:lnTo>
                <a:lnTo>
                  <a:pt x="0" y="9082"/>
                </a:lnTo>
                <a:close/>
              </a:path>
            </a:pathLst>
          </a:custGeom>
          <a:solidFill>
            <a:srgbClr val="FFFF66"/>
          </a:solidFill>
          <a:ln w="19050">
            <a:solidFill>
              <a:srgbClr val="CC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060" name="AutoShape 36"/>
          <p:cNvSpPr>
            <a:spLocks noChangeArrowheads="1"/>
          </p:cNvSpPr>
          <p:nvPr/>
        </p:nvSpPr>
        <p:spPr bwMode="auto">
          <a:xfrm rot="3801018">
            <a:off x="3348038" y="1268412"/>
            <a:ext cx="630238" cy="4873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8558 h 21600"/>
              <a:gd name="T14" fmla="*/ 20479 w 21600"/>
              <a:gd name="T15" fmla="*/ 1304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8558"/>
                </a:lnTo>
                <a:lnTo>
                  <a:pt x="3375" y="8558"/>
                </a:lnTo>
                <a:lnTo>
                  <a:pt x="3375" y="13042"/>
                </a:lnTo>
                <a:lnTo>
                  <a:pt x="16200" y="13042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8558"/>
                </a:moveTo>
                <a:lnTo>
                  <a:pt x="1350" y="13042"/>
                </a:lnTo>
                <a:lnTo>
                  <a:pt x="2700" y="13042"/>
                </a:lnTo>
                <a:lnTo>
                  <a:pt x="2700" y="8558"/>
                </a:lnTo>
                <a:lnTo>
                  <a:pt x="1350" y="8558"/>
                </a:lnTo>
                <a:close/>
              </a:path>
              <a:path w="21600" h="21600">
                <a:moveTo>
                  <a:pt x="0" y="8558"/>
                </a:moveTo>
                <a:lnTo>
                  <a:pt x="0" y="13042"/>
                </a:lnTo>
                <a:lnTo>
                  <a:pt x="675" y="13042"/>
                </a:lnTo>
                <a:lnTo>
                  <a:pt x="675" y="8558"/>
                </a:lnTo>
                <a:lnTo>
                  <a:pt x="0" y="8558"/>
                </a:lnTo>
                <a:close/>
              </a:path>
            </a:pathLst>
          </a:custGeom>
          <a:solidFill>
            <a:srgbClr val="FFFF66"/>
          </a:solidFill>
          <a:ln w="19050">
            <a:solidFill>
              <a:srgbClr val="CC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061" name="AutoShape 37"/>
          <p:cNvSpPr>
            <a:spLocks noChangeArrowheads="1"/>
          </p:cNvSpPr>
          <p:nvPr/>
        </p:nvSpPr>
        <p:spPr bwMode="auto">
          <a:xfrm rot="5217933">
            <a:off x="4428332" y="1197769"/>
            <a:ext cx="503237" cy="358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881 h 21600"/>
              <a:gd name="T14" fmla="*/ 20018 w 21600"/>
              <a:gd name="T15" fmla="*/ 1471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239" y="0"/>
                </a:moveTo>
                <a:lnTo>
                  <a:pt x="17239" y="6881"/>
                </a:lnTo>
                <a:lnTo>
                  <a:pt x="3375" y="6881"/>
                </a:lnTo>
                <a:lnTo>
                  <a:pt x="3375" y="14719"/>
                </a:lnTo>
                <a:lnTo>
                  <a:pt x="17239" y="14719"/>
                </a:lnTo>
                <a:lnTo>
                  <a:pt x="17239" y="21600"/>
                </a:lnTo>
                <a:lnTo>
                  <a:pt x="21600" y="10800"/>
                </a:lnTo>
                <a:lnTo>
                  <a:pt x="17239" y="0"/>
                </a:lnTo>
                <a:close/>
              </a:path>
              <a:path w="21600" h="21600">
                <a:moveTo>
                  <a:pt x="1350" y="6881"/>
                </a:moveTo>
                <a:lnTo>
                  <a:pt x="1350" y="14719"/>
                </a:lnTo>
                <a:lnTo>
                  <a:pt x="2700" y="14719"/>
                </a:lnTo>
                <a:lnTo>
                  <a:pt x="2700" y="6881"/>
                </a:lnTo>
                <a:lnTo>
                  <a:pt x="1350" y="6881"/>
                </a:lnTo>
                <a:close/>
              </a:path>
              <a:path w="21600" h="21600">
                <a:moveTo>
                  <a:pt x="0" y="6881"/>
                </a:moveTo>
                <a:lnTo>
                  <a:pt x="0" y="14719"/>
                </a:lnTo>
                <a:lnTo>
                  <a:pt x="675" y="14719"/>
                </a:lnTo>
                <a:lnTo>
                  <a:pt x="675" y="6881"/>
                </a:lnTo>
                <a:lnTo>
                  <a:pt x="0" y="6881"/>
                </a:lnTo>
                <a:close/>
              </a:path>
            </a:pathLst>
          </a:custGeom>
          <a:solidFill>
            <a:srgbClr val="FFFF66"/>
          </a:solidFill>
          <a:ln w="19050">
            <a:solidFill>
              <a:srgbClr val="CC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062" name="AutoShape 38"/>
          <p:cNvSpPr>
            <a:spLocks noChangeArrowheads="1"/>
          </p:cNvSpPr>
          <p:nvPr/>
        </p:nvSpPr>
        <p:spPr bwMode="auto">
          <a:xfrm rot="-628943">
            <a:off x="2484438" y="3644900"/>
            <a:ext cx="719137" cy="3571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8278 h 21600"/>
              <a:gd name="T14" fmla="*/ 20346 w 21600"/>
              <a:gd name="T15" fmla="*/ 1332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30" y="0"/>
                </a:moveTo>
                <a:lnTo>
                  <a:pt x="16230" y="8278"/>
                </a:lnTo>
                <a:lnTo>
                  <a:pt x="3375" y="8278"/>
                </a:lnTo>
                <a:lnTo>
                  <a:pt x="3375" y="13322"/>
                </a:lnTo>
                <a:lnTo>
                  <a:pt x="16230" y="13322"/>
                </a:lnTo>
                <a:lnTo>
                  <a:pt x="16230" y="21600"/>
                </a:lnTo>
                <a:lnTo>
                  <a:pt x="21600" y="10800"/>
                </a:lnTo>
                <a:lnTo>
                  <a:pt x="16230" y="0"/>
                </a:lnTo>
                <a:close/>
              </a:path>
              <a:path w="21600" h="21600">
                <a:moveTo>
                  <a:pt x="1350" y="8278"/>
                </a:moveTo>
                <a:lnTo>
                  <a:pt x="1350" y="13322"/>
                </a:lnTo>
                <a:lnTo>
                  <a:pt x="2700" y="13322"/>
                </a:lnTo>
                <a:lnTo>
                  <a:pt x="2700" y="8278"/>
                </a:lnTo>
                <a:lnTo>
                  <a:pt x="1350" y="8278"/>
                </a:lnTo>
                <a:close/>
              </a:path>
              <a:path w="21600" h="21600">
                <a:moveTo>
                  <a:pt x="0" y="8278"/>
                </a:moveTo>
                <a:lnTo>
                  <a:pt x="0" y="13322"/>
                </a:lnTo>
                <a:lnTo>
                  <a:pt x="675" y="13322"/>
                </a:lnTo>
                <a:lnTo>
                  <a:pt x="675" y="8278"/>
                </a:lnTo>
                <a:lnTo>
                  <a:pt x="0" y="8278"/>
                </a:lnTo>
                <a:close/>
              </a:path>
            </a:pathLst>
          </a:custGeom>
          <a:solidFill>
            <a:srgbClr val="FFFF66"/>
          </a:solidFill>
          <a:ln w="19050">
            <a:solidFill>
              <a:srgbClr val="CC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063" name="AutoShape 39"/>
          <p:cNvSpPr>
            <a:spLocks noChangeArrowheads="1"/>
          </p:cNvSpPr>
          <p:nvPr/>
        </p:nvSpPr>
        <p:spPr bwMode="auto">
          <a:xfrm rot="-1629454">
            <a:off x="2916238" y="4292600"/>
            <a:ext cx="630237" cy="4381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8752 h 21600"/>
              <a:gd name="T14" fmla="*/ 20709 w 21600"/>
              <a:gd name="T15" fmla="*/ 1284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902" y="0"/>
                </a:moveTo>
                <a:lnTo>
                  <a:pt x="16902" y="8752"/>
                </a:lnTo>
                <a:lnTo>
                  <a:pt x="3375" y="8752"/>
                </a:lnTo>
                <a:lnTo>
                  <a:pt x="3375" y="12848"/>
                </a:lnTo>
                <a:lnTo>
                  <a:pt x="16902" y="12848"/>
                </a:lnTo>
                <a:lnTo>
                  <a:pt x="16902" y="21600"/>
                </a:lnTo>
                <a:lnTo>
                  <a:pt x="21600" y="10800"/>
                </a:lnTo>
                <a:lnTo>
                  <a:pt x="16902" y="0"/>
                </a:lnTo>
                <a:close/>
              </a:path>
              <a:path w="21600" h="21600">
                <a:moveTo>
                  <a:pt x="1350" y="8752"/>
                </a:moveTo>
                <a:lnTo>
                  <a:pt x="1350" y="12848"/>
                </a:lnTo>
                <a:lnTo>
                  <a:pt x="2700" y="12848"/>
                </a:lnTo>
                <a:lnTo>
                  <a:pt x="2700" y="8752"/>
                </a:lnTo>
                <a:lnTo>
                  <a:pt x="1350" y="8752"/>
                </a:lnTo>
                <a:close/>
              </a:path>
              <a:path w="21600" h="21600">
                <a:moveTo>
                  <a:pt x="0" y="8752"/>
                </a:moveTo>
                <a:lnTo>
                  <a:pt x="0" y="12848"/>
                </a:lnTo>
                <a:lnTo>
                  <a:pt x="675" y="12848"/>
                </a:lnTo>
                <a:lnTo>
                  <a:pt x="675" y="8752"/>
                </a:lnTo>
                <a:lnTo>
                  <a:pt x="0" y="8752"/>
                </a:lnTo>
                <a:close/>
              </a:path>
            </a:pathLst>
          </a:custGeom>
          <a:solidFill>
            <a:srgbClr val="FFFF66"/>
          </a:solidFill>
          <a:ln w="19050">
            <a:solidFill>
              <a:srgbClr val="CC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064" name="AutoShape 40"/>
          <p:cNvSpPr>
            <a:spLocks noChangeArrowheads="1"/>
          </p:cNvSpPr>
          <p:nvPr/>
        </p:nvSpPr>
        <p:spPr bwMode="auto">
          <a:xfrm rot="-3499545">
            <a:off x="3713957" y="4575968"/>
            <a:ext cx="482600" cy="49371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9000 h 21600"/>
              <a:gd name="T14" fmla="*/ 20700 w 21600"/>
              <a:gd name="T15" fmla="*/ 12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9000"/>
                </a:lnTo>
                <a:lnTo>
                  <a:pt x="3375" y="9000"/>
                </a:lnTo>
                <a:lnTo>
                  <a:pt x="3375" y="12600"/>
                </a:lnTo>
                <a:lnTo>
                  <a:pt x="16200" y="12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9000"/>
                </a:moveTo>
                <a:lnTo>
                  <a:pt x="1350" y="12600"/>
                </a:lnTo>
                <a:lnTo>
                  <a:pt x="2700" y="12600"/>
                </a:lnTo>
                <a:lnTo>
                  <a:pt x="2700" y="9000"/>
                </a:lnTo>
                <a:lnTo>
                  <a:pt x="1350" y="9000"/>
                </a:lnTo>
                <a:close/>
              </a:path>
              <a:path w="21600" h="21600">
                <a:moveTo>
                  <a:pt x="0" y="9000"/>
                </a:moveTo>
                <a:lnTo>
                  <a:pt x="0" y="12600"/>
                </a:lnTo>
                <a:lnTo>
                  <a:pt x="675" y="12600"/>
                </a:lnTo>
                <a:lnTo>
                  <a:pt x="675" y="9000"/>
                </a:lnTo>
                <a:lnTo>
                  <a:pt x="0" y="9000"/>
                </a:lnTo>
                <a:close/>
              </a:path>
            </a:pathLst>
          </a:custGeom>
          <a:solidFill>
            <a:srgbClr val="FFFF66"/>
          </a:solidFill>
          <a:ln w="19050">
            <a:solidFill>
              <a:srgbClr val="CC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065" name="AutoShape 41"/>
          <p:cNvSpPr>
            <a:spLocks noChangeArrowheads="1"/>
          </p:cNvSpPr>
          <p:nvPr/>
        </p:nvSpPr>
        <p:spPr bwMode="auto">
          <a:xfrm rot="-5400000">
            <a:off x="4390231" y="4618832"/>
            <a:ext cx="576263" cy="355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8196 h 21600"/>
              <a:gd name="T14" fmla="*/ 20050 w 21600"/>
              <a:gd name="T15" fmla="*/ 1340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173" y="0"/>
                </a:moveTo>
                <a:lnTo>
                  <a:pt x="15173" y="8196"/>
                </a:lnTo>
                <a:lnTo>
                  <a:pt x="3375" y="8196"/>
                </a:lnTo>
                <a:lnTo>
                  <a:pt x="3375" y="13404"/>
                </a:lnTo>
                <a:lnTo>
                  <a:pt x="15173" y="13404"/>
                </a:lnTo>
                <a:lnTo>
                  <a:pt x="15173" y="21600"/>
                </a:lnTo>
                <a:lnTo>
                  <a:pt x="21600" y="10800"/>
                </a:lnTo>
                <a:lnTo>
                  <a:pt x="15173" y="0"/>
                </a:lnTo>
                <a:close/>
              </a:path>
              <a:path w="21600" h="21600">
                <a:moveTo>
                  <a:pt x="1350" y="8196"/>
                </a:moveTo>
                <a:lnTo>
                  <a:pt x="1350" y="13404"/>
                </a:lnTo>
                <a:lnTo>
                  <a:pt x="2700" y="13404"/>
                </a:lnTo>
                <a:lnTo>
                  <a:pt x="2700" y="8196"/>
                </a:lnTo>
                <a:lnTo>
                  <a:pt x="1350" y="8196"/>
                </a:lnTo>
                <a:close/>
              </a:path>
              <a:path w="21600" h="21600">
                <a:moveTo>
                  <a:pt x="0" y="8196"/>
                </a:moveTo>
                <a:lnTo>
                  <a:pt x="0" y="13404"/>
                </a:lnTo>
                <a:lnTo>
                  <a:pt x="675" y="13404"/>
                </a:lnTo>
                <a:lnTo>
                  <a:pt x="675" y="8196"/>
                </a:lnTo>
                <a:lnTo>
                  <a:pt x="0" y="8196"/>
                </a:lnTo>
                <a:close/>
              </a:path>
            </a:pathLst>
          </a:custGeom>
          <a:solidFill>
            <a:srgbClr val="FFFF66"/>
          </a:solidFill>
          <a:ln w="19050">
            <a:solidFill>
              <a:srgbClr val="CC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86410" name="AutoShape 42"/>
          <p:cNvSpPr>
            <a:spLocks noChangeArrowheads="1"/>
          </p:cNvSpPr>
          <p:nvPr/>
        </p:nvSpPr>
        <p:spPr bwMode="auto">
          <a:xfrm rot="-25244542">
            <a:off x="5219700" y="1773238"/>
            <a:ext cx="647700" cy="215900"/>
          </a:xfrm>
          <a:prstGeom prst="notchedRightArrow">
            <a:avLst>
              <a:gd name="adj1" fmla="val 35250"/>
              <a:gd name="adj2" fmla="val 71444"/>
            </a:avLst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rgbClr val="CC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cs-CZ"/>
          </a:p>
        </p:txBody>
      </p:sp>
      <p:sp>
        <p:nvSpPr>
          <p:cNvPr id="186411" name="AutoShape 43"/>
          <p:cNvSpPr>
            <a:spLocks noChangeArrowheads="1"/>
          </p:cNvSpPr>
          <p:nvPr/>
        </p:nvSpPr>
        <p:spPr bwMode="auto">
          <a:xfrm rot="-2060877">
            <a:off x="5795963" y="2205038"/>
            <a:ext cx="755650" cy="373062"/>
          </a:xfrm>
          <a:prstGeom prst="notchedRightArrow">
            <a:avLst>
              <a:gd name="adj1" fmla="val 24519"/>
              <a:gd name="adj2" fmla="val 48238"/>
            </a:avLst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rgbClr val="CC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cs-CZ"/>
          </a:p>
        </p:txBody>
      </p:sp>
      <p:sp>
        <p:nvSpPr>
          <p:cNvPr id="186412" name="AutoShape 44"/>
          <p:cNvSpPr>
            <a:spLocks noChangeArrowheads="1"/>
          </p:cNvSpPr>
          <p:nvPr/>
        </p:nvSpPr>
        <p:spPr bwMode="auto">
          <a:xfrm rot="-734207">
            <a:off x="6156325" y="2852738"/>
            <a:ext cx="647700" cy="358775"/>
          </a:xfrm>
          <a:prstGeom prst="notchedRightArrow">
            <a:avLst>
              <a:gd name="adj1" fmla="val 34991"/>
              <a:gd name="adj2" fmla="val 44297"/>
            </a:avLst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rgbClr val="CC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cs-CZ"/>
          </a:p>
        </p:txBody>
      </p:sp>
      <p:sp>
        <p:nvSpPr>
          <p:cNvPr id="186413" name="AutoShape 45"/>
          <p:cNvSpPr>
            <a:spLocks noChangeArrowheads="1"/>
          </p:cNvSpPr>
          <p:nvPr/>
        </p:nvSpPr>
        <p:spPr bwMode="auto">
          <a:xfrm rot="602997">
            <a:off x="5940425" y="3573463"/>
            <a:ext cx="746125" cy="506412"/>
          </a:xfrm>
          <a:prstGeom prst="notchedRightArrow">
            <a:avLst>
              <a:gd name="adj1" fmla="val 12444"/>
              <a:gd name="adj2" fmla="val 57270"/>
            </a:avLst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rgbClr val="CC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cs-CZ"/>
          </a:p>
        </p:txBody>
      </p:sp>
      <p:sp>
        <p:nvSpPr>
          <p:cNvPr id="186414" name="AutoShape 46"/>
          <p:cNvSpPr>
            <a:spLocks noChangeArrowheads="1"/>
          </p:cNvSpPr>
          <p:nvPr/>
        </p:nvSpPr>
        <p:spPr bwMode="auto">
          <a:xfrm rot="1975269">
            <a:off x="5508625" y="4005263"/>
            <a:ext cx="611188" cy="577850"/>
          </a:xfrm>
          <a:prstGeom prst="notchedRightArrow">
            <a:avLst>
              <a:gd name="adj1" fmla="val 23278"/>
              <a:gd name="adj2" fmla="val 21599"/>
            </a:avLst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rgbClr val="CC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cs-CZ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641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2575" y="6618288"/>
              <a:ext cx="1090613" cy="233362"/>
            </p14:xfrm>
          </p:contentPart>
        </mc:Choice>
        <mc:Fallback xmlns="">
          <p:pic>
            <p:nvPicPr>
              <p:cNvPr id="18641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93214" y="6608925"/>
                <a:ext cx="1109336" cy="252089"/>
              </a:xfrm>
              <a:prstGeom prst="rect">
                <a:avLst/>
              </a:prstGeom>
            </p:spPr>
          </p:pic>
        </mc:Fallback>
      </mc:AlternateContent>
      <p:pic>
        <p:nvPicPr>
          <p:cNvPr id="1072" name="Picture 48" descr="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997200"/>
            <a:ext cx="15128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417" name="AutoShape 49"/>
          <p:cNvSpPr>
            <a:spLocks noChangeArrowheads="1"/>
          </p:cNvSpPr>
          <p:nvPr/>
        </p:nvSpPr>
        <p:spPr bwMode="auto">
          <a:xfrm rot="3935124">
            <a:off x="4976019" y="4537869"/>
            <a:ext cx="611188" cy="266700"/>
          </a:xfrm>
          <a:prstGeom prst="notchedRightArrow">
            <a:avLst>
              <a:gd name="adj1" fmla="val 50000"/>
              <a:gd name="adj2" fmla="val 57292"/>
            </a:avLst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rgbClr val="CC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cs-CZ"/>
          </a:p>
        </p:txBody>
      </p:sp>
      <p:sp>
        <p:nvSpPr>
          <p:cNvPr id="1074" name="Text Box 50"/>
          <p:cNvSpPr txBox="1">
            <a:spLocks noChangeArrowheads="1"/>
          </p:cNvSpPr>
          <p:nvPr/>
        </p:nvSpPr>
        <p:spPr bwMode="auto">
          <a:xfrm>
            <a:off x="4211638" y="0"/>
            <a:ext cx="10414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>
                <a:solidFill>
                  <a:srgbClr val="000000"/>
                </a:solidFill>
                <a:latin typeface="Arial Narrow" pitchFamily="34" charset="0"/>
              </a:rPr>
              <a:t>Osoby,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>
                <a:solidFill>
                  <a:srgbClr val="000000"/>
                </a:solidFill>
                <a:latin typeface="Arial Narrow" pitchFamily="34" charset="0"/>
              </a:rPr>
              <a:t>pacienti,, personál, studenti, návštěvy</a:t>
            </a:r>
          </a:p>
        </p:txBody>
      </p:sp>
      <p:sp>
        <p:nvSpPr>
          <p:cNvPr id="1075" name="AutoShape 51"/>
          <p:cNvSpPr>
            <a:spLocks noChangeArrowheads="1"/>
          </p:cNvSpPr>
          <p:nvPr/>
        </p:nvSpPr>
        <p:spPr bwMode="auto">
          <a:xfrm rot="1808996">
            <a:off x="7580313" y="5521325"/>
            <a:ext cx="1530350" cy="11525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rgbClr val="660066"/>
                </a:solidFill>
                <a:latin typeface="Arial Narrow" pitchFamily="34" charset="0"/>
              </a:rPr>
              <a:t>V7STUPY</a:t>
            </a:r>
          </a:p>
        </p:txBody>
      </p:sp>
      <p:sp>
        <p:nvSpPr>
          <p:cNvPr id="1076" name="AutoShape 52"/>
          <p:cNvSpPr>
            <a:spLocks noChangeArrowheads="1"/>
          </p:cNvSpPr>
          <p:nvPr/>
        </p:nvSpPr>
        <p:spPr bwMode="auto">
          <a:xfrm rot="1969696">
            <a:off x="212725" y="71438"/>
            <a:ext cx="1871663" cy="13684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rgbClr val="000000"/>
                </a:solidFill>
                <a:latin typeface="Arial" charset="0"/>
              </a:rPr>
              <a:t>VSTUPY  </a:t>
            </a:r>
          </a:p>
        </p:txBody>
      </p:sp>
    </p:spTree>
    <p:extLst>
      <p:ext uri="{BB962C8B-B14F-4D97-AF65-F5344CB8AC3E}">
        <p14:creationId xmlns:p14="http://schemas.microsoft.com/office/powerpoint/2010/main" val="187618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iv sety, kontmainac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661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2575" y="6618288"/>
              <a:ext cx="1090613" cy="233362"/>
            </p14:xfrm>
          </p:contentPart>
        </mc:Choice>
        <mc:Fallback xmlns="">
          <p:pic>
            <p:nvPicPr>
              <p:cNvPr id="19661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3214" y="6608925"/>
                <a:ext cx="1109336" cy="25208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851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57238" y="0"/>
            <a:ext cx="10944226" cy="7272338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0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2575" y="6618288"/>
              <a:ext cx="1090613" cy="233362"/>
            </p14:xfrm>
          </p:contentPart>
        </mc:Choice>
        <mc:Fallback xmlns="">
          <p:pic>
            <p:nvPicPr>
              <p:cNvPr id="15360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3214" y="6608925"/>
                <a:ext cx="1109336" cy="25208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169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88913"/>
            <a:ext cx="8569325" cy="6335712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728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2575" y="6618288"/>
              <a:ext cx="1090613" cy="233362"/>
            </p14:xfrm>
          </p:contentPart>
        </mc:Choice>
        <mc:Fallback xmlns="">
          <p:pic>
            <p:nvPicPr>
              <p:cNvPr id="9728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3214" y="6608925"/>
                <a:ext cx="1109336" cy="25208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418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AutoShape 2"/>
          <p:cNvSpPr>
            <a:spLocks noGrp="1" noChangeAspect="1" noChangeArrowheads="1"/>
          </p:cNvSpPr>
          <p:nvPr>
            <p:ph type="title"/>
          </p:nvPr>
        </p:nvSpPr>
        <p:spPr>
          <a:xfrm>
            <a:off x="755026" y="548680"/>
            <a:ext cx="7313208" cy="151216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2000" b="1" i="1" dirty="0" err="1" smtClean="0">
                <a:latin typeface="Arial Narrow" panose="020B0606020202030204" pitchFamily="34" charset="0"/>
              </a:rPr>
              <a:t>Staphylococcus</a:t>
            </a:r>
            <a:r>
              <a:rPr lang="cs-CZ" sz="2000" b="1" i="1" dirty="0" smtClean="0">
                <a:latin typeface="Arial Narrow" panose="020B0606020202030204" pitchFamily="34" charset="0"/>
              </a:rPr>
              <a:t> aureus</a:t>
            </a:r>
            <a:r>
              <a:rPr lang="cs-CZ" sz="2000" b="1" dirty="0" smtClean="0">
                <a:latin typeface="Arial Narrow" panose="020B0606020202030204" pitchFamily="34" charset="0"/>
              </a:rPr>
              <a:t> in a </a:t>
            </a:r>
            <a:r>
              <a:rPr lang="cs-CZ" sz="2000" b="1" dirty="0" err="1" smtClean="0">
                <a:latin typeface="Arial Narrow" panose="020B0606020202030204" pitchFamily="34" charset="0"/>
              </a:rPr>
              <a:t>patient</a:t>
            </a:r>
            <a:r>
              <a:rPr lang="cs-CZ" sz="2000" b="1" dirty="0" smtClean="0">
                <a:latin typeface="Arial Narrow" panose="020B0606020202030204" pitchFamily="34" charset="0"/>
              </a:rPr>
              <a:t> </a:t>
            </a:r>
            <a:r>
              <a:rPr lang="cs-CZ" sz="2000" b="1" dirty="0" err="1" smtClean="0">
                <a:latin typeface="Arial Narrow" panose="020B0606020202030204" pitchFamily="34" charset="0"/>
              </a:rPr>
              <a:t>who</a:t>
            </a:r>
            <a:r>
              <a:rPr lang="cs-CZ" sz="2000" b="1" dirty="0" smtClean="0">
                <a:latin typeface="Arial Narrow" panose="020B0606020202030204" pitchFamily="34" charset="0"/>
              </a:rPr>
              <a:t> has a </a:t>
            </a:r>
            <a:r>
              <a:rPr lang="cs-CZ" sz="2000" b="1" dirty="0" err="1" smtClean="0">
                <a:latin typeface="Arial Narrow" panose="020B0606020202030204" pitchFamily="34" charset="0"/>
              </a:rPr>
              <a:t>Hickman</a:t>
            </a:r>
            <a:r>
              <a:rPr lang="cs-CZ" sz="2000" b="1" dirty="0" smtClean="0">
                <a:latin typeface="Arial Narrow" panose="020B0606020202030204" pitchFamily="34" charset="0"/>
              </a:rPr>
              <a:t> </a:t>
            </a:r>
            <a:r>
              <a:rPr lang="cs-CZ" sz="2000" b="1" dirty="0" err="1" smtClean="0">
                <a:latin typeface="Arial Narrow" panose="020B0606020202030204" pitchFamily="34" charset="0"/>
              </a:rPr>
              <a:t>catheter</a:t>
            </a:r>
            <a:r>
              <a:rPr lang="cs-CZ" sz="2000" b="1" dirty="0" smtClean="0">
                <a:latin typeface="Arial Narrow" panose="020B0606020202030204" pitchFamily="34" charset="0"/>
              </a:rPr>
              <a:t>. </a:t>
            </a:r>
            <a:r>
              <a:rPr lang="cs-CZ" sz="2000" b="1" dirty="0" err="1" smtClean="0">
                <a:latin typeface="Arial Narrow" panose="020B0606020202030204" pitchFamily="34" charset="0"/>
              </a:rPr>
              <a:t>The</a:t>
            </a:r>
            <a:r>
              <a:rPr lang="cs-CZ" sz="2000" b="1" dirty="0" smtClean="0">
                <a:latin typeface="Arial Narrow" panose="020B0606020202030204" pitchFamily="34" charset="0"/>
              </a:rPr>
              <a:t> </a:t>
            </a:r>
            <a:r>
              <a:rPr lang="cs-CZ" sz="2000" b="1" dirty="0" err="1" smtClean="0">
                <a:latin typeface="Arial Narrow" panose="020B0606020202030204" pitchFamily="34" charset="0"/>
              </a:rPr>
              <a:t>extending</a:t>
            </a:r>
            <a:r>
              <a:rPr lang="cs-CZ" sz="2000" b="1" dirty="0" smtClean="0">
                <a:latin typeface="Arial Narrow" panose="020B0606020202030204" pitchFamily="34" charset="0"/>
              </a:rPr>
              <a:t> </a:t>
            </a:r>
            <a:r>
              <a:rPr lang="cs-CZ" sz="2000" b="1" dirty="0" err="1" smtClean="0">
                <a:latin typeface="Arial Narrow" panose="020B0606020202030204" pitchFamily="34" charset="0"/>
              </a:rPr>
              <a:t>cellulitis</a:t>
            </a:r>
            <a:r>
              <a:rPr lang="cs-CZ" sz="2000" b="1" dirty="0" smtClean="0">
                <a:latin typeface="Arial Narrow" panose="020B0606020202030204" pitchFamily="34" charset="0"/>
              </a:rPr>
              <a:t> (maximum </a:t>
            </a:r>
            <a:r>
              <a:rPr lang="cs-CZ" sz="2000" b="1" dirty="0" err="1" smtClean="0">
                <a:latin typeface="Arial Narrow" panose="020B0606020202030204" pitchFamily="34" charset="0"/>
              </a:rPr>
              <a:t>extent</a:t>
            </a:r>
            <a:r>
              <a:rPr lang="cs-CZ" sz="2000" b="1" dirty="0" smtClean="0">
                <a:latin typeface="Arial Narrow" panose="020B0606020202030204" pitchFamily="34" charset="0"/>
              </a:rPr>
              <a:t> </a:t>
            </a:r>
            <a:r>
              <a:rPr lang="cs-CZ" sz="2000" b="1" dirty="0" err="1" smtClean="0">
                <a:latin typeface="Arial Narrow" panose="020B0606020202030204" pitchFamily="34" charset="0"/>
              </a:rPr>
              <a:t>shown</a:t>
            </a:r>
            <a:r>
              <a:rPr lang="cs-CZ" sz="2000" b="1" dirty="0" smtClean="0">
                <a:latin typeface="Arial Narrow" panose="020B0606020202030204" pitchFamily="34" charset="0"/>
              </a:rPr>
              <a:t> by </a:t>
            </a:r>
            <a:r>
              <a:rPr lang="cs-CZ" sz="2000" b="1" dirty="0" err="1" smtClean="0">
                <a:latin typeface="Arial Narrow" panose="020B0606020202030204" pitchFamily="34" charset="0"/>
              </a:rPr>
              <a:t>black</a:t>
            </a:r>
            <a:r>
              <a:rPr lang="cs-CZ" sz="2000" b="1" dirty="0" smtClean="0">
                <a:latin typeface="Arial Narrow" panose="020B0606020202030204" pitchFamily="34" charset="0"/>
              </a:rPr>
              <a:t> </a:t>
            </a:r>
            <a:r>
              <a:rPr lang="cs-CZ" sz="2000" b="1" dirty="0" err="1" smtClean="0">
                <a:latin typeface="Arial Narrow" panose="020B0606020202030204" pitchFamily="34" charset="0"/>
              </a:rPr>
              <a:t>marker</a:t>
            </a:r>
            <a:r>
              <a:rPr lang="cs-CZ" sz="2000" b="1" dirty="0" smtClean="0">
                <a:latin typeface="Arial Narrow" panose="020B0606020202030204" pitchFamily="34" charset="0"/>
              </a:rPr>
              <a:t> </a:t>
            </a:r>
            <a:r>
              <a:rPr lang="cs-CZ" sz="2000" b="1" dirty="0" err="1" smtClean="0">
                <a:latin typeface="Arial Narrow" panose="020B0606020202030204" pitchFamily="34" charset="0"/>
              </a:rPr>
              <a:t>pen</a:t>
            </a:r>
            <a:r>
              <a:rPr lang="cs-CZ" sz="2000" b="1" dirty="0" smtClean="0">
                <a:latin typeface="Arial Narrow" panose="020B0606020202030204" pitchFamily="34" charset="0"/>
              </a:rPr>
              <a:t> line) has </a:t>
            </a:r>
            <a:r>
              <a:rPr lang="cs-CZ" sz="2000" b="1" dirty="0" err="1" smtClean="0">
                <a:latin typeface="Arial Narrow" panose="020B0606020202030204" pitchFamily="34" charset="0"/>
              </a:rPr>
              <a:t>responded</a:t>
            </a:r>
            <a:r>
              <a:rPr lang="cs-CZ" sz="2000" b="1" dirty="0" smtClean="0">
                <a:latin typeface="Arial Narrow" panose="020B0606020202030204" pitchFamily="34" charset="0"/>
              </a:rPr>
              <a:t> but </a:t>
            </a:r>
            <a:r>
              <a:rPr lang="cs-CZ" sz="2000" b="1" dirty="0" err="1" smtClean="0">
                <a:latin typeface="Arial Narrow" panose="020B0606020202030204" pitchFamily="34" charset="0"/>
              </a:rPr>
              <a:t>the</a:t>
            </a:r>
            <a:r>
              <a:rPr lang="cs-CZ" sz="2000" b="1" dirty="0" smtClean="0">
                <a:latin typeface="Arial Narrow" panose="020B0606020202030204" pitchFamily="34" charset="0"/>
              </a:rPr>
              <a:t> </a:t>
            </a:r>
            <a:r>
              <a:rPr lang="cs-CZ" sz="2000" b="1" dirty="0" err="1" smtClean="0">
                <a:latin typeface="Arial Narrow" panose="020B0606020202030204" pitchFamily="34" charset="0"/>
              </a:rPr>
              <a:t>local</a:t>
            </a:r>
            <a:r>
              <a:rPr lang="cs-CZ" sz="2000" b="1" dirty="0" smtClean="0">
                <a:latin typeface="Arial Narrow" panose="020B0606020202030204" pitchFamily="34" charset="0"/>
              </a:rPr>
              <a:t> </a:t>
            </a:r>
            <a:r>
              <a:rPr lang="cs-CZ" sz="2000" b="1" dirty="0" err="1" smtClean="0">
                <a:latin typeface="Arial Narrow" panose="020B0606020202030204" pitchFamily="34" charset="0"/>
              </a:rPr>
              <a:t>tunnel</a:t>
            </a:r>
            <a:r>
              <a:rPr lang="cs-CZ" sz="2000" b="1" dirty="0" smtClean="0">
                <a:latin typeface="Arial Narrow" panose="020B0606020202030204" pitchFamily="34" charset="0"/>
              </a:rPr>
              <a:t> </a:t>
            </a:r>
            <a:r>
              <a:rPr lang="cs-CZ" sz="2000" b="1" dirty="0" err="1" smtClean="0">
                <a:latin typeface="Arial Narrow" panose="020B0606020202030204" pitchFamily="34" charset="0"/>
              </a:rPr>
              <a:t>infection</a:t>
            </a:r>
            <a:r>
              <a:rPr lang="cs-CZ" sz="2000" b="1" dirty="0" smtClean="0">
                <a:latin typeface="Arial Narrow" panose="020B0606020202030204" pitchFamily="34" charset="0"/>
              </a:rPr>
              <a:t> </a:t>
            </a:r>
            <a:r>
              <a:rPr lang="cs-CZ" sz="2000" b="1" dirty="0" err="1" smtClean="0">
                <a:latin typeface="Arial Narrow" panose="020B0606020202030204" pitchFamily="34" charset="0"/>
              </a:rPr>
              <a:t>persists</a:t>
            </a:r>
            <a:r>
              <a:rPr lang="cs-CZ" sz="2000" b="1" dirty="0" smtClean="0">
                <a:latin typeface="Arial Narrow" panose="020B0606020202030204" pitchFamily="34" charset="0"/>
              </a:rPr>
              <a:t> and </a:t>
            </a:r>
            <a:r>
              <a:rPr lang="cs-CZ" sz="2000" b="1" dirty="0" err="1" smtClean="0">
                <a:latin typeface="Arial Narrow" panose="020B0606020202030204" pitchFamily="34" charset="0"/>
              </a:rPr>
              <a:t>mandates</a:t>
            </a:r>
            <a:r>
              <a:rPr lang="cs-CZ" sz="2000" b="1" dirty="0" smtClean="0">
                <a:latin typeface="Arial Narrow" panose="020B0606020202030204" pitchFamily="34" charset="0"/>
              </a:rPr>
              <a:t> line </a:t>
            </a:r>
            <a:r>
              <a:rPr lang="cs-CZ" sz="2000" b="1" dirty="0" err="1" smtClean="0">
                <a:latin typeface="Arial Narrow" panose="020B0606020202030204" pitchFamily="34" charset="0"/>
              </a:rPr>
              <a:t>removal</a:t>
            </a:r>
            <a:r>
              <a:rPr lang="cs-CZ" sz="2000" b="1" dirty="0" smtClean="0">
                <a:latin typeface="Arial Narrow" panose="020B0606020202030204" pitchFamily="34" charset="0"/>
              </a:rPr>
              <a:t>.</a:t>
            </a:r>
            <a:r>
              <a:rPr lang="cs-CZ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cs-CZ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anose="020B0606020202030204" pitchFamily="34" charset="0"/>
              </a:rPr>
            </a:br>
            <a:endParaRPr lang="cs-CZ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05000"/>
            <a:ext cx="8229600" cy="41148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46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2575" y="6618288"/>
              <a:ext cx="1090613" cy="233362"/>
            </p14:xfrm>
          </p:contentPart>
        </mc:Choice>
        <mc:Fallback xmlns="">
          <p:pic>
            <p:nvPicPr>
              <p:cNvPr id="1546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3214" y="6608925"/>
                <a:ext cx="1109336" cy="25208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371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764704"/>
            <a:ext cx="7200800" cy="7920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2400" dirty="0" err="1" smtClean="0">
                <a:latin typeface="Arial Narrow" panose="020B0606020202030204" pitchFamily="34" charset="0"/>
              </a:rPr>
              <a:t>Catheter</a:t>
            </a:r>
            <a:r>
              <a:rPr lang="cs-CZ" sz="2400" dirty="0" smtClean="0">
                <a:latin typeface="Arial Narrow" panose="020B0606020202030204" pitchFamily="34" charset="0"/>
              </a:rPr>
              <a:t> exit </a:t>
            </a:r>
            <a:r>
              <a:rPr lang="cs-CZ" sz="2400" dirty="0" err="1" smtClean="0">
                <a:latin typeface="Arial Narrow" panose="020B0606020202030204" pitchFamily="34" charset="0"/>
              </a:rPr>
              <a:t>site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infection</a:t>
            </a:r>
            <a:r>
              <a:rPr lang="cs-CZ" sz="2400" dirty="0" smtClean="0">
                <a:latin typeface="Arial Narrow" panose="020B0606020202030204" pitchFamily="34" charset="0"/>
              </a:rPr>
              <a:t> in a </a:t>
            </a:r>
            <a:r>
              <a:rPr lang="cs-CZ" sz="2400" dirty="0" err="1" smtClean="0">
                <a:latin typeface="Arial Narrow" panose="020B0606020202030204" pitchFamily="34" charset="0"/>
              </a:rPr>
              <a:t>patient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with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central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venous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catheterization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through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the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jugular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vein</a:t>
            </a:r>
            <a:r>
              <a:rPr lang="cs-CZ" sz="2400" dirty="0" smtClean="0">
                <a:latin typeface="Arial Narrow" panose="020B0606020202030204" pitchFamily="34" charset="0"/>
              </a:rPr>
              <a:t>. </a:t>
            </a:r>
            <a:endParaRPr lang="cs-CZ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05000"/>
            <a:ext cx="8229600" cy="41148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56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2575" y="6618288"/>
              <a:ext cx="1090613" cy="233362"/>
            </p14:xfrm>
          </p:contentPart>
        </mc:Choice>
        <mc:Fallback xmlns="">
          <p:pic>
            <p:nvPicPr>
              <p:cNvPr id="1556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3214" y="6608925"/>
                <a:ext cx="1109336" cy="25208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839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620688"/>
            <a:ext cx="8381628" cy="108012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2400" dirty="0" err="1" smtClean="0">
                <a:latin typeface="Arial Narrow" panose="020B0606020202030204" pitchFamily="34" charset="0"/>
              </a:rPr>
              <a:t>Diffuse</a:t>
            </a:r>
            <a:r>
              <a:rPr lang="cs-CZ" sz="2400" dirty="0" smtClean="0">
                <a:latin typeface="Arial Narrow" panose="020B0606020202030204" pitchFamily="34" charset="0"/>
              </a:rPr>
              <a:t> skin </a:t>
            </a:r>
            <a:r>
              <a:rPr lang="cs-CZ" sz="2400" dirty="0" err="1" smtClean="0">
                <a:latin typeface="Arial Narrow" panose="020B0606020202030204" pitchFamily="34" charset="0"/>
              </a:rPr>
              <a:t>involvement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with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petechial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lesions</a:t>
            </a:r>
            <a:r>
              <a:rPr lang="cs-CZ" sz="2400" dirty="0" smtClean="0">
                <a:latin typeface="Arial Narrow" panose="020B0606020202030204" pitchFamily="34" charset="0"/>
              </a:rPr>
              <a:t> in a </a:t>
            </a:r>
            <a:r>
              <a:rPr lang="cs-CZ" sz="2400" dirty="0" err="1" smtClean="0">
                <a:latin typeface="Arial Narrow" panose="020B0606020202030204" pitchFamily="34" charset="0"/>
              </a:rPr>
              <a:t>patient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with</a:t>
            </a:r>
            <a:r>
              <a:rPr lang="cs-CZ" sz="2400" i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Staphylococcus</a:t>
            </a:r>
            <a:r>
              <a:rPr lang="cs-CZ" sz="24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aureus </a:t>
            </a:r>
            <a:r>
              <a:rPr lang="cs-CZ" sz="2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bacteremia</a:t>
            </a:r>
            <a:r>
              <a:rPr lang="cs-CZ" sz="2400" dirty="0" smtClean="0">
                <a:latin typeface="Arial Narrow" panose="020B0606020202030204" pitchFamily="34" charset="0"/>
              </a:rPr>
              <a:t>, </a:t>
            </a:r>
            <a:r>
              <a:rPr lang="cs-CZ" sz="2400" dirty="0" err="1" smtClean="0">
                <a:latin typeface="Arial Narrow" panose="020B0606020202030204" pitchFamily="34" charset="0"/>
              </a:rPr>
              <a:t>endocarditis</a:t>
            </a:r>
            <a:r>
              <a:rPr lang="cs-CZ" sz="2400" dirty="0" smtClean="0">
                <a:latin typeface="Arial Narrow" panose="020B0606020202030204" pitchFamily="34" charset="0"/>
              </a:rPr>
              <a:t> and </a:t>
            </a:r>
            <a:r>
              <a:rPr lang="cs-CZ" sz="2400" dirty="0" err="1" smtClean="0">
                <a:latin typeface="Arial Narrow" panose="020B0606020202030204" pitchFamily="34" charset="0"/>
              </a:rPr>
              <a:t>acute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aortic</a:t>
            </a:r>
            <a:r>
              <a:rPr lang="cs-CZ" sz="2400" dirty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insufficiency</a:t>
            </a:r>
            <a:r>
              <a:rPr lang="cs-CZ" sz="2400" dirty="0" smtClean="0">
                <a:latin typeface="Arial Narrow" panose="020B0606020202030204" pitchFamily="34" charset="0"/>
              </a:rPr>
              <a:t>.</a:t>
            </a:r>
            <a:br>
              <a:rPr lang="cs-CZ" sz="2400" dirty="0" smtClean="0">
                <a:latin typeface="Arial Narrow" panose="020B0606020202030204" pitchFamily="34" charset="0"/>
              </a:rPr>
            </a:br>
            <a:endParaRPr lang="cs-CZ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84313"/>
            <a:ext cx="9144000" cy="5373687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667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2575" y="6618288"/>
              <a:ext cx="1090613" cy="233362"/>
            </p14:xfrm>
          </p:contentPart>
        </mc:Choice>
        <mc:Fallback xmlns="">
          <p:pic>
            <p:nvPicPr>
              <p:cNvPr id="15667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3214" y="6608925"/>
                <a:ext cx="1109336" cy="25208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236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UMĚLÁ PLICNÍ VENTILACE V INTENZIVNÍ PÉČI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148496"/>
              </p:ext>
            </p:extLst>
          </p:nvPr>
        </p:nvGraphicFramePr>
        <p:xfrm>
          <a:off x="1043492" y="2323652"/>
          <a:ext cx="6777317" cy="3508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561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kolar\Pictures\images2413FHU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283256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11560" y="2636912"/>
            <a:ext cx="76328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sz="2400" dirty="0" smtClean="0">
                <a:latin typeface="Arial Narrow" panose="020B0606020202030204" pitchFamily="34" charset="0"/>
              </a:rPr>
              <a:t>Pneumonie </a:t>
            </a:r>
            <a:r>
              <a:rPr lang="cs-CZ" sz="2400" dirty="0">
                <a:latin typeface="Arial Narrow" panose="020B0606020202030204" pitchFamily="34" charset="0"/>
              </a:rPr>
              <a:t>(PNEU) je druhou nejčastěji se </a:t>
            </a:r>
            <a:r>
              <a:rPr lang="cs-CZ" sz="2400" dirty="0" smtClean="0">
                <a:latin typeface="Arial Narrow" panose="020B0606020202030204" pitchFamily="34" charset="0"/>
              </a:rPr>
              <a:t>vyskytující</a:t>
            </a:r>
          </a:p>
          <a:p>
            <a:r>
              <a:rPr lang="cs-CZ" sz="2400" dirty="0" err="1" smtClean="0">
                <a:latin typeface="Arial Narrow" panose="020B0606020202030204" pitchFamily="34" charset="0"/>
              </a:rPr>
              <a:t>nozokomiální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>
                <a:latin typeface="Arial Narrow" panose="020B0606020202030204" pitchFamily="34" charset="0"/>
              </a:rPr>
              <a:t>nákazou (NN</a:t>
            </a:r>
            <a:r>
              <a:rPr lang="cs-CZ" sz="2400" dirty="0" smtClean="0">
                <a:latin typeface="Arial Narrow" panose="020B0606020202030204" pitchFamily="34" charset="0"/>
              </a:rPr>
              <a:t>);  VAP </a:t>
            </a:r>
            <a:r>
              <a:rPr lang="cs-CZ" sz="2400" dirty="0">
                <a:latin typeface="Arial Narrow" panose="020B0606020202030204" pitchFamily="34" charset="0"/>
              </a:rPr>
              <a:t>nejčastější nákazou získanou na JIP (incidence se pohybuje mezi 9 - 67%, nebo 4,4- 51 případů na 1 000 ventilátorových dní). </a:t>
            </a:r>
            <a:endParaRPr lang="cs-CZ" sz="2400" dirty="0" smtClean="0">
              <a:latin typeface="Arial Narrow" panose="020B0606020202030204" pitchFamily="34" charset="0"/>
            </a:endParaRPr>
          </a:p>
          <a:p>
            <a:r>
              <a:rPr lang="cs-CZ" sz="2400" dirty="0" smtClean="0">
                <a:latin typeface="Arial Narrow" panose="020B0606020202030204" pitchFamily="34" charset="0"/>
              </a:rPr>
              <a:t>Je </a:t>
            </a:r>
            <a:r>
              <a:rPr lang="cs-CZ" sz="2400" dirty="0">
                <a:latin typeface="Arial Narrow" panose="020B0606020202030204" pitchFamily="34" charset="0"/>
              </a:rPr>
              <a:t>příčinou signifikantně vyšší morbidity a mortality (10% - 40%) s prodloužením hospitalizace a s nárůstem nákladů na léčbu. </a:t>
            </a:r>
            <a:endParaRPr lang="cs-CZ" sz="2400" dirty="0" smtClean="0">
              <a:latin typeface="Arial Narrow" panose="020B0606020202030204" pitchFamily="34" charset="0"/>
            </a:endParaRPr>
          </a:p>
          <a:p>
            <a:endParaRPr lang="cs-CZ" dirty="0"/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252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11560" y="692696"/>
            <a:ext cx="79208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 </a:t>
            </a:r>
            <a:r>
              <a:rPr lang="cs-CZ" sz="2400" dirty="0">
                <a:latin typeface="Arial Narrow" panose="020B0606020202030204" pitchFamily="34" charset="0"/>
              </a:rPr>
              <a:t>U kriticky nemocných pacientů jsou </a:t>
            </a:r>
            <a:r>
              <a:rPr lang="cs-CZ" sz="2400" dirty="0" smtClean="0">
                <a:latin typeface="Arial Narrow" panose="020B0606020202030204" pitchFamily="34" charset="0"/>
              </a:rPr>
              <a:t>alterované přirozené </a:t>
            </a:r>
            <a:r>
              <a:rPr lang="cs-CZ" sz="2400" dirty="0">
                <a:latin typeface="Arial Narrow" panose="020B0606020202030204" pitchFamily="34" charset="0"/>
              </a:rPr>
              <a:t>obranné </a:t>
            </a:r>
            <a:r>
              <a:rPr lang="cs-CZ" sz="2400" dirty="0" smtClean="0">
                <a:latin typeface="Arial Narrow" panose="020B0606020202030204" pitchFamily="34" charset="0"/>
              </a:rPr>
              <a:t>mechanizmy (</a:t>
            </a:r>
            <a:r>
              <a:rPr lang="cs-CZ" sz="2400" dirty="0" err="1" smtClean="0">
                <a:latin typeface="Arial Narrow" panose="020B0606020202030204" pitchFamily="34" charset="0"/>
              </a:rPr>
              <a:t>kašlací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>
                <a:latin typeface="Arial Narrow" panose="020B0606020202030204" pitchFamily="34" charset="0"/>
              </a:rPr>
              <a:t>reflex, </a:t>
            </a:r>
            <a:r>
              <a:rPr lang="cs-CZ" sz="2400" dirty="0" err="1" smtClean="0">
                <a:latin typeface="Arial Narrow" panose="020B0606020202030204" pitchFamily="34" charset="0"/>
              </a:rPr>
              <a:t>mukociliární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clearance</a:t>
            </a:r>
            <a:r>
              <a:rPr lang="cs-CZ" sz="2400" dirty="0" smtClean="0">
                <a:latin typeface="Arial Narrow" panose="020B0606020202030204" pitchFamily="34" charset="0"/>
              </a:rPr>
              <a:t>,  složky </a:t>
            </a:r>
            <a:r>
              <a:rPr lang="cs-CZ" sz="2400" dirty="0">
                <a:latin typeface="Arial Narrow" panose="020B0606020202030204" pitchFamily="34" charset="0"/>
              </a:rPr>
              <a:t>imunitního </a:t>
            </a:r>
            <a:r>
              <a:rPr lang="cs-CZ" sz="2400" dirty="0" smtClean="0">
                <a:latin typeface="Arial Narrow" panose="020B0606020202030204" pitchFamily="34" charset="0"/>
              </a:rPr>
              <a:t>systému).</a:t>
            </a:r>
          </a:p>
          <a:p>
            <a:endParaRPr lang="cs-CZ" sz="2400" dirty="0" smtClean="0">
              <a:latin typeface="Arial Narrow" panose="020B0606020202030204" pitchFamily="34" charset="0"/>
            </a:endParaRPr>
          </a:p>
          <a:p>
            <a:r>
              <a:rPr lang="cs-CZ" sz="2400" dirty="0">
                <a:latin typeface="Arial Narrow" panose="020B0606020202030204" pitchFamily="34" charset="0"/>
              </a:rPr>
              <a:t>Baktérie se dostávají do dolních dýchacích </a:t>
            </a:r>
            <a:r>
              <a:rPr lang="cs-CZ" sz="2400" dirty="0" smtClean="0">
                <a:latin typeface="Arial Narrow" panose="020B0606020202030204" pitchFamily="34" charset="0"/>
              </a:rPr>
              <a:t>cest: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>
                <a:latin typeface="Arial Narrow" panose="020B0606020202030204" pitchFamily="34" charset="0"/>
              </a:rPr>
              <a:t>aspirací </a:t>
            </a:r>
            <a:r>
              <a:rPr lang="cs-CZ" sz="2400" dirty="0" err="1">
                <a:latin typeface="Arial Narrow" panose="020B0606020202030204" pitchFamily="34" charset="0"/>
              </a:rPr>
              <a:t>orofaryngeální</a:t>
            </a:r>
            <a:r>
              <a:rPr lang="cs-CZ" sz="2400" dirty="0">
                <a:latin typeface="Arial Narrow" panose="020B0606020202030204" pitchFamily="34" charset="0"/>
              </a:rPr>
              <a:t> flory a flóry souvisejících struktur (</a:t>
            </a:r>
            <a:r>
              <a:rPr lang="cs-CZ" sz="2400" dirty="0" err="1">
                <a:latin typeface="Arial Narrow" panose="020B0606020202030204" pitchFamily="34" charset="0"/>
              </a:rPr>
              <a:t>paranasálních</a:t>
            </a:r>
            <a:r>
              <a:rPr lang="cs-CZ" sz="2400" dirty="0">
                <a:latin typeface="Arial Narrow" panose="020B0606020202030204" pitchFamily="34" charset="0"/>
              </a:rPr>
              <a:t> dutin, dentálních plaků), </a:t>
            </a:r>
            <a:endParaRPr lang="cs-CZ" sz="24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>
                <a:latin typeface="Arial Narrow" panose="020B0606020202030204" pitchFamily="34" charset="0"/>
              </a:rPr>
              <a:t>inhalací </a:t>
            </a:r>
            <a:r>
              <a:rPr lang="cs-CZ" sz="2400" dirty="0">
                <a:latin typeface="Arial Narrow" panose="020B0606020202030204" pitchFamily="34" charset="0"/>
              </a:rPr>
              <a:t>aerosolu obsahující mikroorganizmy (při inhalační terapii, anestézii, při nebulizaci vzduchu nebulizátory) </a:t>
            </a:r>
            <a:endParaRPr lang="cs-CZ" sz="24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>
                <a:latin typeface="Arial Narrow" panose="020B0606020202030204" pitchFamily="34" charset="0"/>
              </a:rPr>
              <a:t>méně </a:t>
            </a:r>
            <a:r>
              <a:rPr lang="cs-CZ" sz="2400" dirty="0">
                <a:latin typeface="Arial Narrow" panose="020B0606020202030204" pitchFamily="34" charset="0"/>
              </a:rPr>
              <a:t>často hematogenně nebo (vzácně, spíše hypoteticky) translokací ze zažívacího traktu.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>
                <a:latin typeface="Arial Narrow" panose="020B0606020202030204" pitchFamily="34" charset="0"/>
              </a:rPr>
              <a:t>Význam </a:t>
            </a:r>
            <a:r>
              <a:rPr lang="cs-CZ" sz="2400" dirty="0">
                <a:latin typeface="Arial Narrow" panose="020B0606020202030204" pitchFamily="34" charset="0"/>
              </a:rPr>
              <a:t>žaludku jako rezervoáru infekce je </a:t>
            </a:r>
            <a:r>
              <a:rPr lang="cs-CZ" sz="2400" dirty="0" smtClean="0">
                <a:latin typeface="Arial Narrow" panose="020B0606020202030204" pitchFamily="34" charset="0"/>
              </a:rPr>
              <a:t>diskutovaný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>
                <a:latin typeface="Arial Narrow" panose="020B0606020202030204" pitchFamily="34" charset="0"/>
              </a:rPr>
              <a:t>Hematogenní </a:t>
            </a:r>
            <a:r>
              <a:rPr lang="cs-CZ" sz="2400" dirty="0">
                <a:latin typeface="Arial Narrow" panose="020B0606020202030204" pitchFamily="34" charset="0"/>
              </a:rPr>
              <a:t>cesta ze vzdáleného infekčního ložiska (purulentní flebitida, pravostranná endokarditida) je vzácná, stejně jako přenos infekce translokací nebo </a:t>
            </a:r>
            <a:r>
              <a:rPr lang="cs-CZ" sz="2400" dirty="0" err="1">
                <a:latin typeface="Arial Narrow" panose="020B0606020202030204" pitchFamily="34" charset="0"/>
              </a:rPr>
              <a:t>lymfogenní</a:t>
            </a:r>
            <a:r>
              <a:rPr lang="cs-CZ" sz="2400" dirty="0">
                <a:latin typeface="Arial Narrow" panose="020B0606020202030204" pitchFamily="34" charset="0"/>
              </a:rPr>
              <a:t> cestou</a:t>
            </a:r>
            <a:r>
              <a:rPr lang="cs-CZ" sz="2400" dirty="0" smtClean="0">
                <a:latin typeface="Arial Narrow" panose="020B0606020202030204" pitchFamily="34" charset="0"/>
              </a:rPr>
              <a:t>.</a:t>
            </a:r>
          </a:p>
          <a:p>
            <a:endParaRPr lang="cs-CZ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92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240650" cy="576064"/>
          </a:xfrm>
        </p:spPr>
        <p:txBody>
          <a:bodyPr>
            <a:normAutofit fontScale="90000"/>
          </a:bodyPr>
          <a:lstStyle/>
          <a:p>
            <a:r>
              <a:rPr lang="cs-CZ" b="1" u="sng" dirty="0" smtClean="0">
                <a:latin typeface="Arial Narrow" panose="020B0606020202030204" pitchFamily="34" charset="0"/>
              </a:rPr>
              <a:t>Močové katétry</a:t>
            </a:r>
            <a:endParaRPr lang="cs-CZ" b="1" u="sng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96752"/>
            <a:ext cx="7992888" cy="4968552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  <a:p>
            <a:pPr marL="68580" indent="0">
              <a:buNone/>
            </a:pPr>
            <a:r>
              <a:rPr lang="cs-CZ" dirty="0" smtClean="0">
                <a:latin typeface="Arial Narrow" panose="020B0606020202030204" pitchFamily="34" charset="0"/>
              </a:rPr>
              <a:t>Za </a:t>
            </a:r>
            <a:r>
              <a:rPr lang="cs-CZ" dirty="0">
                <a:latin typeface="Arial Narrow" panose="020B0606020202030204" pitchFamily="34" charset="0"/>
              </a:rPr>
              <a:t>fyziologických podmínek se bakteriální flóra distálního </a:t>
            </a:r>
            <a:r>
              <a:rPr lang="cs-CZ" dirty="0" smtClean="0">
                <a:latin typeface="Arial Narrow" panose="020B0606020202030204" pitchFamily="34" charset="0"/>
              </a:rPr>
              <a:t>  </a:t>
            </a:r>
          </a:p>
          <a:p>
            <a:pPr marL="68580" indent="0">
              <a:buNone/>
            </a:pP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smtClean="0">
                <a:latin typeface="Arial Narrow" panose="020B0606020202030204" pitchFamily="34" charset="0"/>
              </a:rPr>
              <a:t>     úseku </a:t>
            </a:r>
            <a:r>
              <a:rPr lang="cs-CZ" dirty="0">
                <a:latin typeface="Arial Narrow" panose="020B0606020202030204" pitchFamily="34" charset="0"/>
              </a:rPr>
              <a:t>močové trubice, která má tendenci migrovat do </a:t>
            </a:r>
            <a:endParaRPr lang="cs-CZ" dirty="0" smtClean="0">
              <a:latin typeface="Arial Narrow" panose="020B0606020202030204" pitchFamily="34" charset="0"/>
            </a:endParaRPr>
          </a:p>
          <a:p>
            <a:pPr marL="68580" indent="0">
              <a:buNone/>
            </a:pP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smtClean="0">
                <a:latin typeface="Arial Narrow" panose="020B0606020202030204" pitchFamily="34" charset="0"/>
              </a:rPr>
              <a:t>      močového </a:t>
            </a:r>
            <a:r>
              <a:rPr lang="cs-CZ" dirty="0">
                <a:latin typeface="Arial Narrow" panose="020B0606020202030204" pitchFamily="34" charset="0"/>
              </a:rPr>
              <a:t>měchýře, močením neustále odplavuje. </a:t>
            </a:r>
            <a:endParaRPr lang="cs-CZ" dirty="0" smtClean="0">
              <a:latin typeface="Arial Narrow" panose="020B0606020202030204" pitchFamily="34" charset="0"/>
            </a:endParaRPr>
          </a:p>
          <a:p>
            <a:pPr marL="68580" indent="0">
              <a:buNone/>
            </a:pPr>
            <a:r>
              <a:rPr lang="cs-CZ" dirty="0" smtClean="0">
                <a:latin typeface="Arial Narrow" panose="020B0606020202030204" pitchFamily="34" charset="0"/>
              </a:rPr>
              <a:t>Zavedením </a:t>
            </a:r>
            <a:r>
              <a:rPr lang="cs-CZ" dirty="0">
                <a:latin typeface="Arial Narrow" panose="020B0606020202030204" pitchFamily="34" charset="0"/>
              </a:rPr>
              <a:t>katétru se tento přirozený čistící </a:t>
            </a:r>
            <a:r>
              <a:rPr lang="cs-CZ" dirty="0" smtClean="0">
                <a:latin typeface="Arial Narrow" panose="020B0606020202030204" pitchFamily="34" charset="0"/>
              </a:rPr>
              <a:t>mechanizmus</a:t>
            </a:r>
          </a:p>
          <a:p>
            <a:pPr marL="68580" indent="0">
              <a:buNone/>
            </a:pP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smtClean="0">
                <a:latin typeface="Arial Narrow" panose="020B0606020202030204" pitchFamily="34" charset="0"/>
              </a:rPr>
              <a:t>      </a:t>
            </a:r>
            <a:r>
              <a:rPr lang="cs-CZ" dirty="0">
                <a:latin typeface="Arial Narrow" panose="020B0606020202030204" pitchFamily="34" charset="0"/>
              </a:rPr>
              <a:t>obchází a perineální a uretrální flora putuje </a:t>
            </a:r>
            <a:r>
              <a:rPr lang="cs-CZ" dirty="0" smtClean="0">
                <a:latin typeface="Arial Narrow" panose="020B0606020202030204" pitchFamily="34" charset="0"/>
              </a:rPr>
              <a:t>do močového </a:t>
            </a:r>
          </a:p>
          <a:p>
            <a:pPr marL="68580" indent="0">
              <a:buNone/>
            </a:pP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smtClean="0">
                <a:latin typeface="Arial Narrow" panose="020B0606020202030204" pitchFamily="34" charset="0"/>
              </a:rPr>
              <a:t>       měchýře</a:t>
            </a:r>
            <a:r>
              <a:rPr lang="cs-CZ" dirty="0">
                <a:latin typeface="Arial Narrow" panose="020B0606020202030204" pitchFamily="34" charset="0"/>
              </a:rPr>
              <a:t>. </a:t>
            </a:r>
            <a:endParaRPr lang="cs-CZ" dirty="0" smtClean="0">
              <a:latin typeface="Arial Narrow" panose="020B0606020202030204" pitchFamily="34" charset="0"/>
            </a:endParaRPr>
          </a:p>
          <a:p>
            <a:pPr marL="68580" indent="0">
              <a:buNone/>
            </a:pPr>
            <a:r>
              <a:rPr lang="cs-CZ" dirty="0">
                <a:latin typeface="Arial Narrow" panose="020B0606020202030204" pitchFamily="34" charset="0"/>
              </a:rPr>
              <a:t>Infekce močového traktu (UTI) je nejčastěji se vyskytující </a:t>
            </a:r>
            <a:r>
              <a:rPr lang="cs-CZ" dirty="0" err="1">
                <a:latin typeface="Arial Narrow" panose="020B0606020202030204" pitchFamily="34" charset="0"/>
              </a:rPr>
              <a:t>nosokomiální</a:t>
            </a:r>
            <a:r>
              <a:rPr lang="cs-CZ" dirty="0">
                <a:latin typeface="Arial Narrow" panose="020B0606020202030204" pitchFamily="34" charset="0"/>
              </a:rPr>
              <a:t> infekcí (NI), představuje více než 30 % všech hlášených NI pacientů akutní i dlouhodobé péče. </a:t>
            </a:r>
          </a:p>
          <a:p>
            <a:pPr marL="68580" indent="0">
              <a:buNone/>
            </a:pPr>
            <a:endParaRPr lang="cs-CZ" dirty="0">
              <a:latin typeface="Arial Narrow" panose="020B0606020202030204" pitchFamily="34" charset="0"/>
            </a:endParaRPr>
          </a:p>
          <a:p>
            <a:pPr marL="68580" indent="0">
              <a:buNone/>
            </a:pPr>
            <a:r>
              <a:rPr lang="cs-CZ" dirty="0">
                <a:latin typeface="Arial Narrow" panose="020B0606020202030204" pitchFamily="34" charset="0"/>
              </a:rPr>
              <a:t>Většina těchto infekcí (66 – 86%) vzniká v příčinné souvislosti s močovým katétrem nebo s urologicko-endoskopickým zákrokem (10%).</a:t>
            </a:r>
          </a:p>
          <a:p>
            <a:pPr marL="68580" indent="0">
              <a:buNone/>
            </a:pPr>
            <a:endParaRPr lang="cs-CZ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20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smtClean="0"/>
          </a:p>
        </p:txBody>
      </p:sp>
      <p:pic>
        <p:nvPicPr>
          <p:cNvPr id="23555" name="Picture 3" descr="cathu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9144000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7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027664"/>
            <a:ext cx="7456674" cy="529128"/>
          </a:xfrm>
        </p:spPr>
        <p:txBody>
          <a:bodyPr>
            <a:normAutofit fontScale="90000"/>
          </a:bodyPr>
          <a:lstStyle/>
          <a:p>
            <a:r>
              <a:rPr lang="cs-CZ" b="1" u="sng" dirty="0">
                <a:latin typeface="Arial Narrow" panose="020B0606020202030204" pitchFamily="34" charset="0"/>
              </a:rPr>
              <a:t>Močové katétry</a:t>
            </a:r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844824"/>
            <a:ext cx="7209249" cy="3987805"/>
          </a:xfrm>
        </p:spPr>
        <p:txBody>
          <a:bodyPr>
            <a:normAutofit/>
          </a:bodyPr>
          <a:lstStyle/>
          <a:p>
            <a:endParaRPr lang="cs-CZ" dirty="0">
              <a:latin typeface="Arial Narrow" panose="020B0606020202030204" pitchFamily="34" charset="0"/>
            </a:endParaRPr>
          </a:p>
          <a:p>
            <a:pPr marL="68580" indent="0">
              <a:buNone/>
            </a:pPr>
            <a:r>
              <a:rPr lang="cs-CZ" dirty="0" smtClean="0">
                <a:latin typeface="Arial Narrow" panose="020B0606020202030204" pitchFamily="34" charset="0"/>
              </a:rPr>
              <a:t>Kromě </a:t>
            </a:r>
            <a:r>
              <a:rPr lang="cs-CZ" dirty="0">
                <a:latin typeface="Arial Narrow" panose="020B0606020202030204" pitchFamily="34" charset="0"/>
              </a:rPr>
              <a:t>vzácné hematogenně vzniklé pyelonefritidy, způsobené výhradně </a:t>
            </a:r>
            <a:r>
              <a:rPr lang="cs-CZ" i="1" dirty="0" err="1">
                <a:latin typeface="Arial Narrow" panose="020B0606020202030204" pitchFamily="34" charset="0"/>
              </a:rPr>
              <a:t>Staphylococcus</a:t>
            </a:r>
            <a:r>
              <a:rPr lang="cs-CZ" i="1" dirty="0">
                <a:latin typeface="Arial Narrow" panose="020B0606020202030204" pitchFamily="34" charset="0"/>
              </a:rPr>
              <a:t> aureus</a:t>
            </a:r>
            <a:r>
              <a:rPr lang="cs-CZ" dirty="0">
                <a:latin typeface="Arial Narrow" panose="020B0606020202030204" pitchFamily="34" charset="0"/>
              </a:rPr>
              <a:t>, </a:t>
            </a:r>
            <a:r>
              <a:rPr lang="cs-CZ" dirty="0" smtClean="0">
                <a:latin typeface="Arial Narrow" panose="020B0606020202030204" pitchFamily="34" charset="0"/>
              </a:rPr>
              <a:t>většina </a:t>
            </a:r>
            <a:r>
              <a:rPr lang="cs-CZ" dirty="0">
                <a:latin typeface="Arial Narrow" panose="020B0606020202030204" pitchFamily="34" charset="0"/>
              </a:rPr>
              <a:t>mikroorganizmů vyvolávající CAUTI pochází </a:t>
            </a:r>
            <a:r>
              <a:rPr lang="cs-CZ" dirty="0" smtClean="0">
                <a:latin typeface="Arial Narrow" panose="020B0606020202030204" pitchFamily="34" charset="0"/>
              </a:rPr>
              <a:t>z: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>
                <a:latin typeface="Arial Narrow" panose="020B0606020202030204" pitchFamily="34" charset="0"/>
              </a:rPr>
              <a:t>pacientovy </a:t>
            </a:r>
            <a:r>
              <a:rPr lang="cs-CZ" dirty="0">
                <a:latin typeface="Arial Narrow" panose="020B0606020202030204" pitchFamily="34" charset="0"/>
              </a:rPr>
              <a:t>rektální nebo </a:t>
            </a:r>
            <a:r>
              <a:rPr lang="cs-CZ" dirty="0" err="1">
                <a:latin typeface="Arial Narrow" panose="020B0606020202030204" pitchFamily="34" charset="0"/>
              </a:rPr>
              <a:t>perianální</a:t>
            </a:r>
            <a:r>
              <a:rPr lang="cs-CZ" dirty="0">
                <a:latin typeface="Arial Narrow" panose="020B0606020202030204" pitchFamily="34" charset="0"/>
              </a:rPr>
              <a:t> flóry nebo z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>
                <a:latin typeface="Arial Narrow" panose="020B0606020202030204" pitchFamily="34" charset="0"/>
              </a:rPr>
              <a:t>rukou </a:t>
            </a:r>
            <a:r>
              <a:rPr lang="cs-CZ" dirty="0">
                <a:latin typeface="Arial Narrow" panose="020B0606020202030204" pitchFamily="34" charset="0"/>
              </a:rPr>
              <a:t>ošetřujícího zdravotnického personálu při zavádění nebo ošetřování (manipulací) se sběrným systémem. </a:t>
            </a:r>
          </a:p>
        </p:txBody>
      </p:sp>
    </p:spTree>
    <p:extLst>
      <p:ext uri="{BB962C8B-B14F-4D97-AF65-F5344CB8AC3E}">
        <p14:creationId xmlns:p14="http://schemas.microsoft.com/office/powerpoint/2010/main" val="97469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548680"/>
            <a:ext cx="7137241" cy="5283949"/>
          </a:xfrm>
        </p:spPr>
        <p:txBody>
          <a:bodyPr>
            <a:normAutofit fontScale="77500" lnSpcReduction="20000"/>
          </a:bodyPr>
          <a:lstStyle/>
          <a:p>
            <a:endParaRPr lang="cs-CZ" dirty="0">
              <a:latin typeface="Arial Narrow" panose="020B0606020202030204" pitchFamily="34" charset="0"/>
            </a:endParaRPr>
          </a:p>
          <a:p>
            <a:pPr marL="68580" indent="0">
              <a:buNone/>
            </a:pPr>
            <a:r>
              <a:rPr lang="cs-CZ" dirty="0" smtClean="0">
                <a:latin typeface="Arial Narrow" panose="020B0606020202030204" pitchFamily="34" charset="0"/>
              </a:rPr>
              <a:t>Mikroorganizmy </a:t>
            </a:r>
            <a:r>
              <a:rPr lang="cs-CZ" dirty="0">
                <a:latin typeface="Arial Narrow" panose="020B0606020202030204" pitchFamily="34" charset="0"/>
              </a:rPr>
              <a:t>vstupují při zavedeném katétru do močových cest dvojí cestou: </a:t>
            </a:r>
            <a:endParaRPr lang="cs-CZ" dirty="0" smtClean="0">
              <a:latin typeface="Arial Narrow" panose="020B0606020202030204" pitchFamily="34" charset="0"/>
            </a:endParaRPr>
          </a:p>
          <a:p>
            <a:endParaRPr lang="cs-CZ" dirty="0">
              <a:latin typeface="Arial Narrow" panose="020B0606020202030204" pitchFamily="34" charset="0"/>
            </a:endParaRPr>
          </a:p>
          <a:p>
            <a:pPr marL="68580" indent="0">
              <a:buNone/>
            </a:pPr>
            <a:r>
              <a:rPr lang="cs-CZ" b="1" dirty="0" err="1" smtClean="0">
                <a:latin typeface="Arial Narrow" panose="020B0606020202030204" pitchFamily="34" charset="0"/>
              </a:rPr>
              <a:t>extraluminálně</a:t>
            </a:r>
            <a:r>
              <a:rPr lang="cs-CZ" b="1" dirty="0">
                <a:latin typeface="Arial Narrow" panose="020B0606020202030204" pitchFamily="34" charset="0"/>
              </a:rPr>
              <a:t>: </a:t>
            </a:r>
          </a:p>
          <a:p>
            <a:r>
              <a:rPr lang="cs-CZ" dirty="0">
                <a:latin typeface="Arial Narrow" panose="020B0606020202030204" pitchFamily="34" charset="0"/>
              </a:rPr>
              <a:t>a) časná infekce – vzniká přímou inokulací mikroorganizmů při zavádění katétru </a:t>
            </a:r>
          </a:p>
          <a:p>
            <a:r>
              <a:rPr lang="cs-CZ" dirty="0">
                <a:latin typeface="Arial Narrow" panose="020B0606020202030204" pitchFamily="34" charset="0"/>
              </a:rPr>
              <a:t>b) pozdní infekce - kdy mikroorganizmy stoupají z perinea kapilárním vzlínáním v tenkém souvislém mukosním filmu po zevním povrchu </a:t>
            </a:r>
            <a:r>
              <a:rPr lang="cs-CZ" dirty="0" smtClean="0">
                <a:latin typeface="Arial Narrow" panose="020B0606020202030204" pitchFamily="34" charset="0"/>
              </a:rPr>
              <a:t>katétru</a:t>
            </a:r>
          </a:p>
          <a:p>
            <a:r>
              <a:rPr lang="cs-CZ" dirty="0" err="1" smtClean="0">
                <a:latin typeface="Arial Narrow" panose="020B0606020202030204" pitchFamily="34" charset="0"/>
              </a:rPr>
              <a:t>Extraluminální</a:t>
            </a:r>
            <a:r>
              <a:rPr lang="cs-CZ" dirty="0" smtClean="0">
                <a:latin typeface="Arial Narrow" panose="020B0606020202030204" pitchFamily="34" charset="0"/>
              </a:rPr>
              <a:t> </a:t>
            </a:r>
            <a:r>
              <a:rPr lang="cs-CZ" dirty="0">
                <a:latin typeface="Arial Narrow" panose="020B0606020202030204" pitchFamily="34" charset="0"/>
              </a:rPr>
              <a:t>cesty šíření mají větší význam u žen (krátká </a:t>
            </a:r>
            <a:r>
              <a:rPr lang="cs-CZ" dirty="0" err="1">
                <a:latin typeface="Arial Narrow" panose="020B0606020202030204" pitchFamily="34" charset="0"/>
              </a:rPr>
              <a:t>uretra</a:t>
            </a:r>
            <a:r>
              <a:rPr lang="cs-CZ" dirty="0">
                <a:latin typeface="Arial Narrow" panose="020B0606020202030204" pitchFamily="34" charset="0"/>
              </a:rPr>
              <a:t> a vzdálenost od análního ústí). Bylo zjištěno, že vysoká kožní bakteriální nálož </a:t>
            </a:r>
            <a:r>
              <a:rPr lang="cs-CZ" dirty="0" err="1">
                <a:latin typeface="Arial Narrow" panose="020B0606020202030204" pitchFamily="34" charset="0"/>
              </a:rPr>
              <a:t>periuretrálně</a:t>
            </a:r>
            <a:r>
              <a:rPr lang="cs-CZ" dirty="0">
                <a:latin typeface="Arial Narrow" panose="020B0606020202030204" pitchFamily="34" charset="0"/>
              </a:rPr>
              <a:t> je nejrizikovější faktor pro obě pohlaví. </a:t>
            </a:r>
          </a:p>
          <a:p>
            <a:r>
              <a:rPr lang="cs-CZ" dirty="0" err="1">
                <a:latin typeface="Arial Narrow" panose="020B0606020202030204" pitchFamily="34" charset="0"/>
              </a:rPr>
              <a:t>Extraluminárně</a:t>
            </a:r>
            <a:r>
              <a:rPr lang="cs-CZ" dirty="0">
                <a:latin typeface="Arial Narrow" panose="020B0606020202030204" pitchFamily="34" charset="0"/>
              </a:rPr>
              <a:t> se podílí na vzniku CAUTI je významnější, nežli u </a:t>
            </a:r>
            <a:r>
              <a:rPr lang="cs-CZ" dirty="0" err="1">
                <a:latin typeface="Arial Narrow" panose="020B0606020202030204" pitchFamily="34" charset="0"/>
              </a:rPr>
              <a:t>intraluminární</a:t>
            </a:r>
            <a:r>
              <a:rPr lang="cs-CZ" dirty="0">
                <a:latin typeface="Arial Narrow" panose="020B0606020202030204" pitchFamily="34" charset="0"/>
              </a:rPr>
              <a:t> cesty (pro G+ koky v poměru 79% versus 21%, pro G- tyčinky v poměru 57% versus 43%, a kvasinky 69% k 31%). </a:t>
            </a:r>
          </a:p>
          <a:p>
            <a:pPr marL="68580" indent="0">
              <a:buNone/>
            </a:pPr>
            <a:endParaRPr lang="cs-CZ" dirty="0">
              <a:latin typeface="Arial Narrow" panose="020B0606020202030204" pitchFamily="34" charset="0"/>
            </a:endParaRPr>
          </a:p>
          <a:p>
            <a:pPr marL="68580" indent="0">
              <a:buNone/>
            </a:pPr>
            <a:r>
              <a:rPr lang="cs-CZ" b="1" dirty="0" err="1" smtClean="0">
                <a:latin typeface="Arial Narrow" panose="020B0606020202030204" pitchFamily="34" charset="0"/>
              </a:rPr>
              <a:t>intraluminálně</a:t>
            </a:r>
            <a:r>
              <a:rPr lang="cs-CZ" dirty="0" smtClean="0">
                <a:latin typeface="Arial Narrow" panose="020B0606020202030204" pitchFamily="34" charset="0"/>
              </a:rPr>
              <a:t> </a:t>
            </a:r>
            <a:r>
              <a:rPr lang="cs-CZ" dirty="0">
                <a:latin typeface="Arial Narrow" panose="020B0606020202030204" pitchFamily="34" charset="0"/>
              </a:rPr>
              <a:t>– refluxem mikroorganizmů, když dojde k poškození uzavřeného drenážního systému, nebo kontaminací moče ve sběrném vaku </a:t>
            </a:r>
          </a:p>
          <a:p>
            <a:pPr marL="68580" indent="0">
              <a:buNone/>
            </a:pPr>
            <a:endParaRPr lang="cs-CZ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21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88913"/>
            <a:ext cx="8785225" cy="6480175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000" smtClean="0">
                <a:solidFill>
                  <a:schemeClr val="tx1"/>
                </a:solidFill>
                <a:latin typeface="Tahoma" pitchFamily="34" charset="0"/>
              </a:rPr>
              <a:t>Ad Původce:</a:t>
            </a:r>
          </a:p>
          <a:p>
            <a:pPr eaLnBrk="1" hangingPunct="1">
              <a:buFontTx/>
              <a:buNone/>
            </a:pPr>
            <a:endParaRPr lang="cs-CZ" altLang="cs-CZ" sz="2000" smtClean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buFontTx/>
              <a:buNone/>
            </a:pPr>
            <a:r>
              <a:rPr lang="cs-CZ" altLang="cs-CZ" sz="2000" smtClean="0">
                <a:solidFill>
                  <a:schemeClr val="tx1"/>
                </a:solidFill>
                <a:latin typeface="Tahoma" pitchFamily="34" charset="0"/>
              </a:rPr>
              <a:t>Postupné změny v etiologické struktuře: </a:t>
            </a:r>
          </a:p>
          <a:p>
            <a:pPr eaLnBrk="1" hangingPunct="1"/>
            <a:r>
              <a:rPr lang="cs-CZ" altLang="cs-CZ" sz="2800" u="sng" smtClean="0">
                <a:solidFill>
                  <a:schemeClr val="tx1"/>
                </a:solidFill>
                <a:latin typeface="Tahoma" pitchFamily="34" charset="0"/>
              </a:rPr>
              <a:t>polovina minulého století</a:t>
            </a:r>
            <a:r>
              <a:rPr lang="cs-CZ" altLang="cs-CZ" sz="2800" smtClean="0">
                <a:solidFill>
                  <a:schemeClr val="tx1"/>
                </a:solidFill>
                <a:latin typeface="Tahoma" pitchFamily="34" charset="0"/>
              </a:rPr>
              <a:t>  - </a:t>
            </a:r>
            <a:r>
              <a:rPr lang="cs-CZ" altLang="cs-CZ" sz="2800" b="1" i="1" smtClean="0">
                <a:solidFill>
                  <a:schemeClr val="tx1"/>
                </a:solidFill>
                <a:latin typeface="Tahoma" pitchFamily="34" charset="0"/>
              </a:rPr>
              <a:t>Staphylococcus aureus</a:t>
            </a:r>
            <a:r>
              <a:rPr lang="cs-CZ" altLang="cs-CZ" sz="280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cs-CZ" altLang="cs-CZ" sz="2800" u="sng" smtClean="0">
                <a:solidFill>
                  <a:schemeClr val="tx1"/>
                </a:solidFill>
                <a:latin typeface="Tahoma" pitchFamily="34" charset="0"/>
              </a:rPr>
              <a:t>v 70. letech  </a:t>
            </a:r>
            <a:r>
              <a:rPr lang="cs-CZ" altLang="cs-CZ" sz="2800" smtClean="0">
                <a:solidFill>
                  <a:schemeClr val="tx1"/>
                </a:solidFill>
                <a:latin typeface="Tahoma" pitchFamily="34" charset="0"/>
              </a:rPr>
              <a:t>- </a:t>
            </a:r>
            <a:r>
              <a:rPr lang="cs-CZ" altLang="cs-CZ" sz="2800" b="1" smtClean="0">
                <a:solidFill>
                  <a:schemeClr val="tx1"/>
                </a:solidFill>
                <a:latin typeface="Tahoma" pitchFamily="34" charset="0"/>
              </a:rPr>
              <a:t>G- bakterie, G + baktérie (SA)</a:t>
            </a:r>
          </a:p>
          <a:p>
            <a:pPr eaLnBrk="1" hangingPunct="1"/>
            <a:r>
              <a:rPr lang="cs-CZ" altLang="cs-CZ" sz="2800" u="sng" smtClean="0">
                <a:solidFill>
                  <a:schemeClr val="tx1"/>
                </a:solidFill>
                <a:latin typeface="Tahoma" pitchFamily="34" charset="0"/>
              </a:rPr>
              <a:t>v 80. letech  </a:t>
            </a:r>
            <a:r>
              <a:rPr lang="cs-CZ" altLang="cs-CZ" sz="2800" smtClean="0">
                <a:solidFill>
                  <a:schemeClr val="tx1"/>
                </a:solidFill>
                <a:latin typeface="Tahoma" pitchFamily="34" charset="0"/>
              </a:rPr>
              <a:t>- </a:t>
            </a:r>
            <a:r>
              <a:rPr lang="cs-CZ" altLang="cs-CZ" sz="2800" b="1" smtClean="0">
                <a:solidFill>
                  <a:schemeClr val="tx1"/>
                </a:solidFill>
                <a:latin typeface="Tahoma" pitchFamily="34" charset="0"/>
              </a:rPr>
              <a:t>MRSA, enterokoky vč. VRE</a:t>
            </a:r>
            <a:r>
              <a:rPr lang="cs-CZ" altLang="cs-CZ" sz="2800" smtClean="0">
                <a:solidFill>
                  <a:schemeClr val="tx1"/>
                </a:solidFill>
                <a:latin typeface="Tahoma" pitchFamily="34" charset="0"/>
              </a:rPr>
              <a:t> </a:t>
            </a:r>
          </a:p>
          <a:p>
            <a:pPr eaLnBrk="1" hangingPunct="1"/>
            <a:r>
              <a:rPr lang="cs-CZ" altLang="cs-CZ" sz="2800" u="sng" smtClean="0">
                <a:solidFill>
                  <a:schemeClr val="tx1"/>
                </a:solidFill>
                <a:latin typeface="Tahoma" pitchFamily="34" charset="0"/>
              </a:rPr>
              <a:t>Současnost </a:t>
            </a:r>
            <a:r>
              <a:rPr lang="cs-CZ" altLang="cs-CZ" sz="2800" b="1" smtClean="0">
                <a:solidFill>
                  <a:schemeClr val="tx1"/>
                </a:solidFill>
                <a:latin typeface="Tahoma" pitchFamily="34" charset="0"/>
              </a:rPr>
              <a:t> - Polyresistentní G - bakterie</a:t>
            </a:r>
            <a:r>
              <a:rPr lang="cs-CZ" altLang="cs-CZ" sz="2800" smtClean="0">
                <a:solidFill>
                  <a:schemeClr val="tx1"/>
                </a:solidFill>
                <a:latin typeface="Tahoma" pitchFamily="34" charset="0"/>
              </a:rPr>
              <a:t> s produkcí širokospektrých betalaktamáz (</a:t>
            </a:r>
            <a:r>
              <a:rPr lang="cs-CZ" altLang="cs-CZ" sz="2800" b="1" smtClean="0">
                <a:solidFill>
                  <a:schemeClr val="tx1"/>
                </a:solidFill>
                <a:latin typeface="Tahoma" pitchFamily="34" charset="0"/>
              </a:rPr>
              <a:t>Klebsiella pneumonie ESBL, E. coli ESBL, apod</a:t>
            </a:r>
            <a:r>
              <a:rPr lang="cs-CZ" altLang="cs-CZ" sz="2800" smtClean="0">
                <a:solidFill>
                  <a:schemeClr val="tx1"/>
                </a:solidFill>
                <a:latin typeface="Tahoma" pitchFamily="34" charset="0"/>
              </a:rPr>
              <a:t>),  </a:t>
            </a:r>
          </a:p>
          <a:p>
            <a:pPr eaLnBrk="1" hangingPunct="1"/>
            <a:r>
              <a:rPr lang="cs-CZ" altLang="cs-CZ" sz="2800" smtClean="0">
                <a:solidFill>
                  <a:schemeClr val="tx1"/>
                </a:solidFill>
                <a:latin typeface="Tahoma" pitchFamily="34" charset="0"/>
              </a:rPr>
              <a:t>u imunokompromitovaných pacientů – významné i původně méně virulentní </a:t>
            </a:r>
            <a:r>
              <a:rPr lang="cs-CZ" altLang="cs-CZ" sz="2800" b="1" smtClean="0">
                <a:solidFill>
                  <a:schemeClr val="tx1"/>
                </a:solidFill>
                <a:latin typeface="Tahoma" pitchFamily="34" charset="0"/>
              </a:rPr>
              <a:t>viry</a:t>
            </a:r>
            <a:r>
              <a:rPr lang="cs-CZ" altLang="cs-CZ" sz="2800" smtClean="0">
                <a:solidFill>
                  <a:schemeClr val="tx1"/>
                </a:solidFill>
                <a:latin typeface="Tahoma" pitchFamily="34" charset="0"/>
              </a:rPr>
              <a:t>, </a:t>
            </a:r>
            <a:r>
              <a:rPr lang="cs-CZ" altLang="cs-CZ" sz="2800" b="1" smtClean="0">
                <a:solidFill>
                  <a:schemeClr val="tx1"/>
                </a:solidFill>
                <a:latin typeface="Tahoma" pitchFamily="34" charset="0"/>
              </a:rPr>
              <a:t>houby,</a:t>
            </a:r>
            <a:r>
              <a:rPr lang="cs-CZ" altLang="cs-CZ" sz="280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cs-CZ" altLang="cs-CZ" sz="2800" b="1" smtClean="0">
                <a:solidFill>
                  <a:schemeClr val="tx1"/>
                </a:solidFill>
                <a:latin typeface="Tahoma" pitchFamily="34" charset="0"/>
              </a:rPr>
              <a:t>paraziti</a:t>
            </a:r>
          </a:p>
        </p:txBody>
      </p:sp>
    </p:spTree>
    <p:extLst>
      <p:ext uri="{BB962C8B-B14F-4D97-AF65-F5344CB8AC3E}">
        <p14:creationId xmlns:p14="http://schemas.microsoft.com/office/powerpoint/2010/main" val="11493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7848872" cy="648072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Arial Narrow" panose="020B0606020202030204" pitchFamily="34" charset="0"/>
              </a:rPr>
              <a:t>Operační výkon a  riziko infekce</a:t>
            </a:r>
            <a:endParaRPr lang="cs-CZ" b="1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772816"/>
            <a:ext cx="7632848" cy="4464496"/>
          </a:xfrm>
        </p:spPr>
        <p:txBody>
          <a:bodyPr/>
          <a:lstStyle/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endParaRPr lang="cs-CZ" dirty="0"/>
          </a:p>
        </p:txBody>
      </p:sp>
      <p:pic>
        <p:nvPicPr>
          <p:cNvPr id="3074" name="Picture 2" descr="C:\Users\mkolar\Pictures\imagesXYYGY5V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3951312" cy="263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kolar\Pictures\F161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912" y="3134123"/>
            <a:ext cx="3753543" cy="281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14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Trendy vybraných IMCHV 2008 - 2011</a:t>
            </a:r>
            <a:endParaRPr sz="2800" dirty="0">
              <a:latin typeface="Arial Narrow" panose="020B0606020202030204" pitchFamily="34" charset="0"/>
            </a:endParaRPr>
          </a:p>
        </p:txBody>
      </p:sp>
      <p:pic>
        <p:nvPicPr>
          <p:cNvPr id="262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000" y="1052736"/>
            <a:ext cx="7848872" cy="3168352"/>
          </a:xfrm>
          <a:prstGeom prst="rect">
            <a:avLst/>
          </a:prstGeom>
          <a:ln w="9360">
            <a:noFill/>
          </a:ln>
        </p:spPr>
      </p:pic>
      <p:sp>
        <p:nvSpPr>
          <p:cNvPr id="2" name="Obdélník 1"/>
          <p:cNvSpPr/>
          <p:nvPr/>
        </p:nvSpPr>
        <p:spPr>
          <a:xfrm>
            <a:off x="755576" y="3244334"/>
            <a:ext cx="5076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cs-CZ" dirty="0">
                <a:solidFill>
                  <a:srgbClr val="000000"/>
                </a:solidFill>
                <a:latin typeface="Calibri"/>
              </a:rPr>
              <a:t>Koronární bypass (CABG)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08000" y="4221088"/>
            <a:ext cx="7996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Arial Narrow" panose="020B0606020202030204" pitchFamily="34" charset="0"/>
              </a:rPr>
              <a:t>Koronární bypass (CABG)</a:t>
            </a:r>
            <a:r>
              <a:rPr lang="cs-CZ" dirty="0">
                <a:latin typeface="Arial Narrow" panose="020B0606020202030204" pitchFamily="34" charset="0"/>
              </a:rPr>
              <a:t>      </a:t>
            </a:r>
            <a:r>
              <a:rPr lang="pt-BR" dirty="0">
                <a:solidFill>
                  <a:srgbClr val="000000"/>
                </a:solidFill>
                <a:latin typeface="Arial Narrow" panose="020B0606020202030204" pitchFamily="34" charset="0"/>
              </a:rPr>
              <a:t>N = 41 725 operací, IMCHV = 3,5% (1 467)</a:t>
            </a:r>
            <a:endParaRPr lang="pt-BR" dirty="0">
              <a:latin typeface="Arial Narrow" panose="020B0606020202030204" pitchFamily="34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Arial Narrow" panose="020B0606020202030204" pitchFamily="34" charset="0"/>
              </a:rPr>
              <a:t>Cholecystektomie(CHOL)        </a:t>
            </a:r>
            <a:r>
              <a:rPr lang="pt-BR" dirty="0">
                <a:solidFill>
                  <a:srgbClr val="000000"/>
                </a:solidFill>
                <a:latin typeface="Arial Narrow" panose="020B0606020202030204" pitchFamily="34" charset="0"/>
              </a:rPr>
              <a:t>N = 80 563, IMCHV = 1,4% (1 149)</a:t>
            </a:r>
            <a:endParaRPr lang="pt-BR" dirty="0">
              <a:latin typeface="Arial Narrow" panose="020B0606020202030204" pitchFamily="34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Arial Narrow" panose="020B0606020202030204" pitchFamily="34" charset="0"/>
              </a:rPr>
              <a:t>Chirurgie tlustého střeva (COLO)   </a:t>
            </a:r>
            <a:r>
              <a:rPr lang="pt-BR" dirty="0">
                <a:solidFill>
                  <a:srgbClr val="000000"/>
                </a:solidFill>
                <a:latin typeface="Arial Narrow" panose="020B0606020202030204" pitchFamily="34" charset="0"/>
              </a:rPr>
              <a:t>N = 51 526, IMCHV = 9,5% (4 893)</a:t>
            </a:r>
            <a:endParaRPr lang="pt-BR" dirty="0">
              <a:latin typeface="Arial Narrow" panose="020B0606020202030204" pitchFamily="34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Arial Narrow" panose="020B0606020202030204" pitchFamily="34" charset="0"/>
              </a:rPr>
              <a:t>Císařský řez (CSEC)               </a:t>
            </a:r>
            <a:r>
              <a:rPr lang="pt-BR" dirty="0">
                <a:solidFill>
                  <a:srgbClr val="000000"/>
                </a:solidFill>
                <a:latin typeface="Arial Narrow" panose="020B0606020202030204" pitchFamily="34" charset="0"/>
              </a:rPr>
              <a:t>N = 167 202, IMCHV = 2,9% (4 894)</a:t>
            </a:r>
            <a:endParaRPr lang="pt-BR" dirty="0">
              <a:latin typeface="Arial Narrow" panose="020B0606020202030204" pitchFamily="34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Arial Narrow" panose="020B0606020202030204" pitchFamily="34" charset="0"/>
              </a:rPr>
              <a:t>Náhrada kyčelního/kolenního kloubu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Arial Narrow" panose="020B0606020202030204" pitchFamily="34" charset="0"/>
              </a:rPr>
              <a:t>(HPRO / KPRO</a:t>
            </a:r>
            <a:r>
              <a:rPr lang="cs-CZ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) </a:t>
            </a:r>
            <a:r>
              <a:rPr lang="pt-BR" dirty="0">
                <a:solidFill>
                  <a:srgbClr val="000000"/>
                </a:solidFill>
                <a:latin typeface="Arial Narrow" panose="020B0606020202030204" pitchFamily="34" charset="0"/>
              </a:rPr>
              <a:t>N = </a:t>
            </a:r>
            <a:r>
              <a:rPr lang="pt-BR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267 985/187 786, IMCHV = 1,0% / 0,7%</a:t>
            </a:r>
            <a:endParaRPr lang="pt-BR" sz="1600" dirty="0">
              <a:latin typeface="Arial Narrow" panose="020B0606020202030204" pitchFamily="34" charset="0"/>
            </a:endParaRPr>
          </a:p>
          <a:p>
            <a:r>
              <a:rPr lang="cs-CZ" dirty="0" err="1">
                <a:solidFill>
                  <a:srgbClr val="000000"/>
                </a:solidFill>
                <a:latin typeface="Calibri"/>
              </a:rPr>
              <a:t>Laminectomie</a:t>
            </a:r>
            <a:r>
              <a:rPr lang="cs-CZ" dirty="0">
                <a:solidFill>
                  <a:srgbClr val="000000"/>
                </a:solidFill>
                <a:latin typeface="Calibri"/>
              </a:rPr>
              <a:t> (LAM)             </a:t>
            </a:r>
            <a:r>
              <a:rPr lang="pt-BR" dirty="0">
                <a:solidFill>
                  <a:srgbClr val="000000"/>
                </a:solidFill>
                <a:latin typeface="Calibri"/>
              </a:rPr>
              <a:t>N = 14 681, IMCHV = </a:t>
            </a:r>
            <a:r>
              <a:rPr lang="pt-BR" u="sng" dirty="0">
                <a:solidFill>
                  <a:srgbClr val="000000"/>
                </a:solidFill>
                <a:latin typeface="Calibri"/>
              </a:rPr>
              <a:t>0,8%</a:t>
            </a:r>
            <a:r>
              <a:rPr lang="pt-BR" dirty="0">
                <a:solidFill>
                  <a:srgbClr val="000000"/>
                </a:solidFill>
                <a:latin typeface="Calibri"/>
              </a:rPr>
              <a:t> (122)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797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98726" y="260648"/>
            <a:ext cx="6105722" cy="122413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b="1" dirty="0">
                <a:latin typeface="Arial Narrow" panose="020B0606020202030204" pitchFamily="34" charset="0"/>
              </a:rPr>
              <a:t>Řešení infekčních komplikací po operaci kloubních náhrad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395288" y="1484313"/>
            <a:ext cx="8748712" cy="5373687"/>
          </a:xfrm>
          <a:prstGeom prst="rect">
            <a:avLst/>
          </a:prstGeom>
        </p:spPr>
        <p:txBody>
          <a:bodyPr/>
          <a:lstStyle/>
          <a:p>
            <a:r>
              <a:rPr lang="cs-CZ" altLang="cs-CZ" dirty="0" smtClean="0">
                <a:latin typeface="Arial Narrow" panose="020B0606020202030204" pitchFamily="34" charset="0"/>
              </a:rPr>
              <a:t>                         </a:t>
            </a:r>
            <a:r>
              <a:rPr lang="cs-CZ" altLang="cs-CZ" i="1" dirty="0" smtClean="0">
                <a:latin typeface="Arial Narrow" panose="020B0606020202030204" pitchFamily="34" charset="0"/>
              </a:rPr>
              <a:t>Typický RTG obraz infikované náhrady kyčelního    </a:t>
            </a:r>
          </a:p>
          <a:p>
            <a:r>
              <a:rPr lang="cs-CZ" altLang="cs-CZ" i="1" dirty="0">
                <a:latin typeface="Arial Narrow" panose="020B0606020202030204" pitchFamily="34" charset="0"/>
              </a:rPr>
              <a:t> </a:t>
            </a:r>
            <a:r>
              <a:rPr lang="cs-CZ" altLang="cs-CZ" i="1" dirty="0" smtClean="0">
                <a:latin typeface="Arial Narrow" panose="020B0606020202030204" pitchFamily="34" charset="0"/>
              </a:rPr>
              <a:t>                         kloubu s lakunárními projasněními a rychlou migrací</a:t>
            </a:r>
            <a:r>
              <a:rPr lang="cs-CZ" altLang="cs-CZ" dirty="0" smtClean="0">
                <a:latin typeface="Arial Narrow" panose="020B0606020202030204" pitchFamily="34" charset="0"/>
              </a:rPr>
              <a:t> </a:t>
            </a:r>
          </a:p>
          <a:p>
            <a:r>
              <a:rPr lang="cs-CZ" altLang="cs-CZ" dirty="0" smtClean="0">
                <a:latin typeface="Arial Narrow" panose="020B0606020202030204" pitchFamily="34" charset="0"/>
              </a:rPr>
              <a:t>                           </a:t>
            </a:r>
          </a:p>
          <a:p>
            <a:endParaRPr lang="cs-CZ" altLang="cs-CZ" dirty="0" smtClean="0">
              <a:latin typeface="Arial Narrow" panose="020B0606020202030204" pitchFamily="34" charset="0"/>
            </a:endParaRPr>
          </a:p>
          <a:p>
            <a:pPr algn="ctr"/>
            <a:endParaRPr lang="cs-CZ" altLang="cs-CZ" dirty="0" smtClean="0">
              <a:latin typeface="Arial Narrow" panose="020B0606020202030204" pitchFamily="34" charset="0"/>
            </a:endParaRPr>
          </a:p>
          <a:p>
            <a:pPr marL="68580" indent="0">
              <a:buNone/>
            </a:pPr>
            <a:endParaRPr lang="cs-CZ" altLang="cs-CZ" dirty="0" smtClean="0">
              <a:latin typeface="Arial Narrow" panose="020B0606020202030204" pitchFamily="34" charset="0"/>
            </a:endParaRPr>
          </a:p>
          <a:p>
            <a:pPr marL="68580" indent="0">
              <a:buNone/>
            </a:pPr>
            <a:r>
              <a:rPr lang="cs-CZ" altLang="cs-CZ" dirty="0" smtClean="0">
                <a:latin typeface="Arial Narrow" panose="020B0606020202030204" pitchFamily="34" charset="0"/>
              </a:rPr>
              <a:t>Díky pečlivé přípravě pacientů, zavedení super sterilních sálů a </a:t>
            </a:r>
          </a:p>
          <a:p>
            <a:pPr marL="68580" indent="0">
              <a:buNone/>
            </a:pPr>
            <a:r>
              <a:rPr lang="cs-CZ" altLang="cs-CZ" dirty="0" smtClean="0">
                <a:latin typeface="Arial Narrow" panose="020B0606020202030204" pitchFamily="34" charset="0"/>
              </a:rPr>
              <a:t>speciálnímu režimu na nich, </a:t>
            </a:r>
          </a:p>
          <a:p>
            <a:pPr marL="68580" indent="0">
              <a:buNone/>
            </a:pPr>
            <a:r>
              <a:rPr lang="cs-CZ" altLang="cs-CZ" dirty="0" smtClean="0">
                <a:latin typeface="Arial Narrow" panose="020B0606020202030204" pitchFamily="34" charset="0"/>
              </a:rPr>
              <a:t>díky lepší operační technice a preventivnímu podávání antibiotik byla </a:t>
            </a:r>
          </a:p>
          <a:p>
            <a:pPr marL="68580" indent="0">
              <a:buNone/>
            </a:pPr>
            <a:r>
              <a:rPr lang="cs-CZ" altLang="cs-CZ" b="1" dirty="0" smtClean="0">
                <a:latin typeface="Arial Narrow" panose="020B0606020202030204" pitchFamily="34" charset="0"/>
              </a:rPr>
              <a:t>incidence hluboké infekce snížena na  jedno až dvě procenta.</a:t>
            </a:r>
            <a:r>
              <a:rPr lang="cs-CZ" altLang="cs-CZ" dirty="0" smtClean="0">
                <a:latin typeface="Arial Narrow" panose="020B0606020202030204" pitchFamily="34" charset="0"/>
              </a:rPr>
              <a:t> </a:t>
            </a:r>
          </a:p>
          <a:p>
            <a:pPr marL="68580" indent="0">
              <a:buNone/>
            </a:pPr>
            <a:r>
              <a:rPr lang="cs-CZ" altLang="cs-CZ" sz="1800" dirty="0" smtClean="0">
                <a:latin typeface="Arial Narrow" panose="020B0606020202030204" pitchFamily="34" charset="0"/>
              </a:rPr>
              <a:t>MUDr. David Jahoda, doc. MUDr. Pavel Vavřík, CSc., MUDr. Ivan </a:t>
            </a:r>
            <a:r>
              <a:rPr lang="cs-CZ" altLang="cs-CZ" sz="1800" dirty="0" err="1" smtClean="0">
                <a:latin typeface="Arial Narrow" panose="020B0606020202030204" pitchFamily="34" charset="0"/>
              </a:rPr>
              <a:t>Landor</a:t>
            </a:r>
            <a:r>
              <a:rPr lang="cs-CZ" altLang="cs-CZ" sz="1800" dirty="0" smtClean="0">
                <a:latin typeface="Arial Narrow" panose="020B0606020202030204" pitchFamily="34" charset="0"/>
              </a:rPr>
              <a:t>, CSc., I. ortopedická klinika FN Motol a UK 1. LF, Praha, foto z archivu autora </a:t>
            </a:r>
          </a:p>
        </p:txBody>
      </p:sp>
      <p:pic>
        <p:nvPicPr>
          <p:cNvPr id="28676" name="Picture 2" descr="C:\Users\mkolar\Pictures\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2479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81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80920" cy="93610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/>
            </a:r>
            <a:b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cs-CZ" sz="2000" dirty="0">
                <a:solidFill>
                  <a:srgbClr val="000000"/>
                </a:solidFill>
                <a:latin typeface="Arial Narrow" panose="020B0606020202030204" pitchFamily="34" charset="0"/>
              </a:rPr>
              <a:t/>
            </a:r>
            <a:br>
              <a:rPr lang="cs-CZ" sz="2000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/>
            </a:r>
            <a:b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An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acutely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infected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knee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replacement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The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site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was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washed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out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but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the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infection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failed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to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resolve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 At re-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operation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the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implant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was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found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to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be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loose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and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it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needed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to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be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removed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 </a:t>
            </a:r>
            <a:r>
              <a:rPr lang="cs-CZ" sz="2000" i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Staphylococcus</a:t>
            </a:r>
            <a:r>
              <a:rPr lang="cs-CZ" sz="2000" i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aureus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was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grown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from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deep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specimens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628775"/>
            <a:ext cx="8713788" cy="4968875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336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2575" y="6618288"/>
              <a:ext cx="1090613" cy="233362"/>
            </p14:xfrm>
          </p:contentPart>
        </mc:Choice>
        <mc:Fallback xmlns="">
          <p:pic>
            <p:nvPicPr>
              <p:cNvPr id="14336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3214" y="6608925"/>
                <a:ext cx="1109336" cy="25208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470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sinus tract discharging from an infected total hip replacement. </a:t>
            </a:r>
            <a:r>
              <a:rPr lang="cs-CZ" sz="20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Staphylococcus aureus </a:t>
            </a:r>
            <a:r>
              <a:rPr lang="cs-CZ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was grown from deep specimens. Note the Koebner phenomenon; this patient's psoriasis was probably a significant risk factor for infection.</a:t>
            </a:r>
            <a:br>
              <a:rPr lang="cs-CZ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cs-CZ" sz="20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557338"/>
            <a:ext cx="8569325" cy="5040312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438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2575" y="6618288"/>
              <a:ext cx="1090613" cy="233362"/>
            </p14:xfrm>
          </p:contentPart>
        </mc:Choice>
        <mc:Fallback xmlns="">
          <p:pic>
            <p:nvPicPr>
              <p:cNvPr id="14438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3214" y="6608925"/>
                <a:ext cx="1109336" cy="25208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289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cs-CZ" altLang="cs-CZ" sz="4000" b="1" dirty="0" smtClean="0">
              <a:solidFill>
                <a:srgbClr val="FFFF00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cs-CZ" altLang="cs-CZ" sz="36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Pacienti v nemocničním prostředí =</a:t>
            </a:r>
          </a:p>
          <a:p>
            <a:pPr algn="ctr" eaLnBrk="1" hangingPunct="1">
              <a:buFontTx/>
              <a:buNone/>
              <a:defRPr/>
            </a:pPr>
            <a:endParaRPr lang="cs-CZ" altLang="cs-CZ" sz="3600" b="1" dirty="0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cs-CZ" altLang="cs-CZ" sz="3600" b="1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kumulace  zdrojů  nákazy  </a:t>
            </a:r>
            <a:endParaRPr lang="cs-CZ" altLang="cs-CZ" sz="3600" b="1" u="sng" dirty="0">
              <a:solidFill>
                <a:srgbClr val="FFFF00"/>
              </a:solidFill>
              <a:latin typeface="+mj-lt"/>
            </a:endParaRPr>
          </a:p>
          <a:p>
            <a:pPr algn="ctr" eaLnBrk="1" hangingPunct="1">
              <a:buFontTx/>
              <a:buNone/>
              <a:defRPr/>
            </a:pPr>
            <a:r>
              <a:rPr lang="cs-CZ" altLang="cs-CZ" sz="36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     </a:t>
            </a:r>
            <a:endParaRPr lang="cs-CZ" altLang="cs-CZ" sz="3600" dirty="0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  <a:p>
            <a:pPr algn="ctr" eaLnBrk="1" hangingPunct="1">
              <a:buFont typeface="Arial" charset="0"/>
              <a:buChar char="•"/>
              <a:defRPr/>
            </a:pPr>
            <a:r>
              <a:rPr lang="cs-CZ" altLang="cs-CZ" sz="36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přičemž stejní pacienti =</a:t>
            </a:r>
          </a:p>
          <a:p>
            <a:pPr algn="ctr" eaLnBrk="1" hangingPunct="1">
              <a:buFont typeface="Arial" charset="0"/>
              <a:buChar char="•"/>
              <a:defRPr/>
            </a:pPr>
            <a:endParaRPr lang="cs-CZ" altLang="cs-CZ" sz="3600" dirty="0" smtClean="0">
              <a:solidFill>
                <a:srgbClr val="FFFF00"/>
              </a:solidFill>
              <a:latin typeface="+mj-lt"/>
            </a:endParaRPr>
          </a:p>
          <a:p>
            <a:pPr algn="ctr" eaLnBrk="1" hangingPunct="1">
              <a:buFontTx/>
              <a:buNone/>
              <a:defRPr/>
            </a:pPr>
            <a:r>
              <a:rPr lang="cs-CZ" altLang="cs-CZ" sz="3600" b="1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kumulace  vysoce vnímavých osob</a:t>
            </a:r>
            <a:endParaRPr lang="cs-CZ" altLang="cs-CZ" sz="3600" b="1" u="sng" dirty="0" smtClean="0">
              <a:solidFill>
                <a:srgbClr val="FFFF00"/>
              </a:solidFill>
              <a:latin typeface="+mj-lt"/>
            </a:endParaRPr>
          </a:p>
          <a:p>
            <a:pPr algn="ctr" eaLnBrk="1" hangingPunct="1">
              <a:buFontTx/>
              <a:buNone/>
              <a:defRPr/>
            </a:pPr>
            <a:r>
              <a:rPr lang="cs-CZ" altLang="cs-CZ" sz="3600" b="1" i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 </a:t>
            </a:r>
            <a:endParaRPr lang="cs-CZ" altLang="cs-CZ" sz="3600" b="1" i="1" dirty="0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149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2575" y="6618288"/>
              <a:ext cx="1090613" cy="233362"/>
            </p14:xfrm>
          </p:contentPart>
        </mc:Choice>
        <mc:Fallback xmlns="">
          <p:pic>
            <p:nvPicPr>
              <p:cNvPr id="19149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93214" y="6608925"/>
                <a:ext cx="1109336" cy="25208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914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pPr marL="0" indent="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altLang="cs-CZ" sz="3600" dirty="0" smtClean="0">
                <a:cs typeface="Arial" panose="020B0604020202020204" pitchFamily="34" charset="0"/>
              </a:rPr>
              <a:t>Zpráva zařízení Transfúzní služby v ČR</a:t>
            </a:r>
          </a:p>
        </p:txBody>
      </p:sp>
      <p:graphicFrame>
        <p:nvGraphicFramePr>
          <p:cNvPr id="253955" name="Group 3"/>
          <p:cNvGraphicFramePr>
            <a:graphicFrameLocks noGrp="1"/>
          </p:cNvGraphicFramePr>
          <p:nvPr>
            <p:ph type="tbl" idx="1"/>
          </p:nvPr>
        </p:nvGraphicFramePr>
        <p:xfrm>
          <a:off x="179388" y="1052513"/>
          <a:ext cx="8496299" cy="5616575"/>
        </p:xfrm>
        <a:graphic>
          <a:graphicData uri="http://schemas.openxmlformats.org/drawingml/2006/table">
            <a:tbl>
              <a:tblPr/>
              <a:tblGrid>
                <a:gridCol w="1706391"/>
                <a:gridCol w="1844555"/>
                <a:gridCol w="855608"/>
                <a:gridCol w="987180"/>
                <a:gridCol w="1128205"/>
                <a:gridCol w="987180"/>
                <a:gridCol w="987180"/>
              </a:tblGrid>
              <a:tr h="335283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1433" marR="91433"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2010</a:t>
                      </a:r>
                    </a:p>
                  </a:txBody>
                  <a:tcPr marL="91433" marR="91433"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2011</a:t>
                      </a:r>
                    </a:p>
                  </a:txBody>
                  <a:tcPr marL="91433" marR="91433"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2012</a:t>
                      </a:r>
                    </a:p>
                  </a:txBody>
                  <a:tcPr marL="91433" marR="91433"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2013</a:t>
                      </a:r>
                    </a:p>
                  </a:txBody>
                  <a:tcPr marL="91433" marR="91433"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5791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Celkový počet dárců</a:t>
                      </a:r>
                    </a:p>
                  </a:txBody>
                  <a:tcPr marL="91433" marR="91433"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1433" marR="91433"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1433" marR="91433"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1433" marR="91433"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1433" marR="91433"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1433" marR="91433"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Opakované dárcovství</a:t>
                      </a:r>
                    </a:p>
                  </a:txBody>
                  <a:tcPr marL="91433" marR="91433"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1433" marR="91433"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244 000</a:t>
                      </a:r>
                    </a:p>
                  </a:txBody>
                  <a:tcPr marL="91433" marR="91433"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238 922</a:t>
                      </a:r>
                    </a:p>
                  </a:txBody>
                  <a:tcPr marL="91433" marR="91433"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257 000</a:t>
                      </a:r>
                    </a:p>
                  </a:txBody>
                  <a:tcPr marL="91433" marR="91433"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264 OOO</a:t>
                      </a:r>
                    </a:p>
                  </a:txBody>
                  <a:tcPr marL="91433" marR="91433"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1433" marR="91433"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Prvodárci</a:t>
                      </a:r>
                    </a:p>
                  </a:txBody>
                  <a:tcPr marL="91433" marR="91433"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1433" marR="91433"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55 000</a:t>
                      </a:r>
                    </a:p>
                  </a:txBody>
                  <a:tcPr marL="91433" marR="91433"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50 142</a:t>
                      </a:r>
                    </a:p>
                  </a:txBody>
                  <a:tcPr marL="91433" marR="91433"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53 000</a:t>
                      </a:r>
                    </a:p>
                  </a:txBody>
                  <a:tcPr marL="91433" marR="91433"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54 000</a:t>
                      </a:r>
                    </a:p>
                  </a:txBody>
                  <a:tcPr marL="91433" marR="91433"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3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Incidence a prevalence ukazatelů infekcí u dárců krve</a:t>
                      </a:r>
                    </a:p>
                  </a:txBody>
                  <a:tcPr marL="91433" marR="91433"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1433" marR="91433"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342873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Opakované dárcovství</a:t>
                      </a:r>
                    </a:p>
                  </a:txBody>
                  <a:tcPr marL="91433" marR="91433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1433" marR="91433"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1433" marR="91433"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1433" marR="91433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HIV</a:t>
                      </a:r>
                    </a:p>
                  </a:txBody>
                  <a:tcPr marL="91433" marR="91433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91433" marR="91433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1433" marR="91433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1433" marR="91433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1433" marR="91433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1433" marR="91433"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1433" marR="91433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HBV</a:t>
                      </a:r>
                    </a:p>
                  </a:txBody>
                  <a:tcPr marL="91433" marR="91433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91433" marR="91433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91433" marR="91433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91433" marR="91433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91433" marR="91433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8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1433" marR="91433"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1433" marR="91433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HCV</a:t>
                      </a:r>
                    </a:p>
                  </a:txBody>
                  <a:tcPr marL="91433" marR="91433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L="91433" marR="91433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marL="91433" marR="91433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L="91433" marR="91433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91433" marR="91433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5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1433" marR="91433"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1433" marR="91433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Syfilis</a:t>
                      </a:r>
                    </a:p>
                  </a:txBody>
                  <a:tcPr marL="91433" marR="91433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91433" marR="91433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91433" marR="91433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91433" marR="91433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91433" marR="91433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873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Prvodárci</a:t>
                      </a:r>
                    </a:p>
                  </a:txBody>
                  <a:tcPr marL="91433" marR="91433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1433" marR="91433"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1433" marR="91433"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1433" marR="91433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HIV</a:t>
                      </a:r>
                    </a:p>
                  </a:txBody>
                  <a:tcPr marL="91433" marR="91433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1433" marR="91433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433" marR="91433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433" marR="91433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1433" marR="91433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1433" marR="91433"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1433" marR="91433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HBV</a:t>
                      </a:r>
                    </a:p>
                  </a:txBody>
                  <a:tcPr marL="91433" marR="91433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marL="91433" marR="91433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marL="91433" marR="91433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L="91433" marR="91433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L="91433" marR="91433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1433" marR="91433"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1433" marR="91433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HCV</a:t>
                      </a:r>
                    </a:p>
                  </a:txBody>
                  <a:tcPr marL="91433" marR="91433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L="91433" marR="91433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106</a:t>
                      </a:r>
                    </a:p>
                  </a:txBody>
                  <a:tcPr marL="91433" marR="91433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marL="91433" marR="91433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119</a:t>
                      </a:r>
                    </a:p>
                  </a:txBody>
                  <a:tcPr marL="91433" marR="91433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8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1433" marR="91433"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1433" marR="91433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Syfilis</a:t>
                      </a:r>
                    </a:p>
                  </a:txBody>
                  <a:tcPr marL="91433" marR="91433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marL="91433" marR="91433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91433" marR="91433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91433" marR="91433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91433" marR="91433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54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15888"/>
            <a:ext cx="9144000" cy="6742112"/>
          </a:xfrm>
          <a:noFill/>
        </p:spPr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chemeClr val="tx1"/>
                </a:solidFill>
                <a:latin typeface="Arial Narrow" pitchFamily="34" charset="0"/>
              </a:rPr>
              <a:t>Ad. Zdroj nákazy</a:t>
            </a:r>
          </a:p>
          <a:p>
            <a:pPr algn="just" eaLnBrk="1" hangingPunct="1"/>
            <a:r>
              <a:rPr lang="cs-CZ" altLang="cs-CZ" sz="280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V nemocničním prostředí dochází ke </a:t>
            </a:r>
            <a:r>
              <a:rPr lang="cs-CZ" altLang="cs-CZ" sz="2800" u="sng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kumulaci</a:t>
            </a:r>
            <a:r>
              <a:rPr lang="cs-CZ" altLang="cs-CZ" sz="280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  zdrojů  nákazy:</a:t>
            </a:r>
          </a:p>
          <a:p>
            <a:pPr eaLnBrk="1" hangingPunct="1"/>
            <a:r>
              <a:rPr lang="cs-CZ" altLang="cs-CZ" sz="2800" b="1" u="sng" smtClean="0">
                <a:solidFill>
                  <a:schemeClr val="tx1"/>
                </a:solidFill>
                <a:latin typeface="Arial Narrow" pitchFamily="34" charset="0"/>
              </a:rPr>
              <a:t>spolupacienti</a:t>
            </a:r>
            <a:r>
              <a:rPr lang="cs-CZ" altLang="cs-CZ" sz="280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cs-CZ" altLang="cs-CZ" sz="2400" smtClean="0">
                <a:solidFill>
                  <a:schemeClr val="tx1"/>
                </a:solidFill>
                <a:latin typeface="Arial Narrow" pitchFamily="34" charset="0"/>
              </a:rPr>
              <a:t>osídlení nemocniční mikroflórou či s infekcí</a:t>
            </a:r>
            <a:r>
              <a:rPr lang="cs-CZ" altLang="cs-CZ" sz="280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</a:p>
          <a:p>
            <a:pPr eaLnBrk="1" hangingPunct="1"/>
            <a:r>
              <a:rPr lang="cs-CZ" altLang="cs-CZ" sz="2800" smtClean="0">
                <a:solidFill>
                  <a:schemeClr val="tx1"/>
                </a:solidFill>
                <a:latin typeface="Arial Narrow" pitchFamily="34" charset="0"/>
              </a:rPr>
              <a:t>– </a:t>
            </a:r>
            <a:r>
              <a:rPr lang="cs-CZ" altLang="cs-CZ" sz="2000" u="sng" smtClean="0">
                <a:solidFill>
                  <a:schemeClr val="tx1"/>
                </a:solidFill>
                <a:latin typeface="Arial Narrow" pitchFamily="34" charset="0"/>
              </a:rPr>
              <a:t>opatření</a:t>
            </a:r>
            <a:r>
              <a:rPr lang="cs-CZ" altLang="cs-CZ" sz="280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cs-CZ" altLang="cs-CZ" sz="2000" smtClean="0">
                <a:solidFill>
                  <a:schemeClr val="tx1"/>
                </a:solidFill>
                <a:latin typeface="Arial Narrow" pitchFamily="34" charset="0"/>
              </a:rPr>
              <a:t>- jejich izolace, bariérová ošetřovatelská technika, boxový systém, vyčleněný personál, ohnisková dezinfekce aj.</a:t>
            </a:r>
          </a:p>
          <a:p>
            <a:pPr eaLnBrk="1" hangingPunct="1"/>
            <a:r>
              <a:rPr lang="cs-CZ" altLang="cs-CZ" sz="2800" b="1" u="sng" smtClean="0">
                <a:solidFill>
                  <a:schemeClr val="tx1"/>
                </a:solidFill>
                <a:latin typeface="Arial Narrow" pitchFamily="34" charset="0"/>
              </a:rPr>
              <a:t>ošetřující personál </a:t>
            </a:r>
            <a:r>
              <a:rPr lang="cs-CZ" altLang="cs-CZ" sz="2400" smtClean="0">
                <a:solidFill>
                  <a:schemeClr val="tx1"/>
                </a:solidFill>
                <a:latin typeface="Arial Narrow" pitchFamily="34" charset="0"/>
              </a:rPr>
              <a:t>– respirační infekce, chřipka, zdraví nosiči, VH </a:t>
            </a:r>
          </a:p>
          <a:p>
            <a:pPr eaLnBrk="1" hangingPunct="1"/>
            <a:r>
              <a:rPr lang="cs-CZ" altLang="cs-CZ" sz="2800" smtClean="0">
                <a:solidFill>
                  <a:schemeClr val="tx1"/>
                </a:solidFill>
                <a:latin typeface="Arial Narrow" pitchFamily="34" charset="0"/>
              </a:rPr>
              <a:t>– </a:t>
            </a:r>
            <a:r>
              <a:rPr lang="cs-CZ" altLang="cs-CZ" sz="2000" u="sng" smtClean="0">
                <a:solidFill>
                  <a:schemeClr val="tx1"/>
                </a:solidFill>
                <a:latin typeface="Arial Narrow" pitchFamily="34" charset="0"/>
              </a:rPr>
              <a:t>opatření</a:t>
            </a:r>
            <a:r>
              <a:rPr lang="cs-CZ" altLang="cs-CZ" sz="2000" smtClean="0">
                <a:solidFill>
                  <a:schemeClr val="tx1"/>
                </a:solidFill>
                <a:latin typeface="Arial Narrow" pitchFamily="34" charset="0"/>
              </a:rPr>
              <a:t> - posouzení zdravotní způsobilosti při nástupu do zaměstnání, očkování povinná a doporučená, osobní zodpovědnost při infekčním onemocnění (používání ústních roušek)</a:t>
            </a:r>
          </a:p>
          <a:p>
            <a:pPr eaLnBrk="1" hangingPunct="1"/>
            <a:r>
              <a:rPr lang="cs-CZ" altLang="cs-CZ" sz="2800" b="1" u="sng" smtClean="0">
                <a:solidFill>
                  <a:schemeClr val="tx1"/>
                </a:solidFill>
                <a:latin typeface="Arial Narrow" pitchFamily="34" charset="0"/>
              </a:rPr>
              <a:t>návštěvy</a:t>
            </a:r>
            <a:r>
              <a:rPr lang="cs-CZ" altLang="cs-CZ" sz="2800" b="1" smtClean="0">
                <a:solidFill>
                  <a:schemeClr val="tx1"/>
                </a:solidFill>
                <a:latin typeface="Arial Narrow" pitchFamily="34" charset="0"/>
              </a:rPr>
              <a:t> - </a:t>
            </a:r>
            <a:r>
              <a:rPr lang="cs-CZ" altLang="cs-CZ" sz="2000" smtClean="0">
                <a:solidFill>
                  <a:schemeClr val="tx1"/>
                </a:solidFill>
                <a:latin typeface="Arial Narrow" pitchFamily="34" charset="0"/>
              </a:rPr>
              <a:t>kompromis</a:t>
            </a:r>
            <a:r>
              <a:rPr lang="cs-CZ" altLang="cs-CZ" sz="1800" smtClean="0">
                <a:solidFill>
                  <a:schemeClr val="tx1"/>
                </a:solidFill>
                <a:latin typeface="Arial Narrow" pitchFamily="34" charset="0"/>
              </a:rPr>
              <a:t>ní </a:t>
            </a:r>
            <a:r>
              <a:rPr lang="cs-CZ" altLang="cs-CZ" sz="2000" smtClean="0">
                <a:solidFill>
                  <a:schemeClr val="tx1"/>
                </a:solidFill>
                <a:latin typeface="Arial Narrow" pitchFamily="34" charset="0"/>
              </a:rPr>
              <a:t>řešení zvažující pozitivní psychologický dopad na pacienta při zvážení rizika zavlečení infekce k imunologicky handikapovaným pacientům  </a:t>
            </a:r>
          </a:p>
          <a:p>
            <a:pPr eaLnBrk="1" hangingPunct="1"/>
            <a:r>
              <a:rPr lang="cs-CZ" altLang="cs-CZ" sz="2000" smtClean="0">
                <a:solidFill>
                  <a:schemeClr val="tx1"/>
                </a:solidFill>
                <a:latin typeface="Arial Narrow" pitchFamily="34" charset="0"/>
              </a:rPr>
              <a:t>-</a:t>
            </a:r>
            <a:r>
              <a:rPr lang="cs-CZ" altLang="cs-CZ" sz="2000" b="1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cs-CZ" altLang="cs-CZ" sz="2000" u="sng" smtClean="0">
                <a:solidFill>
                  <a:schemeClr val="tx1"/>
                </a:solidFill>
                <a:latin typeface="Arial Narrow" pitchFamily="34" charset="0"/>
              </a:rPr>
              <a:t>opatření</a:t>
            </a:r>
            <a:r>
              <a:rPr lang="cs-CZ" altLang="cs-CZ" sz="2000" smtClean="0">
                <a:solidFill>
                  <a:schemeClr val="tx1"/>
                </a:solidFill>
                <a:latin typeface="Arial Narrow" pitchFamily="34" charset="0"/>
              </a:rPr>
              <a:t> – * regulace počtu a frekvence návštěv - poučených a respektujících protiepidemický řád JIP, * používání ústních roušek, pláště, návleky na obuv, * vstupní lepící rohože;</a:t>
            </a:r>
          </a:p>
          <a:p>
            <a:pPr eaLnBrk="1" hangingPunct="1">
              <a:buFontTx/>
              <a:buNone/>
            </a:pPr>
            <a:r>
              <a:rPr lang="cs-CZ" altLang="cs-CZ" sz="2000" smtClean="0">
                <a:solidFill>
                  <a:schemeClr val="tx1"/>
                </a:solidFill>
                <a:latin typeface="Arial Narrow" pitchFamily="34" charset="0"/>
              </a:rPr>
              <a:t>     * zákaz  návštěv v mimořádných epidemiologických situacích (chřipková epidemie)</a:t>
            </a:r>
          </a:p>
          <a:p>
            <a:pPr eaLnBrk="1" hangingPunct="1"/>
            <a:r>
              <a:rPr lang="cs-CZ" altLang="cs-CZ" sz="2800" b="1" u="sng" smtClean="0">
                <a:solidFill>
                  <a:schemeClr val="tx1"/>
                </a:solidFill>
                <a:latin typeface="Arial Narrow" pitchFamily="34" charset="0"/>
              </a:rPr>
              <a:t>servisní pracovníci, údržba, úklid</a:t>
            </a:r>
          </a:p>
        </p:txBody>
      </p:sp>
    </p:spTree>
    <p:extLst>
      <p:ext uri="{BB962C8B-B14F-4D97-AF65-F5344CB8AC3E}">
        <p14:creationId xmlns:p14="http://schemas.microsoft.com/office/powerpoint/2010/main" val="13817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885238" cy="1800225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cs-CZ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Staphylococcal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nasal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carriage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cs-CZ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patient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had a </a:t>
            </a:r>
            <a:r>
              <a:rPr lang="cs-CZ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small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staphylococcal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abscess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beneath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mucosa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nose, </a:t>
            </a:r>
            <a:r>
              <a:rPr lang="cs-CZ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illustrating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00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Staphylococcus</a:t>
            </a:r>
            <a:r>
              <a:rPr lang="cs-CZ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aureus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cs-CZ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which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colonizes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nares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cs-CZ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infect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skin and </a:t>
            </a:r>
            <a:r>
              <a:rPr lang="cs-CZ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submucosa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cs-CZ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Intact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mucosa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highly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resistant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</a:t>
            </a:r>
            <a:r>
              <a:rPr lang="cs-CZ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infection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; such </a:t>
            </a:r>
            <a:r>
              <a:rPr lang="cs-CZ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infections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usually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occur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as a </a:t>
            </a:r>
            <a:r>
              <a:rPr lang="cs-CZ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result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defects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</a:t>
            </a:r>
            <a:r>
              <a:rPr lang="cs-CZ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mucosal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membranes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via </a:t>
            </a:r>
            <a:r>
              <a:rPr lang="cs-CZ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hair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follicles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inside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nose.</a:t>
            </a:r>
            <a:r>
              <a:rPr lang="cs-CZ" sz="2000" noProof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sz="2000" noProof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cs-CZ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060575"/>
            <a:ext cx="8713787" cy="4537075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234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2575" y="6618288"/>
              <a:ext cx="1090613" cy="233362"/>
            </p14:xfrm>
          </p:contentPart>
        </mc:Choice>
        <mc:Fallback xmlns="">
          <p:pic>
            <p:nvPicPr>
              <p:cNvPr id="14234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3214" y="6608925"/>
                <a:ext cx="1109336" cy="252089"/>
              </a:xfrm>
              <a:prstGeom prst="rect">
                <a:avLst/>
              </a:prstGeom>
            </p:spPr>
          </p:pic>
        </mc:Fallback>
      </mc:AlternateContent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713" y="6346825"/>
            <a:ext cx="192087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37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8" y="765175"/>
            <a:ext cx="8926512" cy="5688013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035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2575" y="6618288"/>
              <a:ext cx="1090613" cy="233362"/>
            </p14:xfrm>
          </p:contentPart>
        </mc:Choice>
        <mc:Fallback xmlns="">
          <p:pic>
            <p:nvPicPr>
              <p:cNvPr id="10035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3214" y="6608925"/>
                <a:ext cx="1109336" cy="25208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159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sz="quarter" idx="4294967295"/>
          </p:nvPr>
        </p:nvSpPr>
        <p:spPr>
          <a:xfrm>
            <a:off x="-396875" y="0"/>
            <a:ext cx="9540875" cy="6858000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endParaRPr lang="cs-CZ" altLang="cs-CZ" sz="2000" b="1" u="sng" smtClean="0">
              <a:solidFill>
                <a:schemeClr val="hlink"/>
              </a:solidFill>
            </a:endParaRPr>
          </a:p>
          <a:p>
            <a:pPr algn="ctr" eaLnBrk="1" hangingPunct="1">
              <a:buFontTx/>
              <a:buNone/>
            </a:pPr>
            <a:r>
              <a:rPr lang="cs-CZ" altLang="cs-CZ" sz="2000" b="1" u="sng" smtClean="0">
                <a:solidFill>
                  <a:schemeClr val="hlink"/>
                </a:solidFill>
              </a:rPr>
              <a:t>PROCES    ŠÍŘENÍ  NÁKAZY  V  NEMOCNIČNÍM PROSTŘEDÍ</a:t>
            </a:r>
          </a:p>
          <a:p>
            <a:pPr eaLnBrk="1" hangingPunct="1">
              <a:buFontTx/>
              <a:buNone/>
            </a:pPr>
            <a:r>
              <a:rPr lang="cs-CZ" altLang="cs-CZ" sz="2800" smtClean="0">
                <a:solidFill>
                  <a:schemeClr val="hlink"/>
                </a:solidFill>
              </a:rPr>
              <a:t> </a:t>
            </a:r>
            <a:endParaRPr lang="cs-CZ" altLang="cs-CZ" sz="1600" b="1" i="1" smtClean="0">
              <a:solidFill>
                <a:schemeClr val="hlink"/>
              </a:solidFill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1066800" y="1600200"/>
            <a:ext cx="19050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1800" b="1" u="sng">
                <a:solidFill>
                  <a:srgbClr val="FF0000"/>
                </a:solidFill>
                <a:latin typeface="Arial" charset="0"/>
              </a:rPr>
              <a:t>ZDROJ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1800" b="1" u="sng">
                <a:solidFill>
                  <a:srgbClr val="FF0000"/>
                </a:solidFill>
                <a:latin typeface="Arial" charset="0"/>
              </a:rPr>
              <a:t> NÁKAZY</a:t>
            </a:r>
            <a:endParaRPr kumimoji="1" lang="cs-CZ" altLang="cs-CZ" sz="1600" b="1" u="sng">
              <a:solidFill>
                <a:srgbClr val="FF0000"/>
              </a:solidFill>
            </a:endParaRP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3810000" y="1600200"/>
            <a:ext cx="20574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1800" b="1" u="sng">
                <a:solidFill>
                  <a:srgbClr val="FF0000"/>
                </a:solidFill>
                <a:latin typeface="Arial" charset="0"/>
              </a:rPr>
              <a:t>PŘENOS</a:t>
            </a: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6553200" y="1600200"/>
            <a:ext cx="1905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1800" b="1" u="sng">
                <a:solidFill>
                  <a:srgbClr val="FF0000"/>
                </a:solidFill>
                <a:latin typeface="Arial" charset="0"/>
              </a:rPr>
              <a:t>VNÍMAVÝ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1800" b="1" u="sng">
                <a:solidFill>
                  <a:srgbClr val="FF0000"/>
                </a:solidFill>
                <a:latin typeface="Arial" charset="0"/>
              </a:rPr>
              <a:t>JEDINEC</a:t>
            </a: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V="1">
            <a:off x="3124200" y="1981200"/>
            <a:ext cx="609600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5943600" y="1981200"/>
            <a:ext cx="609600" cy="0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371600" y="3048000"/>
            <a:ext cx="1905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2400" b="1" u="sng">
                <a:solidFill>
                  <a:srgbClr val="FF0000"/>
                </a:solidFill>
                <a:latin typeface="Arial" charset="0"/>
              </a:rPr>
              <a:t>pacient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6781800" y="2971800"/>
            <a:ext cx="1752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2400" b="1" u="sng">
                <a:solidFill>
                  <a:srgbClr val="FF0000"/>
                </a:solidFill>
                <a:latin typeface="Arial" charset="0"/>
              </a:rPr>
              <a:t>pacient</a:t>
            </a: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3581400" y="3276600"/>
            <a:ext cx="2438400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1371600" y="3962400"/>
            <a:ext cx="1905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2400" b="1" u="sng">
                <a:solidFill>
                  <a:srgbClr val="FF0000"/>
                </a:solidFill>
                <a:latin typeface="Arial" charset="0"/>
              </a:rPr>
              <a:t>pacient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6781800" y="3962400"/>
            <a:ext cx="1676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2400" b="1" u="sng">
                <a:solidFill>
                  <a:srgbClr val="FF0000"/>
                </a:solidFill>
                <a:latin typeface="Arial" charset="0"/>
              </a:rPr>
              <a:t>zdravotník</a:t>
            </a: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1371600" y="4953000"/>
            <a:ext cx="1905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2400" b="1" u="sng">
                <a:solidFill>
                  <a:srgbClr val="FF0000"/>
                </a:solidFill>
                <a:latin typeface="Arial" charset="0"/>
              </a:rPr>
              <a:t>zdravotník</a:t>
            </a: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6781800" y="4953000"/>
            <a:ext cx="1752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2400" b="1" u="sng">
                <a:solidFill>
                  <a:srgbClr val="FF0000"/>
                </a:solidFill>
                <a:latin typeface="Arial" charset="0"/>
              </a:rPr>
              <a:t>pacient</a:t>
            </a:r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3581400" y="4267200"/>
            <a:ext cx="2438400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3581400" y="5181600"/>
            <a:ext cx="2514600" cy="0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248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2575" y="6618288"/>
              <a:ext cx="1090613" cy="233362"/>
            </p14:xfrm>
          </p:contentPart>
        </mc:Choice>
        <mc:Fallback xmlns="">
          <p:pic>
            <p:nvPicPr>
              <p:cNvPr id="6248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3214" y="6608925"/>
                <a:ext cx="1109336" cy="25208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988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651</TotalTime>
  <Words>1487</Words>
  <Application>Microsoft Office PowerPoint</Application>
  <PresentationFormat>Předvádění na obrazovce (4:3)</PresentationFormat>
  <Paragraphs>351</Paragraphs>
  <Slides>34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4" baseType="lpstr">
      <vt:lpstr>Arial</vt:lpstr>
      <vt:lpstr>Arial Narrow</vt:lpstr>
      <vt:lpstr>Calibri</vt:lpstr>
      <vt:lpstr>Century Gothic</vt:lpstr>
      <vt:lpstr>Georgia</vt:lpstr>
      <vt:lpstr>Tahoma</vt:lpstr>
      <vt:lpstr>Times New Roman</vt:lpstr>
      <vt:lpstr>Wingdings</vt:lpstr>
      <vt:lpstr>Wingdings 2</vt:lpstr>
      <vt:lpstr>Austin</vt:lpstr>
      <vt:lpstr>Hygienické  podmínky provozu ZZ</vt:lpstr>
      <vt:lpstr>Prezentace aplikace PowerPoint</vt:lpstr>
      <vt:lpstr>Prezentace aplikace PowerPoint</vt:lpstr>
      <vt:lpstr>Prezentace aplikace PowerPoint</vt:lpstr>
      <vt:lpstr>Zpráva zařízení Transfúzní služby v ČR</vt:lpstr>
      <vt:lpstr>Prezentace aplikace PowerPoint</vt:lpstr>
      <vt:lpstr>Staphylococcal nasal carriage. This patient had a small staphylococcal abscess beneath the mucosa of the nose, illustrating how Staphylococcus aureus, which colonizes the nares, can infect skin and submucosa. Intact mucosa is highly resistant to infection; such infections usually occur as a result of defects in the mucosal membranes or via hair follicles inside the nose.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Staphylococcus aureus in a patient who has a Hickman catheter. The extending cellulitis (maximum extent shown by black marker pen line) has responded but the local tunnel infection persists and mandates line removal. </vt:lpstr>
      <vt:lpstr>Catheter exit site infection in a patient with central venous catheterization through the jugular vein. </vt:lpstr>
      <vt:lpstr>Diffuse skin involvement with petechial lesions in a patient withStaphylococcus aureus bacteremia, endocarditis and acute aortic insufficiency. </vt:lpstr>
      <vt:lpstr>UMĚLÁ PLICNÍ VENTILACE V INTENZIVNÍ PÉČI</vt:lpstr>
      <vt:lpstr>Prezentace aplikace PowerPoint</vt:lpstr>
      <vt:lpstr>Prezentace aplikace PowerPoint</vt:lpstr>
      <vt:lpstr>Močové katétry</vt:lpstr>
      <vt:lpstr>Prezentace aplikace PowerPoint</vt:lpstr>
      <vt:lpstr>Močové katétry</vt:lpstr>
      <vt:lpstr>Prezentace aplikace PowerPoint</vt:lpstr>
      <vt:lpstr>Operační výkon a  riziko infekce</vt:lpstr>
      <vt:lpstr>Prezentace aplikace PowerPoint</vt:lpstr>
      <vt:lpstr>Řešení infekčních komplikací po operaci kloubních náhrad</vt:lpstr>
      <vt:lpstr>   An acutely infected knee replacement. The site was washed out but the infection failed to resolve. At re-operation the implant was found to be loose and it needed to be removed. Staphylococcus aureus was grown from deep specimens.</vt:lpstr>
      <vt:lpstr>A sinus tract discharging from an infected total hip replacement. Staphylococcus aureus was grown from deep specimens. Note the Koebner phenomenon; this patient's psoriasis was probably a significant risk factor for infection. </vt:lpstr>
    </vt:vector>
  </TitlesOfParts>
  <Company>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NN VLA</dc:title>
  <dc:creator>mkolar</dc:creator>
  <cp:lastModifiedBy>Marie Kolářová</cp:lastModifiedBy>
  <cp:revision>58</cp:revision>
  <dcterms:created xsi:type="dcterms:W3CDTF">2014-09-19T17:51:54Z</dcterms:created>
  <dcterms:modified xsi:type="dcterms:W3CDTF">2014-10-29T10:25:27Z</dcterms:modified>
</cp:coreProperties>
</file>