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74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4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252996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64158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342838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8346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29964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542091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2674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9449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34708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60920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29131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2D4A60-7ECB-415E-8FC0-35B031531136}" type="datetimeFigureOut">
              <a:rPr lang="cs-CZ" smtClean="0"/>
              <a:t>18.9.2015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912102-2148-4CE2-B81E-89B82FD830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01505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264251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3) Jde-li o pacienta, který nemůže s ohledem na svůj zdravotní stav určit osoby podle odstavce 1, mají právo na </a:t>
            </a:r>
            <a:r>
              <a:rPr lang="cs-CZ" b="1" dirty="0" smtClean="0"/>
              <a:t>informace o jeho aktuálním zdravotním stavu </a:t>
            </a:r>
            <a:r>
              <a:rPr lang="cs-CZ" dirty="0" smtClean="0"/>
              <a:t>a na </a:t>
            </a:r>
            <a:r>
              <a:rPr lang="cs-CZ" b="1" dirty="0" smtClean="0"/>
              <a:t>pořízení výpisů a kopií zdravotnické </a:t>
            </a:r>
            <a:r>
              <a:rPr lang="cs-CZ" dirty="0" smtClean="0"/>
              <a:t>dokumentace vedené o pacientovi osoby blízké.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873772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Osoba blízká je:</a:t>
            </a:r>
          </a:p>
          <a:p>
            <a:r>
              <a:rPr lang="cs-CZ" dirty="0" smtClean="0"/>
              <a:t> příbuzný v řadě přímé, sourozenec a manžel nebo partner podle jiného zákona upravujícího registrované partnerství (dále jen „partner“); </a:t>
            </a:r>
          </a:p>
          <a:p>
            <a:r>
              <a:rPr lang="cs-CZ" dirty="0" smtClean="0"/>
              <a:t>jiné osoby v poměru rodinném nebo obdobném se pokládají za osoby sobě navzájem blízké, pokud by újmu, kterou utrpěla jedna z nich, druhá důvodně pociťovala jako újmu vlastní. </a:t>
            </a:r>
          </a:p>
          <a:p>
            <a:r>
              <a:rPr lang="cs-CZ" dirty="0" smtClean="0"/>
              <a:t>Má se za to, že osobami blízkými jsou i osoby </a:t>
            </a:r>
            <a:r>
              <a:rPr lang="cs-CZ" dirty="0" err="1" smtClean="0"/>
              <a:t>sešvagřené</a:t>
            </a:r>
            <a:r>
              <a:rPr lang="cs-CZ" dirty="0" smtClean="0"/>
              <a:t> nebo osoby, které spolu trvale žijí.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021140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Jestliže pacient nemůže s ohledem na svůj zdravotní stav vyslovit souhlas s poskytováním zdravotních služeb, a nejde-li o zdravotní služby, které lze poskytnout bez souhlasu, vyžaduje se souhlas:</a:t>
            </a:r>
          </a:p>
          <a:p>
            <a:pPr marL="514350" indent="-514350">
              <a:buFont typeface="+mj-lt"/>
              <a:buAutoNum type="arabicPeriod"/>
            </a:pPr>
            <a:r>
              <a:rPr lang="cs-CZ" dirty="0" smtClean="0"/>
              <a:t> osoby určené pacientem podle § 33 odst. 1, </a:t>
            </a:r>
          </a:p>
          <a:p>
            <a:pPr marL="514350" indent="-514350">
              <a:buFont typeface="+mj-lt"/>
              <a:buAutoNum type="arabicPeriod"/>
            </a:pPr>
            <a:r>
              <a:rPr lang="cs-CZ" dirty="0" smtClean="0"/>
              <a:t>není-li takové osoby nebo není-li dosažitelná, manžela nebo registrovaného partnera, </a:t>
            </a:r>
          </a:p>
          <a:p>
            <a:pPr marL="514350" indent="-514350">
              <a:buFont typeface="+mj-lt"/>
              <a:buAutoNum type="arabicPeriod"/>
            </a:pPr>
            <a:r>
              <a:rPr lang="cs-CZ" dirty="0" smtClean="0"/>
              <a:t>není-li takové osoby nebo není-li dosažitelná, vyžaduje se souhlas rodiče, </a:t>
            </a:r>
          </a:p>
          <a:p>
            <a:pPr marL="514350" indent="-514350">
              <a:buFont typeface="+mj-lt"/>
              <a:buAutoNum type="arabicPeriod"/>
            </a:pPr>
            <a:r>
              <a:rPr lang="cs-CZ" dirty="0" smtClean="0"/>
              <a:t>není-li takové osoby nebo není-li dosažitelná, vyžaduje se souhlas jiné svéprávné osoby blízké, pokud je známa.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78509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2613896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208</Words>
  <Application>Microsoft Office PowerPoint</Application>
  <PresentationFormat>Širokoúhlá obrazovka</PresentationFormat>
  <Paragraphs>10</Paragraphs>
  <Slides>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Motiv Office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Company>Masarykova univerzita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Michal Koščík</dc:creator>
  <cp:lastModifiedBy>Michal Koščík</cp:lastModifiedBy>
  <cp:revision>1</cp:revision>
  <dcterms:created xsi:type="dcterms:W3CDTF">2015-09-18T07:57:05Z</dcterms:created>
  <dcterms:modified xsi:type="dcterms:W3CDTF">2015-09-18T07:57:21Z</dcterms:modified>
</cp:coreProperties>
</file>

<file path=docProps/thumbnail.jpeg>
</file>