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9" r:id="rId4"/>
    <p:sldId id="260" r:id="rId5"/>
    <p:sldId id="258" r:id="rId6"/>
    <p:sldId id="261" r:id="rId7"/>
    <p:sldId id="268" r:id="rId8"/>
    <p:sldId id="262" r:id="rId9"/>
    <p:sldId id="263" r:id="rId10"/>
    <p:sldId id="264" r:id="rId11"/>
    <p:sldId id="274" r:id="rId12"/>
    <p:sldId id="273" r:id="rId13"/>
    <p:sldId id="275" r:id="rId14"/>
    <p:sldId id="276" r:id="rId15"/>
    <p:sldId id="277" r:id="rId16"/>
    <p:sldId id="278" r:id="rId17"/>
    <p:sldId id="279" r:id="rId18"/>
    <p:sldId id="280" r:id="rId19"/>
    <p:sldId id="281" r:id="rId20"/>
    <p:sldId id="282" r:id="rId21"/>
    <p:sldId id="290" r:id="rId22"/>
    <p:sldId id="291" r:id="rId23"/>
    <p:sldId id="289" r:id="rId24"/>
    <p:sldId id="288" r:id="rId25"/>
    <p:sldId id="287" r:id="rId26"/>
    <p:sldId id="286" r:id="rId27"/>
    <p:sldId id="285" r:id="rId28"/>
    <p:sldId id="293" r:id="rId29"/>
    <p:sldId id="292" r:id="rId30"/>
    <p:sldId id="294" r:id="rId31"/>
    <p:sldId id="295" r:id="rId32"/>
    <p:sldId id="343" r:id="rId33"/>
    <p:sldId id="344" r:id="rId34"/>
    <p:sldId id="345" r:id="rId35"/>
    <p:sldId id="346" r:id="rId36"/>
    <p:sldId id="347" r:id="rId37"/>
    <p:sldId id="348" r:id="rId38"/>
    <p:sldId id="309" r:id="rId39"/>
    <p:sldId id="310" r:id="rId40"/>
    <p:sldId id="311" r:id="rId41"/>
    <p:sldId id="338" r:id="rId42"/>
    <p:sldId id="339" r:id="rId43"/>
    <p:sldId id="312" r:id="rId44"/>
    <p:sldId id="313" r:id="rId45"/>
    <p:sldId id="314" r:id="rId46"/>
    <p:sldId id="315" r:id="rId47"/>
    <p:sldId id="316" r:id="rId48"/>
    <p:sldId id="317" r:id="rId49"/>
    <p:sldId id="318" r:id="rId50"/>
    <p:sldId id="319" r:id="rId51"/>
    <p:sldId id="320" r:id="rId52"/>
    <p:sldId id="321" r:id="rId53"/>
    <p:sldId id="322" r:id="rId54"/>
    <p:sldId id="323" r:id="rId55"/>
    <p:sldId id="324" r:id="rId56"/>
    <p:sldId id="325" r:id="rId57"/>
    <p:sldId id="326" r:id="rId58"/>
    <p:sldId id="327" r:id="rId59"/>
    <p:sldId id="328" r:id="rId60"/>
    <p:sldId id="329" r:id="rId61"/>
    <p:sldId id="330" r:id="rId62"/>
    <p:sldId id="331" r:id="rId63"/>
    <p:sldId id="332" r:id="rId64"/>
    <p:sldId id="333" r:id="rId65"/>
    <p:sldId id="334" r:id="rId66"/>
    <p:sldId id="335" r:id="rId67"/>
    <p:sldId id="336" r:id="rId68"/>
    <p:sldId id="340" r:id="rId69"/>
    <p:sldId id="341" r:id="rId70"/>
    <p:sldId id="342" r:id="rId71"/>
    <p:sldId id="349" r:id="rId72"/>
    <p:sldId id="350" r:id="rId73"/>
    <p:sldId id="307" r:id="rId74"/>
    <p:sldId id="351" r:id="rId75"/>
    <p:sldId id="352" r:id="rId76"/>
    <p:sldId id="353" r:id="rId77"/>
    <p:sldId id="354" r:id="rId78"/>
    <p:sldId id="355" r:id="rId79"/>
    <p:sldId id="356" r:id="rId80"/>
    <p:sldId id="357" r:id="rId81"/>
    <p:sldId id="358" r:id="rId82"/>
    <p:sldId id="359" r:id="rId83"/>
    <p:sldId id="360" r:id="rId84"/>
    <p:sldId id="361" r:id="rId85"/>
    <p:sldId id="362" r:id="rId86"/>
    <p:sldId id="363" r:id="rId87"/>
    <p:sldId id="364" r:id="rId88"/>
    <p:sldId id="365" r:id="rId89"/>
    <p:sldId id="366" r:id="rId90"/>
    <p:sldId id="367" r:id="rId91"/>
    <p:sldId id="368" r:id="rId92"/>
    <p:sldId id="369" r:id="rId93"/>
    <p:sldId id="370" r:id="rId94"/>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1" autoAdjust="0"/>
    <p:restoredTop sz="94660"/>
  </p:normalViewPr>
  <p:slideViewPr>
    <p:cSldViewPr snapToGrid="0">
      <p:cViewPr varScale="1">
        <p:scale>
          <a:sx n="89" d="100"/>
          <a:sy n="89" d="100"/>
        </p:scale>
        <p:origin x="418" y="7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84BAB9-F20A-450A-B9BC-00F8F9E9E5F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52537102-6572-4FEE-8761-72ACDD2FD266}">
      <dgm:prSet/>
      <dgm:spPr/>
      <dgm:t>
        <a:bodyPr/>
        <a:lstStyle/>
        <a:p>
          <a:pPr rtl="0"/>
          <a:r>
            <a:rPr lang="pt-BR" smtClean="0"/>
            <a:t>Hospodářská, sociální a kulturní práva</a:t>
          </a:r>
          <a:r>
            <a:rPr lang="cs-CZ" smtClean="0"/>
            <a:t> (některá)</a:t>
          </a:r>
          <a:endParaRPr lang="cs-CZ"/>
        </a:p>
      </dgm:t>
    </dgm:pt>
    <dgm:pt modelId="{DB742C07-33AA-4437-9F48-5DDA784A0F7D}" type="parTrans" cxnId="{AC36CC73-C939-4BE9-8F85-C90FB5F65C0F}">
      <dgm:prSet/>
      <dgm:spPr/>
      <dgm:t>
        <a:bodyPr/>
        <a:lstStyle/>
        <a:p>
          <a:endParaRPr lang="cs-CZ"/>
        </a:p>
      </dgm:t>
    </dgm:pt>
    <dgm:pt modelId="{5312D373-5A7F-4A1C-8A5F-A87C31A88B64}" type="sibTrans" cxnId="{AC36CC73-C939-4BE9-8F85-C90FB5F65C0F}">
      <dgm:prSet/>
      <dgm:spPr/>
      <dgm:t>
        <a:bodyPr/>
        <a:lstStyle/>
        <a:p>
          <a:endParaRPr lang="cs-CZ"/>
        </a:p>
      </dgm:t>
    </dgm:pt>
    <dgm:pt modelId="{3477B85F-4BE7-4934-BB94-52EE161825EC}">
      <dgm:prSet/>
      <dgm:spPr/>
      <dgm:t>
        <a:bodyPr/>
        <a:lstStyle/>
        <a:p>
          <a:pPr rtl="0"/>
          <a:r>
            <a:rPr lang="cs-CZ" smtClean="0"/>
            <a:t>Každý má právo na ochranu zdraví. </a:t>
          </a:r>
          <a:endParaRPr lang="cs-CZ"/>
        </a:p>
      </dgm:t>
    </dgm:pt>
    <dgm:pt modelId="{842CEE9E-7DCB-4BB0-8063-09C3472309A1}" type="parTrans" cxnId="{5DF7E694-CE78-4051-9215-B05D22E372BE}">
      <dgm:prSet/>
      <dgm:spPr/>
      <dgm:t>
        <a:bodyPr/>
        <a:lstStyle/>
        <a:p>
          <a:endParaRPr lang="cs-CZ"/>
        </a:p>
      </dgm:t>
    </dgm:pt>
    <dgm:pt modelId="{D9F1940F-DF37-47D8-8119-137F704B571E}" type="sibTrans" cxnId="{5DF7E694-CE78-4051-9215-B05D22E372BE}">
      <dgm:prSet/>
      <dgm:spPr/>
      <dgm:t>
        <a:bodyPr/>
        <a:lstStyle/>
        <a:p>
          <a:endParaRPr lang="cs-CZ"/>
        </a:p>
      </dgm:t>
    </dgm:pt>
    <dgm:pt modelId="{AABA74F0-52C2-4119-8668-2BCCFB1EAC6F}">
      <dgm:prSet/>
      <dgm:spPr/>
      <dgm:t>
        <a:bodyPr/>
        <a:lstStyle/>
        <a:p>
          <a:pPr rtl="0"/>
          <a:r>
            <a:rPr lang="cs-CZ" smtClean="0"/>
            <a:t>právo na bezplatnou zdravotní péči </a:t>
          </a:r>
          <a:endParaRPr lang="cs-CZ"/>
        </a:p>
      </dgm:t>
    </dgm:pt>
    <dgm:pt modelId="{467E68E9-7295-40A0-A5BE-4DD1CA7D85E4}" type="parTrans" cxnId="{E0A98B85-422B-4273-A99E-7C5966702434}">
      <dgm:prSet/>
      <dgm:spPr/>
      <dgm:t>
        <a:bodyPr/>
        <a:lstStyle/>
        <a:p>
          <a:endParaRPr lang="cs-CZ"/>
        </a:p>
      </dgm:t>
    </dgm:pt>
    <dgm:pt modelId="{7D789B13-CAA1-48B7-8F1F-C34478F3BFCE}" type="sibTrans" cxnId="{E0A98B85-422B-4273-A99E-7C5966702434}">
      <dgm:prSet/>
      <dgm:spPr/>
      <dgm:t>
        <a:bodyPr/>
        <a:lstStyle/>
        <a:p>
          <a:endParaRPr lang="cs-CZ"/>
        </a:p>
      </dgm:t>
    </dgm:pt>
    <dgm:pt modelId="{75295A9F-9D95-4C10-B2F7-B8C991A3BCFF}">
      <dgm:prSet/>
      <dgm:spPr/>
      <dgm:t>
        <a:bodyPr/>
        <a:lstStyle/>
        <a:p>
          <a:pPr rtl="0"/>
          <a:r>
            <a:rPr lang="cs-CZ" smtClean="0"/>
            <a:t>právo na zdravotní pomůcky za podmínek, </a:t>
          </a:r>
          <a:endParaRPr lang="cs-CZ"/>
        </a:p>
      </dgm:t>
    </dgm:pt>
    <dgm:pt modelId="{832573D9-09AB-45C4-9B3E-93C12CF66E1E}" type="parTrans" cxnId="{A332CEA3-1D73-4ED3-A714-00E3C705BAC3}">
      <dgm:prSet/>
      <dgm:spPr/>
      <dgm:t>
        <a:bodyPr/>
        <a:lstStyle/>
        <a:p>
          <a:endParaRPr lang="cs-CZ"/>
        </a:p>
      </dgm:t>
    </dgm:pt>
    <dgm:pt modelId="{59F62BAC-50AC-42E0-A05B-DB710E301805}" type="sibTrans" cxnId="{A332CEA3-1D73-4ED3-A714-00E3C705BAC3}">
      <dgm:prSet/>
      <dgm:spPr/>
      <dgm:t>
        <a:bodyPr/>
        <a:lstStyle/>
        <a:p>
          <a:endParaRPr lang="cs-CZ"/>
        </a:p>
      </dgm:t>
    </dgm:pt>
    <dgm:pt modelId="{DC5B6931-0ECF-4017-BF26-D4958397EC02}">
      <dgm:prSet/>
      <dgm:spPr/>
      <dgm:t>
        <a:bodyPr/>
        <a:lstStyle/>
        <a:p>
          <a:pPr rtl="0"/>
          <a:r>
            <a:rPr lang="pt-BR" smtClean="0"/>
            <a:t>Každý má právo na vzdělání. </a:t>
          </a:r>
          <a:endParaRPr lang="cs-CZ"/>
        </a:p>
      </dgm:t>
    </dgm:pt>
    <dgm:pt modelId="{52CD0CD7-E43C-438A-AD97-23636F16E1D0}" type="parTrans" cxnId="{A125C2A0-D682-4C76-A2D0-39726D3AE683}">
      <dgm:prSet/>
      <dgm:spPr/>
      <dgm:t>
        <a:bodyPr/>
        <a:lstStyle/>
        <a:p>
          <a:endParaRPr lang="cs-CZ"/>
        </a:p>
      </dgm:t>
    </dgm:pt>
    <dgm:pt modelId="{C113CE06-56E6-44BB-88C4-9F6A6A12EF35}" type="sibTrans" cxnId="{A125C2A0-D682-4C76-A2D0-39726D3AE683}">
      <dgm:prSet/>
      <dgm:spPr/>
      <dgm:t>
        <a:bodyPr/>
        <a:lstStyle/>
        <a:p>
          <a:endParaRPr lang="cs-CZ"/>
        </a:p>
      </dgm:t>
    </dgm:pt>
    <dgm:pt modelId="{978AEBEF-F0A1-4D10-B55F-3DEF26289726}">
      <dgm:prSet/>
      <dgm:spPr/>
      <dgm:t>
        <a:bodyPr/>
        <a:lstStyle/>
        <a:p>
          <a:pPr rtl="0"/>
          <a:r>
            <a:rPr lang="cs-CZ" smtClean="0"/>
            <a:t>právo na svobodnou volbu povolání a přípravu k němu,</a:t>
          </a:r>
          <a:endParaRPr lang="cs-CZ"/>
        </a:p>
      </dgm:t>
    </dgm:pt>
    <dgm:pt modelId="{3C34EE40-11AE-495B-976D-C61821F0578C}" type="parTrans" cxnId="{850F71EC-B5EA-47D3-997D-E31F8772647D}">
      <dgm:prSet/>
      <dgm:spPr/>
      <dgm:t>
        <a:bodyPr/>
        <a:lstStyle/>
        <a:p>
          <a:endParaRPr lang="cs-CZ"/>
        </a:p>
      </dgm:t>
    </dgm:pt>
    <dgm:pt modelId="{FA9A7391-7191-43D0-ADB9-AEE5E08994C5}" type="sibTrans" cxnId="{850F71EC-B5EA-47D3-997D-E31F8772647D}">
      <dgm:prSet/>
      <dgm:spPr/>
      <dgm:t>
        <a:bodyPr/>
        <a:lstStyle/>
        <a:p>
          <a:endParaRPr lang="cs-CZ"/>
        </a:p>
      </dgm:t>
    </dgm:pt>
    <dgm:pt modelId="{B7059881-1BEF-48B8-A35C-4937DF9B4EF3}">
      <dgm:prSet/>
      <dgm:spPr/>
      <dgm:t>
        <a:bodyPr/>
        <a:lstStyle/>
        <a:p>
          <a:pPr rtl="0"/>
          <a:r>
            <a:rPr lang="cs-CZ" smtClean="0"/>
            <a:t>právo podnikat a provozovat jinou hospodářskou činnost</a:t>
          </a:r>
          <a:endParaRPr lang="cs-CZ"/>
        </a:p>
      </dgm:t>
    </dgm:pt>
    <dgm:pt modelId="{5F1E4080-FA5D-4E13-9D3B-38F6AABDCA5F}" type="parTrans" cxnId="{F2319C5C-1297-457A-88FA-242FC38F1986}">
      <dgm:prSet/>
      <dgm:spPr/>
      <dgm:t>
        <a:bodyPr/>
        <a:lstStyle/>
        <a:p>
          <a:endParaRPr lang="cs-CZ"/>
        </a:p>
      </dgm:t>
    </dgm:pt>
    <dgm:pt modelId="{AA1B1932-B966-476D-B122-F74A3AB968F8}" type="sibTrans" cxnId="{F2319C5C-1297-457A-88FA-242FC38F1986}">
      <dgm:prSet/>
      <dgm:spPr/>
      <dgm:t>
        <a:bodyPr/>
        <a:lstStyle/>
        <a:p>
          <a:endParaRPr lang="cs-CZ"/>
        </a:p>
      </dgm:t>
    </dgm:pt>
    <dgm:pt modelId="{58E4E697-AAD9-4351-87DA-4BCB0688A6F4}">
      <dgm:prSet/>
      <dgm:spPr/>
      <dgm:t>
        <a:bodyPr/>
        <a:lstStyle/>
        <a:p>
          <a:pPr rtl="0"/>
          <a:endParaRPr lang="cs-CZ"/>
        </a:p>
      </dgm:t>
    </dgm:pt>
    <dgm:pt modelId="{90227A76-DD67-4ACD-9586-D2371028FB6E}" type="parTrans" cxnId="{56E6D045-CCDC-45C5-96C2-5883E75A0087}">
      <dgm:prSet/>
      <dgm:spPr/>
      <dgm:t>
        <a:bodyPr/>
        <a:lstStyle/>
        <a:p>
          <a:endParaRPr lang="cs-CZ"/>
        </a:p>
      </dgm:t>
    </dgm:pt>
    <dgm:pt modelId="{3CC50A99-E289-4E24-8505-8603C41322E6}" type="sibTrans" cxnId="{56E6D045-CCDC-45C5-96C2-5883E75A0087}">
      <dgm:prSet/>
      <dgm:spPr/>
      <dgm:t>
        <a:bodyPr/>
        <a:lstStyle/>
        <a:p>
          <a:endParaRPr lang="cs-CZ"/>
        </a:p>
      </dgm:t>
    </dgm:pt>
    <dgm:pt modelId="{103BE707-FC3C-4448-B70D-8AE1A62A8687}" type="pres">
      <dgm:prSet presAssocID="{5984BAB9-F20A-450A-B9BC-00F8F9E9E5FD}" presName="linear" presStyleCnt="0">
        <dgm:presLayoutVars>
          <dgm:animLvl val="lvl"/>
          <dgm:resizeHandles val="exact"/>
        </dgm:presLayoutVars>
      </dgm:prSet>
      <dgm:spPr/>
      <dgm:t>
        <a:bodyPr/>
        <a:lstStyle/>
        <a:p>
          <a:endParaRPr lang="cs-CZ"/>
        </a:p>
      </dgm:t>
    </dgm:pt>
    <dgm:pt modelId="{5A210F30-41B2-43D2-85BE-BEB4B6D207B2}" type="pres">
      <dgm:prSet presAssocID="{52537102-6572-4FEE-8761-72ACDD2FD266}" presName="parentText" presStyleLbl="node1" presStyleIdx="0" presStyleCnt="1">
        <dgm:presLayoutVars>
          <dgm:chMax val="0"/>
          <dgm:bulletEnabled val="1"/>
        </dgm:presLayoutVars>
      </dgm:prSet>
      <dgm:spPr/>
      <dgm:t>
        <a:bodyPr/>
        <a:lstStyle/>
        <a:p>
          <a:endParaRPr lang="cs-CZ"/>
        </a:p>
      </dgm:t>
    </dgm:pt>
    <dgm:pt modelId="{F2BF248A-E4C9-4803-9112-5851397CA853}" type="pres">
      <dgm:prSet presAssocID="{52537102-6572-4FEE-8761-72ACDD2FD266}" presName="childText" presStyleLbl="revTx" presStyleIdx="0" presStyleCnt="1">
        <dgm:presLayoutVars>
          <dgm:bulletEnabled val="1"/>
        </dgm:presLayoutVars>
      </dgm:prSet>
      <dgm:spPr/>
      <dgm:t>
        <a:bodyPr/>
        <a:lstStyle/>
        <a:p>
          <a:endParaRPr lang="cs-CZ"/>
        </a:p>
      </dgm:t>
    </dgm:pt>
  </dgm:ptLst>
  <dgm:cxnLst>
    <dgm:cxn modelId="{A125C2A0-D682-4C76-A2D0-39726D3AE683}" srcId="{52537102-6572-4FEE-8761-72ACDD2FD266}" destId="{DC5B6931-0ECF-4017-BF26-D4958397EC02}" srcOrd="3" destOrd="0" parTransId="{52CD0CD7-E43C-438A-AD97-23636F16E1D0}" sibTransId="{C113CE06-56E6-44BB-88C4-9F6A6A12EF35}"/>
    <dgm:cxn modelId="{8E8B268C-09C5-4359-B0A0-7C4C41345C78}" type="presOf" srcId="{DC5B6931-0ECF-4017-BF26-D4958397EC02}" destId="{F2BF248A-E4C9-4803-9112-5851397CA853}" srcOrd="0" destOrd="3" presId="urn:microsoft.com/office/officeart/2005/8/layout/vList2"/>
    <dgm:cxn modelId="{56E6D045-CCDC-45C5-96C2-5883E75A0087}" srcId="{52537102-6572-4FEE-8761-72ACDD2FD266}" destId="{58E4E697-AAD9-4351-87DA-4BCB0688A6F4}" srcOrd="6" destOrd="0" parTransId="{90227A76-DD67-4ACD-9586-D2371028FB6E}" sibTransId="{3CC50A99-E289-4E24-8505-8603C41322E6}"/>
    <dgm:cxn modelId="{4B4CE59C-6853-4B2F-8105-27B04F6A474D}" type="presOf" srcId="{52537102-6572-4FEE-8761-72ACDD2FD266}" destId="{5A210F30-41B2-43D2-85BE-BEB4B6D207B2}" srcOrd="0" destOrd="0" presId="urn:microsoft.com/office/officeart/2005/8/layout/vList2"/>
    <dgm:cxn modelId="{850F71EC-B5EA-47D3-997D-E31F8772647D}" srcId="{52537102-6572-4FEE-8761-72ACDD2FD266}" destId="{978AEBEF-F0A1-4D10-B55F-3DEF26289726}" srcOrd="4" destOrd="0" parTransId="{3C34EE40-11AE-495B-976D-C61821F0578C}" sibTransId="{FA9A7391-7191-43D0-ADB9-AEE5E08994C5}"/>
    <dgm:cxn modelId="{F2319C5C-1297-457A-88FA-242FC38F1986}" srcId="{52537102-6572-4FEE-8761-72ACDD2FD266}" destId="{B7059881-1BEF-48B8-A35C-4937DF9B4EF3}" srcOrd="5" destOrd="0" parTransId="{5F1E4080-FA5D-4E13-9D3B-38F6AABDCA5F}" sibTransId="{AA1B1932-B966-476D-B122-F74A3AB968F8}"/>
    <dgm:cxn modelId="{59502DE4-F119-40F0-945D-168CF37C2DDB}" type="presOf" srcId="{5984BAB9-F20A-450A-B9BC-00F8F9E9E5FD}" destId="{103BE707-FC3C-4448-B70D-8AE1A62A8687}" srcOrd="0" destOrd="0" presId="urn:microsoft.com/office/officeart/2005/8/layout/vList2"/>
    <dgm:cxn modelId="{ECE813E8-827F-429E-908D-3892CD466C40}" type="presOf" srcId="{75295A9F-9D95-4C10-B2F7-B8C991A3BCFF}" destId="{F2BF248A-E4C9-4803-9112-5851397CA853}" srcOrd="0" destOrd="2" presId="urn:microsoft.com/office/officeart/2005/8/layout/vList2"/>
    <dgm:cxn modelId="{5DF7E694-CE78-4051-9215-B05D22E372BE}" srcId="{52537102-6572-4FEE-8761-72ACDD2FD266}" destId="{3477B85F-4BE7-4934-BB94-52EE161825EC}" srcOrd="0" destOrd="0" parTransId="{842CEE9E-7DCB-4BB0-8063-09C3472309A1}" sibTransId="{D9F1940F-DF37-47D8-8119-137F704B571E}"/>
    <dgm:cxn modelId="{A332CEA3-1D73-4ED3-A714-00E3C705BAC3}" srcId="{52537102-6572-4FEE-8761-72ACDD2FD266}" destId="{75295A9F-9D95-4C10-B2F7-B8C991A3BCFF}" srcOrd="2" destOrd="0" parTransId="{832573D9-09AB-45C4-9B3E-93C12CF66E1E}" sibTransId="{59F62BAC-50AC-42E0-A05B-DB710E301805}"/>
    <dgm:cxn modelId="{F40955D3-1D50-4FCD-8242-1382FBC564EA}" type="presOf" srcId="{AABA74F0-52C2-4119-8668-2BCCFB1EAC6F}" destId="{F2BF248A-E4C9-4803-9112-5851397CA853}" srcOrd="0" destOrd="1" presId="urn:microsoft.com/office/officeart/2005/8/layout/vList2"/>
    <dgm:cxn modelId="{7CF020A7-9AD1-40FF-AFBB-F072757F8CCD}" type="presOf" srcId="{978AEBEF-F0A1-4D10-B55F-3DEF26289726}" destId="{F2BF248A-E4C9-4803-9112-5851397CA853}" srcOrd="0" destOrd="4" presId="urn:microsoft.com/office/officeart/2005/8/layout/vList2"/>
    <dgm:cxn modelId="{4CB7FD23-A1DC-45DD-8E64-376FFECEC0C0}" type="presOf" srcId="{58E4E697-AAD9-4351-87DA-4BCB0688A6F4}" destId="{F2BF248A-E4C9-4803-9112-5851397CA853}" srcOrd="0" destOrd="6" presId="urn:microsoft.com/office/officeart/2005/8/layout/vList2"/>
    <dgm:cxn modelId="{E0A98B85-422B-4273-A99E-7C5966702434}" srcId="{52537102-6572-4FEE-8761-72ACDD2FD266}" destId="{AABA74F0-52C2-4119-8668-2BCCFB1EAC6F}" srcOrd="1" destOrd="0" parTransId="{467E68E9-7295-40A0-A5BE-4DD1CA7D85E4}" sibTransId="{7D789B13-CAA1-48B7-8F1F-C34478F3BFCE}"/>
    <dgm:cxn modelId="{D4F3DDD5-9428-4B8C-96A0-BEBDBF683FA0}" type="presOf" srcId="{B7059881-1BEF-48B8-A35C-4937DF9B4EF3}" destId="{F2BF248A-E4C9-4803-9112-5851397CA853}" srcOrd="0" destOrd="5" presId="urn:microsoft.com/office/officeart/2005/8/layout/vList2"/>
    <dgm:cxn modelId="{AC36CC73-C939-4BE9-8F85-C90FB5F65C0F}" srcId="{5984BAB9-F20A-450A-B9BC-00F8F9E9E5FD}" destId="{52537102-6572-4FEE-8761-72ACDD2FD266}" srcOrd="0" destOrd="0" parTransId="{DB742C07-33AA-4437-9F48-5DDA784A0F7D}" sibTransId="{5312D373-5A7F-4A1C-8A5F-A87C31A88B64}"/>
    <dgm:cxn modelId="{8348D1DC-90FD-4DA5-9326-065C019E14A6}" type="presOf" srcId="{3477B85F-4BE7-4934-BB94-52EE161825EC}" destId="{F2BF248A-E4C9-4803-9112-5851397CA853}" srcOrd="0" destOrd="0" presId="urn:microsoft.com/office/officeart/2005/8/layout/vList2"/>
    <dgm:cxn modelId="{3EB02A8A-B44D-4A88-A789-893BDB3B7991}" type="presParOf" srcId="{103BE707-FC3C-4448-B70D-8AE1A62A8687}" destId="{5A210F30-41B2-43D2-85BE-BEB4B6D207B2}" srcOrd="0" destOrd="0" presId="urn:microsoft.com/office/officeart/2005/8/layout/vList2"/>
    <dgm:cxn modelId="{8D53FD15-908C-4D72-B202-43137D6A01DE}" type="presParOf" srcId="{103BE707-FC3C-4448-B70D-8AE1A62A8687}" destId="{F2BF248A-E4C9-4803-9112-5851397CA85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6E78682-9F45-4F97-A3FC-6EAE728D18EC}" type="doc">
      <dgm:prSet loTypeId="urn:microsoft.com/office/officeart/2005/8/layout/hProcess9" loCatId="process" qsTypeId="urn:microsoft.com/office/officeart/2005/8/quickstyle/simple1" qsCatId="simple" csTypeId="urn:microsoft.com/office/officeart/2005/8/colors/colorful2" csCatId="colorful" phldr="1"/>
      <dgm:spPr/>
    </dgm:pt>
    <dgm:pt modelId="{82D0DCAB-2DF8-4059-8143-94CF19C64E30}">
      <dgm:prSet phldrT="[Text]"/>
      <dgm:spPr/>
      <dgm:t>
        <a:bodyPr/>
        <a:lstStyle/>
        <a:p>
          <a:r>
            <a:rPr lang="cs-CZ" dirty="0" smtClean="0"/>
            <a:t>Porušení právní povinnosti</a:t>
          </a:r>
          <a:endParaRPr lang="cs-CZ" dirty="0"/>
        </a:p>
      </dgm:t>
    </dgm:pt>
    <dgm:pt modelId="{0DA588AF-547E-4747-931E-DC48EAFCC4DB}" type="parTrans" cxnId="{33A8249D-DBAA-4268-92F4-4EE76E1BDC70}">
      <dgm:prSet/>
      <dgm:spPr/>
      <dgm:t>
        <a:bodyPr/>
        <a:lstStyle/>
        <a:p>
          <a:endParaRPr lang="cs-CZ"/>
        </a:p>
      </dgm:t>
    </dgm:pt>
    <dgm:pt modelId="{34B3A686-6A6C-415F-9185-5A171E6A7918}" type="sibTrans" cxnId="{33A8249D-DBAA-4268-92F4-4EE76E1BDC70}">
      <dgm:prSet/>
      <dgm:spPr/>
      <dgm:t>
        <a:bodyPr/>
        <a:lstStyle/>
        <a:p>
          <a:endParaRPr lang="cs-CZ"/>
        </a:p>
      </dgm:t>
    </dgm:pt>
    <dgm:pt modelId="{8FBBEFA6-E364-40CB-AC10-394524D0D082}">
      <dgm:prSet phldrT="[Text]"/>
      <dgm:spPr/>
      <dgm:t>
        <a:bodyPr/>
        <a:lstStyle/>
        <a:p>
          <a:r>
            <a:rPr lang="cs-CZ" dirty="0" smtClean="0"/>
            <a:t>Příčinná souvislost</a:t>
          </a:r>
          <a:endParaRPr lang="cs-CZ" dirty="0"/>
        </a:p>
      </dgm:t>
    </dgm:pt>
    <dgm:pt modelId="{46AF3EB6-9EF2-4630-9765-018D82DD538B}" type="parTrans" cxnId="{5D7B6C66-6027-4E57-863B-F8E504890ACD}">
      <dgm:prSet/>
      <dgm:spPr/>
      <dgm:t>
        <a:bodyPr/>
        <a:lstStyle/>
        <a:p>
          <a:endParaRPr lang="cs-CZ"/>
        </a:p>
      </dgm:t>
    </dgm:pt>
    <dgm:pt modelId="{E69442C7-F1DB-481F-8941-F7A8370F25EC}" type="sibTrans" cxnId="{5D7B6C66-6027-4E57-863B-F8E504890ACD}">
      <dgm:prSet/>
      <dgm:spPr/>
      <dgm:t>
        <a:bodyPr/>
        <a:lstStyle/>
        <a:p>
          <a:endParaRPr lang="cs-CZ"/>
        </a:p>
      </dgm:t>
    </dgm:pt>
    <dgm:pt modelId="{D868B3D2-0462-4CD5-A4CB-6D13AAF940DD}">
      <dgm:prSet phldrT="[Text]"/>
      <dgm:spPr/>
      <dgm:t>
        <a:bodyPr/>
        <a:lstStyle/>
        <a:p>
          <a:r>
            <a:rPr lang="cs-CZ" dirty="0" smtClean="0"/>
            <a:t>Škoda/porušení právem chráněného zájmu </a:t>
          </a:r>
          <a:endParaRPr lang="cs-CZ" dirty="0"/>
        </a:p>
      </dgm:t>
    </dgm:pt>
    <dgm:pt modelId="{FDCFD825-698D-4E4E-A5C9-CF8FC4321FB2}" type="parTrans" cxnId="{AAE64D3B-F43E-440F-949D-96EEF382128B}">
      <dgm:prSet/>
      <dgm:spPr/>
      <dgm:t>
        <a:bodyPr/>
        <a:lstStyle/>
        <a:p>
          <a:endParaRPr lang="cs-CZ"/>
        </a:p>
      </dgm:t>
    </dgm:pt>
    <dgm:pt modelId="{BC953A2A-1F84-49C5-AD49-C43F319458F7}" type="sibTrans" cxnId="{AAE64D3B-F43E-440F-949D-96EEF382128B}">
      <dgm:prSet/>
      <dgm:spPr/>
      <dgm:t>
        <a:bodyPr/>
        <a:lstStyle/>
        <a:p>
          <a:endParaRPr lang="cs-CZ"/>
        </a:p>
      </dgm:t>
    </dgm:pt>
    <dgm:pt modelId="{28A1986A-0A2D-4C57-B38B-70BE5B4C5578}" type="pres">
      <dgm:prSet presAssocID="{E6E78682-9F45-4F97-A3FC-6EAE728D18EC}" presName="CompostProcess" presStyleCnt="0">
        <dgm:presLayoutVars>
          <dgm:dir/>
          <dgm:resizeHandles val="exact"/>
        </dgm:presLayoutVars>
      </dgm:prSet>
      <dgm:spPr/>
    </dgm:pt>
    <dgm:pt modelId="{88F4B9F3-8E4E-4CC6-B36D-6AA6CB437AFC}" type="pres">
      <dgm:prSet presAssocID="{E6E78682-9F45-4F97-A3FC-6EAE728D18EC}" presName="arrow" presStyleLbl="bgShp" presStyleIdx="0" presStyleCnt="1"/>
      <dgm:spPr/>
    </dgm:pt>
    <dgm:pt modelId="{CDB6E269-A806-4C24-8CBB-323F4941AA26}" type="pres">
      <dgm:prSet presAssocID="{E6E78682-9F45-4F97-A3FC-6EAE728D18EC}" presName="linearProcess" presStyleCnt="0"/>
      <dgm:spPr/>
    </dgm:pt>
    <dgm:pt modelId="{CE714229-4FDB-44DC-993E-48CE13974932}" type="pres">
      <dgm:prSet presAssocID="{82D0DCAB-2DF8-4059-8143-94CF19C64E30}" presName="textNode" presStyleLbl="node1" presStyleIdx="0" presStyleCnt="3">
        <dgm:presLayoutVars>
          <dgm:bulletEnabled val="1"/>
        </dgm:presLayoutVars>
      </dgm:prSet>
      <dgm:spPr/>
      <dgm:t>
        <a:bodyPr/>
        <a:lstStyle/>
        <a:p>
          <a:endParaRPr lang="cs-CZ"/>
        </a:p>
      </dgm:t>
    </dgm:pt>
    <dgm:pt modelId="{7F269F10-D311-41D9-A08E-D09EB9397621}" type="pres">
      <dgm:prSet presAssocID="{34B3A686-6A6C-415F-9185-5A171E6A7918}" presName="sibTrans" presStyleCnt="0"/>
      <dgm:spPr/>
    </dgm:pt>
    <dgm:pt modelId="{0F8AB609-0B9C-42D2-ADB8-B0CDEF09A769}" type="pres">
      <dgm:prSet presAssocID="{8FBBEFA6-E364-40CB-AC10-394524D0D082}" presName="textNode" presStyleLbl="node1" presStyleIdx="1" presStyleCnt="3">
        <dgm:presLayoutVars>
          <dgm:bulletEnabled val="1"/>
        </dgm:presLayoutVars>
      </dgm:prSet>
      <dgm:spPr/>
      <dgm:t>
        <a:bodyPr/>
        <a:lstStyle/>
        <a:p>
          <a:endParaRPr lang="cs-CZ"/>
        </a:p>
      </dgm:t>
    </dgm:pt>
    <dgm:pt modelId="{B3A0D40A-9BE0-4527-AA78-CF85501F151E}" type="pres">
      <dgm:prSet presAssocID="{E69442C7-F1DB-481F-8941-F7A8370F25EC}" presName="sibTrans" presStyleCnt="0"/>
      <dgm:spPr/>
    </dgm:pt>
    <dgm:pt modelId="{8B4FE3F0-24A0-468E-BC57-0C15AD6D5069}" type="pres">
      <dgm:prSet presAssocID="{D868B3D2-0462-4CD5-A4CB-6D13AAF940DD}" presName="textNode" presStyleLbl="node1" presStyleIdx="2" presStyleCnt="3">
        <dgm:presLayoutVars>
          <dgm:bulletEnabled val="1"/>
        </dgm:presLayoutVars>
      </dgm:prSet>
      <dgm:spPr/>
      <dgm:t>
        <a:bodyPr/>
        <a:lstStyle/>
        <a:p>
          <a:endParaRPr lang="cs-CZ"/>
        </a:p>
      </dgm:t>
    </dgm:pt>
  </dgm:ptLst>
  <dgm:cxnLst>
    <dgm:cxn modelId="{5D7B6C66-6027-4E57-863B-F8E504890ACD}" srcId="{E6E78682-9F45-4F97-A3FC-6EAE728D18EC}" destId="{8FBBEFA6-E364-40CB-AC10-394524D0D082}" srcOrd="1" destOrd="0" parTransId="{46AF3EB6-9EF2-4630-9765-018D82DD538B}" sibTransId="{E69442C7-F1DB-481F-8941-F7A8370F25EC}"/>
    <dgm:cxn modelId="{3ECF7165-D4E9-4D25-A640-E108962823B0}" type="presOf" srcId="{82D0DCAB-2DF8-4059-8143-94CF19C64E30}" destId="{CE714229-4FDB-44DC-993E-48CE13974932}" srcOrd="0" destOrd="0" presId="urn:microsoft.com/office/officeart/2005/8/layout/hProcess9"/>
    <dgm:cxn modelId="{33A8249D-DBAA-4268-92F4-4EE76E1BDC70}" srcId="{E6E78682-9F45-4F97-A3FC-6EAE728D18EC}" destId="{82D0DCAB-2DF8-4059-8143-94CF19C64E30}" srcOrd="0" destOrd="0" parTransId="{0DA588AF-547E-4747-931E-DC48EAFCC4DB}" sibTransId="{34B3A686-6A6C-415F-9185-5A171E6A7918}"/>
    <dgm:cxn modelId="{BFE0E34A-21A8-4BE8-A150-77D54977A0F1}" type="presOf" srcId="{E6E78682-9F45-4F97-A3FC-6EAE728D18EC}" destId="{28A1986A-0A2D-4C57-B38B-70BE5B4C5578}" srcOrd="0" destOrd="0" presId="urn:microsoft.com/office/officeart/2005/8/layout/hProcess9"/>
    <dgm:cxn modelId="{AAE64D3B-F43E-440F-949D-96EEF382128B}" srcId="{E6E78682-9F45-4F97-A3FC-6EAE728D18EC}" destId="{D868B3D2-0462-4CD5-A4CB-6D13AAF940DD}" srcOrd="2" destOrd="0" parTransId="{FDCFD825-698D-4E4E-A5C9-CF8FC4321FB2}" sibTransId="{BC953A2A-1F84-49C5-AD49-C43F319458F7}"/>
    <dgm:cxn modelId="{7E797192-D76B-444B-ABBB-40235FB47E10}" type="presOf" srcId="{D868B3D2-0462-4CD5-A4CB-6D13AAF940DD}" destId="{8B4FE3F0-24A0-468E-BC57-0C15AD6D5069}" srcOrd="0" destOrd="0" presId="urn:microsoft.com/office/officeart/2005/8/layout/hProcess9"/>
    <dgm:cxn modelId="{38369300-D088-4854-A792-D5FC3A1A1C47}" type="presOf" srcId="{8FBBEFA6-E364-40CB-AC10-394524D0D082}" destId="{0F8AB609-0B9C-42D2-ADB8-B0CDEF09A769}" srcOrd="0" destOrd="0" presId="urn:microsoft.com/office/officeart/2005/8/layout/hProcess9"/>
    <dgm:cxn modelId="{DA279B35-DEA4-441D-9ECD-FA10F8BA46A6}" type="presParOf" srcId="{28A1986A-0A2D-4C57-B38B-70BE5B4C5578}" destId="{88F4B9F3-8E4E-4CC6-B36D-6AA6CB437AFC}" srcOrd="0" destOrd="0" presId="urn:microsoft.com/office/officeart/2005/8/layout/hProcess9"/>
    <dgm:cxn modelId="{7419C706-EC1C-408F-BFF1-371832F9C0BD}" type="presParOf" srcId="{28A1986A-0A2D-4C57-B38B-70BE5B4C5578}" destId="{CDB6E269-A806-4C24-8CBB-323F4941AA26}" srcOrd="1" destOrd="0" presId="urn:microsoft.com/office/officeart/2005/8/layout/hProcess9"/>
    <dgm:cxn modelId="{BE325AF9-34C6-41DB-B8A9-E2B1B1807FDF}" type="presParOf" srcId="{CDB6E269-A806-4C24-8CBB-323F4941AA26}" destId="{CE714229-4FDB-44DC-993E-48CE13974932}" srcOrd="0" destOrd="0" presId="urn:microsoft.com/office/officeart/2005/8/layout/hProcess9"/>
    <dgm:cxn modelId="{42781AD3-E02F-49DC-BECD-A9FE1930E31F}" type="presParOf" srcId="{CDB6E269-A806-4C24-8CBB-323F4941AA26}" destId="{7F269F10-D311-41D9-A08E-D09EB9397621}" srcOrd="1" destOrd="0" presId="urn:microsoft.com/office/officeart/2005/8/layout/hProcess9"/>
    <dgm:cxn modelId="{EC7548D5-104B-41A1-A6E5-D562DE6D12B7}" type="presParOf" srcId="{CDB6E269-A806-4C24-8CBB-323F4941AA26}" destId="{0F8AB609-0B9C-42D2-ADB8-B0CDEF09A769}" srcOrd="2" destOrd="0" presId="urn:microsoft.com/office/officeart/2005/8/layout/hProcess9"/>
    <dgm:cxn modelId="{8DB946F5-9FCE-4143-AA1D-B99C8F742AD5}" type="presParOf" srcId="{CDB6E269-A806-4C24-8CBB-323F4941AA26}" destId="{B3A0D40A-9BE0-4527-AA78-CF85501F151E}" srcOrd="3" destOrd="0" presId="urn:microsoft.com/office/officeart/2005/8/layout/hProcess9"/>
    <dgm:cxn modelId="{9DDDDDFD-E2B6-4761-B8A6-AD6630ABF1EC}" type="presParOf" srcId="{CDB6E269-A806-4C24-8CBB-323F4941AA26}" destId="{8B4FE3F0-24A0-468E-BC57-0C15AD6D5069}"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A5A2E93-9605-4486-8760-F741AA2747A8}" type="doc">
      <dgm:prSet loTypeId="urn:microsoft.com/office/officeart/2005/8/layout/vList5" loCatId="list" qsTypeId="urn:microsoft.com/office/officeart/2005/8/quickstyle/simple1" qsCatId="simple" csTypeId="urn:microsoft.com/office/officeart/2005/8/colors/accent0_2" csCatId="mainScheme"/>
      <dgm:spPr/>
      <dgm:t>
        <a:bodyPr/>
        <a:lstStyle/>
        <a:p>
          <a:endParaRPr lang="cs-CZ"/>
        </a:p>
      </dgm:t>
    </dgm:pt>
    <dgm:pt modelId="{4004D46C-C3EE-46E6-AE41-37875FEB5112}">
      <dgm:prSet/>
      <dgm:spPr/>
      <dgm:t>
        <a:bodyPr/>
        <a:lstStyle/>
        <a:p>
          <a:pPr rtl="0"/>
          <a:r>
            <a:rPr lang="cs-CZ" smtClean="0"/>
            <a:t>Povinnost daná:</a:t>
          </a:r>
          <a:endParaRPr lang="cs-CZ"/>
        </a:p>
      </dgm:t>
    </dgm:pt>
    <dgm:pt modelId="{8196F854-4EDB-49E0-B61A-11CE333EA034}" type="parTrans" cxnId="{EA610DE8-24EB-461B-880C-CA38F691FE41}">
      <dgm:prSet/>
      <dgm:spPr/>
      <dgm:t>
        <a:bodyPr/>
        <a:lstStyle/>
        <a:p>
          <a:endParaRPr lang="cs-CZ"/>
        </a:p>
      </dgm:t>
    </dgm:pt>
    <dgm:pt modelId="{AFFD8CD7-4CE9-4842-B097-91C0E5A05ACC}" type="sibTrans" cxnId="{EA610DE8-24EB-461B-880C-CA38F691FE41}">
      <dgm:prSet/>
      <dgm:spPr/>
      <dgm:t>
        <a:bodyPr/>
        <a:lstStyle/>
        <a:p>
          <a:endParaRPr lang="cs-CZ"/>
        </a:p>
      </dgm:t>
    </dgm:pt>
    <dgm:pt modelId="{AE3DC9A6-EACB-46EA-8E67-B86750DE5CD7}">
      <dgm:prSet/>
      <dgm:spPr/>
      <dgm:t>
        <a:bodyPr/>
        <a:lstStyle/>
        <a:p>
          <a:pPr rtl="0"/>
          <a:r>
            <a:rPr lang="cs-CZ" smtClean="0"/>
            <a:t>Ze Smlouvy </a:t>
          </a:r>
          <a:endParaRPr lang="cs-CZ"/>
        </a:p>
      </dgm:t>
    </dgm:pt>
    <dgm:pt modelId="{FA8C2E48-7952-4C8E-BFBB-48F083F8A1EB}" type="parTrans" cxnId="{45ADFCA0-6758-4296-AE75-5FEB9B0481D5}">
      <dgm:prSet/>
      <dgm:spPr/>
      <dgm:t>
        <a:bodyPr/>
        <a:lstStyle/>
        <a:p>
          <a:endParaRPr lang="cs-CZ"/>
        </a:p>
      </dgm:t>
    </dgm:pt>
    <dgm:pt modelId="{BD4ACE22-D405-4818-9109-CDC6FCC1DBD3}" type="sibTrans" cxnId="{45ADFCA0-6758-4296-AE75-5FEB9B0481D5}">
      <dgm:prSet/>
      <dgm:spPr/>
      <dgm:t>
        <a:bodyPr/>
        <a:lstStyle/>
        <a:p>
          <a:endParaRPr lang="cs-CZ"/>
        </a:p>
      </dgm:t>
    </dgm:pt>
    <dgm:pt modelId="{04B125D2-596F-46F7-AFDE-3D7A0CE68448}">
      <dgm:prSet/>
      <dgm:spPr/>
      <dgm:t>
        <a:bodyPr/>
        <a:lstStyle/>
        <a:p>
          <a:pPr rtl="0"/>
          <a:r>
            <a:rPr lang="cs-CZ" smtClean="0"/>
            <a:t>Ze Zákona</a:t>
          </a:r>
          <a:endParaRPr lang="cs-CZ"/>
        </a:p>
      </dgm:t>
    </dgm:pt>
    <dgm:pt modelId="{124533DE-CA57-4D8A-B257-D3A417A68EB1}" type="parTrans" cxnId="{19DFE406-C6EA-4765-9047-A20C5F7FCC82}">
      <dgm:prSet/>
      <dgm:spPr/>
      <dgm:t>
        <a:bodyPr/>
        <a:lstStyle/>
        <a:p>
          <a:endParaRPr lang="cs-CZ"/>
        </a:p>
      </dgm:t>
    </dgm:pt>
    <dgm:pt modelId="{5E6C516A-3BB4-4C63-A604-3D0F68B4F0E4}" type="sibTrans" cxnId="{19DFE406-C6EA-4765-9047-A20C5F7FCC82}">
      <dgm:prSet/>
      <dgm:spPr/>
      <dgm:t>
        <a:bodyPr/>
        <a:lstStyle/>
        <a:p>
          <a:endParaRPr lang="cs-CZ"/>
        </a:p>
      </dgm:t>
    </dgm:pt>
    <dgm:pt modelId="{B136226F-1670-4BC3-BE3A-4434509F7B5A}">
      <dgm:prSet/>
      <dgm:spPr/>
      <dgm:t>
        <a:bodyPr/>
        <a:lstStyle/>
        <a:p>
          <a:pPr rtl="0"/>
          <a:r>
            <a:rPr lang="cs-CZ" smtClean="0"/>
            <a:t>Typy zavinění</a:t>
          </a:r>
          <a:endParaRPr lang="cs-CZ"/>
        </a:p>
      </dgm:t>
    </dgm:pt>
    <dgm:pt modelId="{5151D8F8-AD12-415C-A484-4547A338BA40}" type="parTrans" cxnId="{3C8186F1-82B7-4E41-AD33-3134C120F27B}">
      <dgm:prSet/>
      <dgm:spPr/>
      <dgm:t>
        <a:bodyPr/>
        <a:lstStyle/>
        <a:p>
          <a:endParaRPr lang="cs-CZ"/>
        </a:p>
      </dgm:t>
    </dgm:pt>
    <dgm:pt modelId="{77749BCA-E8F7-43E6-88E0-A319FE1B5FC2}" type="sibTrans" cxnId="{3C8186F1-82B7-4E41-AD33-3134C120F27B}">
      <dgm:prSet/>
      <dgm:spPr/>
      <dgm:t>
        <a:bodyPr/>
        <a:lstStyle/>
        <a:p>
          <a:endParaRPr lang="cs-CZ"/>
        </a:p>
      </dgm:t>
    </dgm:pt>
    <dgm:pt modelId="{9BEEFE13-443C-48B7-9E5B-4AF9D2458681}">
      <dgm:prSet/>
      <dgm:spPr/>
      <dgm:t>
        <a:bodyPr/>
        <a:lstStyle/>
        <a:p>
          <a:pPr rtl="0"/>
          <a:r>
            <a:rPr lang="cs-CZ" smtClean="0"/>
            <a:t>Úmysl</a:t>
          </a:r>
          <a:endParaRPr lang="cs-CZ"/>
        </a:p>
      </dgm:t>
    </dgm:pt>
    <dgm:pt modelId="{3B1B8414-ED3A-4306-80C5-8816D40EB6E8}" type="parTrans" cxnId="{D13B6C6D-B83A-4413-A9DC-D792A69EA054}">
      <dgm:prSet/>
      <dgm:spPr/>
      <dgm:t>
        <a:bodyPr/>
        <a:lstStyle/>
        <a:p>
          <a:endParaRPr lang="cs-CZ"/>
        </a:p>
      </dgm:t>
    </dgm:pt>
    <dgm:pt modelId="{171517DE-A085-46AD-8ACE-456A6D160918}" type="sibTrans" cxnId="{D13B6C6D-B83A-4413-A9DC-D792A69EA054}">
      <dgm:prSet/>
      <dgm:spPr/>
      <dgm:t>
        <a:bodyPr/>
        <a:lstStyle/>
        <a:p>
          <a:endParaRPr lang="cs-CZ"/>
        </a:p>
      </dgm:t>
    </dgm:pt>
    <dgm:pt modelId="{C3D9CA0D-70ED-4683-B082-1391647DE3DD}">
      <dgm:prSet/>
      <dgm:spPr/>
      <dgm:t>
        <a:bodyPr/>
        <a:lstStyle/>
        <a:p>
          <a:pPr rtl="0"/>
          <a:r>
            <a:rPr lang="cs-CZ" smtClean="0"/>
            <a:t>Nedbalost</a:t>
          </a:r>
          <a:endParaRPr lang="cs-CZ"/>
        </a:p>
      </dgm:t>
    </dgm:pt>
    <dgm:pt modelId="{FE21B705-A8D4-4A89-9104-0E223111C661}" type="parTrans" cxnId="{8F2B4DE5-F46C-47A8-9E5C-A3CECC91E122}">
      <dgm:prSet/>
      <dgm:spPr/>
      <dgm:t>
        <a:bodyPr/>
        <a:lstStyle/>
        <a:p>
          <a:endParaRPr lang="cs-CZ"/>
        </a:p>
      </dgm:t>
    </dgm:pt>
    <dgm:pt modelId="{3584FA4C-641A-4D54-AAA9-84366B070A6D}" type="sibTrans" cxnId="{8F2B4DE5-F46C-47A8-9E5C-A3CECC91E122}">
      <dgm:prSet/>
      <dgm:spPr/>
      <dgm:t>
        <a:bodyPr/>
        <a:lstStyle/>
        <a:p>
          <a:endParaRPr lang="cs-CZ"/>
        </a:p>
      </dgm:t>
    </dgm:pt>
    <dgm:pt modelId="{0A215F19-B06A-4F7C-8A67-7534B357138D}" type="pres">
      <dgm:prSet presAssocID="{BA5A2E93-9605-4486-8760-F741AA2747A8}" presName="Name0" presStyleCnt="0">
        <dgm:presLayoutVars>
          <dgm:dir/>
          <dgm:animLvl val="lvl"/>
          <dgm:resizeHandles val="exact"/>
        </dgm:presLayoutVars>
      </dgm:prSet>
      <dgm:spPr/>
      <dgm:t>
        <a:bodyPr/>
        <a:lstStyle/>
        <a:p>
          <a:endParaRPr lang="cs-CZ"/>
        </a:p>
      </dgm:t>
    </dgm:pt>
    <dgm:pt modelId="{D935CE0E-035C-4DDD-8D51-9C3DE518FCB9}" type="pres">
      <dgm:prSet presAssocID="{4004D46C-C3EE-46E6-AE41-37875FEB5112}" presName="linNode" presStyleCnt="0"/>
      <dgm:spPr/>
    </dgm:pt>
    <dgm:pt modelId="{E0350528-6D67-4391-9A72-78FE494ED76B}" type="pres">
      <dgm:prSet presAssocID="{4004D46C-C3EE-46E6-AE41-37875FEB5112}" presName="parentText" presStyleLbl="node1" presStyleIdx="0" presStyleCnt="2">
        <dgm:presLayoutVars>
          <dgm:chMax val="1"/>
          <dgm:bulletEnabled val="1"/>
        </dgm:presLayoutVars>
      </dgm:prSet>
      <dgm:spPr/>
      <dgm:t>
        <a:bodyPr/>
        <a:lstStyle/>
        <a:p>
          <a:endParaRPr lang="cs-CZ"/>
        </a:p>
      </dgm:t>
    </dgm:pt>
    <dgm:pt modelId="{8CE62558-1BC2-43EC-9D57-C716349960D0}" type="pres">
      <dgm:prSet presAssocID="{4004D46C-C3EE-46E6-AE41-37875FEB5112}" presName="descendantText" presStyleLbl="alignAccFollowNode1" presStyleIdx="0" presStyleCnt="2">
        <dgm:presLayoutVars>
          <dgm:bulletEnabled val="1"/>
        </dgm:presLayoutVars>
      </dgm:prSet>
      <dgm:spPr/>
      <dgm:t>
        <a:bodyPr/>
        <a:lstStyle/>
        <a:p>
          <a:endParaRPr lang="cs-CZ"/>
        </a:p>
      </dgm:t>
    </dgm:pt>
    <dgm:pt modelId="{4BA50ECF-9D97-454A-B669-C9DF90D26CFE}" type="pres">
      <dgm:prSet presAssocID="{AFFD8CD7-4CE9-4842-B097-91C0E5A05ACC}" presName="sp" presStyleCnt="0"/>
      <dgm:spPr/>
    </dgm:pt>
    <dgm:pt modelId="{CF47ACEC-7B4D-46E6-808E-5B0B41A91D9B}" type="pres">
      <dgm:prSet presAssocID="{B136226F-1670-4BC3-BE3A-4434509F7B5A}" presName="linNode" presStyleCnt="0"/>
      <dgm:spPr/>
    </dgm:pt>
    <dgm:pt modelId="{FA4A756A-16F7-4591-B7B1-AB2FE5B8F4AC}" type="pres">
      <dgm:prSet presAssocID="{B136226F-1670-4BC3-BE3A-4434509F7B5A}" presName="parentText" presStyleLbl="node1" presStyleIdx="1" presStyleCnt="2">
        <dgm:presLayoutVars>
          <dgm:chMax val="1"/>
          <dgm:bulletEnabled val="1"/>
        </dgm:presLayoutVars>
      </dgm:prSet>
      <dgm:spPr/>
      <dgm:t>
        <a:bodyPr/>
        <a:lstStyle/>
        <a:p>
          <a:endParaRPr lang="cs-CZ"/>
        </a:p>
      </dgm:t>
    </dgm:pt>
    <dgm:pt modelId="{72CD7713-2025-449F-9F53-E1DB2AF1AF29}" type="pres">
      <dgm:prSet presAssocID="{B136226F-1670-4BC3-BE3A-4434509F7B5A}" presName="descendantText" presStyleLbl="alignAccFollowNode1" presStyleIdx="1" presStyleCnt="2">
        <dgm:presLayoutVars>
          <dgm:bulletEnabled val="1"/>
        </dgm:presLayoutVars>
      </dgm:prSet>
      <dgm:spPr/>
      <dgm:t>
        <a:bodyPr/>
        <a:lstStyle/>
        <a:p>
          <a:endParaRPr lang="cs-CZ"/>
        </a:p>
      </dgm:t>
    </dgm:pt>
  </dgm:ptLst>
  <dgm:cxnLst>
    <dgm:cxn modelId="{7C903304-7257-4D9C-BEAB-5B79D8C53D0C}" type="presOf" srcId="{BA5A2E93-9605-4486-8760-F741AA2747A8}" destId="{0A215F19-B06A-4F7C-8A67-7534B357138D}" srcOrd="0" destOrd="0" presId="urn:microsoft.com/office/officeart/2005/8/layout/vList5"/>
    <dgm:cxn modelId="{D13B6C6D-B83A-4413-A9DC-D792A69EA054}" srcId="{B136226F-1670-4BC3-BE3A-4434509F7B5A}" destId="{9BEEFE13-443C-48B7-9E5B-4AF9D2458681}" srcOrd="0" destOrd="0" parTransId="{3B1B8414-ED3A-4306-80C5-8816D40EB6E8}" sibTransId="{171517DE-A085-46AD-8ACE-456A6D160918}"/>
    <dgm:cxn modelId="{8F2B4DE5-F46C-47A8-9E5C-A3CECC91E122}" srcId="{B136226F-1670-4BC3-BE3A-4434509F7B5A}" destId="{C3D9CA0D-70ED-4683-B082-1391647DE3DD}" srcOrd="1" destOrd="0" parTransId="{FE21B705-A8D4-4A89-9104-0E223111C661}" sibTransId="{3584FA4C-641A-4D54-AAA9-84366B070A6D}"/>
    <dgm:cxn modelId="{19DFE406-C6EA-4765-9047-A20C5F7FCC82}" srcId="{4004D46C-C3EE-46E6-AE41-37875FEB5112}" destId="{04B125D2-596F-46F7-AFDE-3D7A0CE68448}" srcOrd="1" destOrd="0" parTransId="{124533DE-CA57-4D8A-B257-D3A417A68EB1}" sibTransId="{5E6C516A-3BB4-4C63-A604-3D0F68B4F0E4}"/>
    <dgm:cxn modelId="{10FE97C2-EA57-43A4-AB92-471CE73786F4}" type="presOf" srcId="{04B125D2-596F-46F7-AFDE-3D7A0CE68448}" destId="{8CE62558-1BC2-43EC-9D57-C716349960D0}" srcOrd="0" destOrd="1" presId="urn:microsoft.com/office/officeart/2005/8/layout/vList5"/>
    <dgm:cxn modelId="{AE943EA9-0F6C-4AB3-9EA5-9DF8F492A461}" type="presOf" srcId="{9BEEFE13-443C-48B7-9E5B-4AF9D2458681}" destId="{72CD7713-2025-449F-9F53-E1DB2AF1AF29}" srcOrd="0" destOrd="0" presId="urn:microsoft.com/office/officeart/2005/8/layout/vList5"/>
    <dgm:cxn modelId="{EA610DE8-24EB-461B-880C-CA38F691FE41}" srcId="{BA5A2E93-9605-4486-8760-F741AA2747A8}" destId="{4004D46C-C3EE-46E6-AE41-37875FEB5112}" srcOrd="0" destOrd="0" parTransId="{8196F854-4EDB-49E0-B61A-11CE333EA034}" sibTransId="{AFFD8CD7-4CE9-4842-B097-91C0E5A05ACC}"/>
    <dgm:cxn modelId="{92B64D0D-2A4B-4146-B4BC-A5EF28805BC3}" type="presOf" srcId="{B136226F-1670-4BC3-BE3A-4434509F7B5A}" destId="{FA4A756A-16F7-4591-B7B1-AB2FE5B8F4AC}" srcOrd="0" destOrd="0" presId="urn:microsoft.com/office/officeart/2005/8/layout/vList5"/>
    <dgm:cxn modelId="{45ADFCA0-6758-4296-AE75-5FEB9B0481D5}" srcId="{4004D46C-C3EE-46E6-AE41-37875FEB5112}" destId="{AE3DC9A6-EACB-46EA-8E67-B86750DE5CD7}" srcOrd="0" destOrd="0" parTransId="{FA8C2E48-7952-4C8E-BFBB-48F083F8A1EB}" sibTransId="{BD4ACE22-D405-4818-9109-CDC6FCC1DBD3}"/>
    <dgm:cxn modelId="{F1F66C5B-570F-44F5-8717-CE3D1125748C}" type="presOf" srcId="{C3D9CA0D-70ED-4683-B082-1391647DE3DD}" destId="{72CD7713-2025-449F-9F53-E1DB2AF1AF29}" srcOrd="0" destOrd="1" presId="urn:microsoft.com/office/officeart/2005/8/layout/vList5"/>
    <dgm:cxn modelId="{3C8186F1-82B7-4E41-AD33-3134C120F27B}" srcId="{BA5A2E93-9605-4486-8760-F741AA2747A8}" destId="{B136226F-1670-4BC3-BE3A-4434509F7B5A}" srcOrd="1" destOrd="0" parTransId="{5151D8F8-AD12-415C-A484-4547A338BA40}" sibTransId="{77749BCA-E8F7-43E6-88E0-A319FE1B5FC2}"/>
    <dgm:cxn modelId="{FDB3D074-E88B-4757-BD8E-EA798472AF7F}" type="presOf" srcId="{4004D46C-C3EE-46E6-AE41-37875FEB5112}" destId="{E0350528-6D67-4391-9A72-78FE494ED76B}" srcOrd="0" destOrd="0" presId="urn:microsoft.com/office/officeart/2005/8/layout/vList5"/>
    <dgm:cxn modelId="{3CE8ACB4-4A92-4A6C-A3F6-13287BCF5F5E}" type="presOf" srcId="{AE3DC9A6-EACB-46EA-8E67-B86750DE5CD7}" destId="{8CE62558-1BC2-43EC-9D57-C716349960D0}" srcOrd="0" destOrd="0" presId="urn:microsoft.com/office/officeart/2005/8/layout/vList5"/>
    <dgm:cxn modelId="{D72C9BFA-E4DB-4C51-9FD8-9EE74815FE0D}" type="presParOf" srcId="{0A215F19-B06A-4F7C-8A67-7534B357138D}" destId="{D935CE0E-035C-4DDD-8D51-9C3DE518FCB9}" srcOrd="0" destOrd="0" presId="urn:microsoft.com/office/officeart/2005/8/layout/vList5"/>
    <dgm:cxn modelId="{1E487C8E-68C6-4E6A-A6AC-59453222B3DB}" type="presParOf" srcId="{D935CE0E-035C-4DDD-8D51-9C3DE518FCB9}" destId="{E0350528-6D67-4391-9A72-78FE494ED76B}" srcOrd="0" destOrd="0" presId="urn:microsoft.com/office/officeart/2005/8/layout/vList5"/>
    <dgm:cxn modelId="{FE15A4B2-0739-4BF0-8AA3-5DABD47AE91B}" type="presParOf" srcId="{D935CE0E-035C-4DDD-8D51-9C3DE518FCB9}" destId="{8CE62558-1BC2-43EC-9D57-C716349960D0}" srcOrd="1" destOrd="0" presId="urn:microsoft.com/office/officeart/2005/8/layout/vList5"/>
    <dgm:cxn modelId="{9F566DE4-F612-4B9B-99FC-E76F0B4927C8}" type="presParOf" srcId="{0A215F19-B06A-4F7C-8A67-7534B357138D}" destId="{4BA50ECF-9D97-454A-B669-C9DF90D26CFE}" srcOrd="1" destOrd="0" presId="urn:microsoft.com/office/officeart/2005/8/layout/vList5"/>
    <dgm:cxn modelId="{3C9865B3-3CA4-4368-927E-098951477692}" type="presParOf" srcId="{0A215F19-B06A-4F7C-8A67-7534B357138D}" destId="{CF47ACEC-7B4D-46E6-808E-5B0B41A91D9B}" srcOrd="2" destOrd="0" presId="urn:microsoft.com/office/officeart/2005/8/layout/vList5"/>
    <dgm:cxn modelId="{CC25767F-C578-4289-AACB-A089CE76FDC5}" type="presParOf" srcId="{CF47ACEC-7B4D-46E6-808E-5B0B41A91D9B}" destId="{FA4A756A-16F7-4591-B7B1-AB2FE5B8F4AC}" srcOrd="0" destOrd="0" presId="urn:microsoft.com/office/officeart/2005/8/layout/vList5"/>
    <dgm:cxn modelId="{BE9BDF26-43A2-45A6-8B61-9734EA1878DC}" type="presParOf" srcId="{CF47ACEC-7B4D-46E6-808E-5B0B41A91D9B}" destId="{72CD7713-2025-449F-9F53-E1DB2AF1AF2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7825495-F0C1-4059-A465-8E422AA61F6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cs-CZ"/>
        </a:p>
      </dgm:t>
    </dgm:pt>
    <dgm:pt modelId="{212DDFEC-ECF0-4D72-A903-830C1987C9C8}">
      <dgm:prSet/>
      <dgm:spPr/>
      <dgm:t>
        <a:bodyPr/>
        <a:lstStyle/>
        <a:p>
          <a:pPr rtl="0"/>
          <a:r>
            <a:rPr lang="cs-CZ" smtClean="0"/>
            <a:t>Objektivní odpovědnost</a:t>
          </a:r>
          <a:endParaRPr lang="cs-CZ"/>
        </a:p>
      </dgm:t>
    </dgm:pt>
    <dgm:pt modelId="{5BC2FA15-7F56-4611-AA01-178BB0DA6A45}" type="parTrans" cxnId="{C4B56F39-CE35-4314-87DD-0916F7D0CD2E}">
      <dgm:prSet/>
      <dgm:spPr/>
      <dgm:t>
        <a:bodyPr/>
        <a:lstStyle/>
        <a:p>
          <a:endParaRPr lang="cs-CZ"/>
        </a:p>
      </dgm:t>
    </dgm:pt>
    <dgm:pt modelId="{B669ED77-EB98-4BB3-9281-49A330D7B33E}" type="sibTrans" cxnId="{C4B56F39-CE35-4314-87DD-0916F7D0CD2E}">
      <dgm:prSet/>
      <dgm:spPr/>
      <dgm:t>
        <a:bodyPr/>
        <a:lstStyle/>
        <a:p>
          <a:endParaRPr lang="cs-CZ"/>
        </a:p>
      </dgm:t>
    </dgm:pt>
    <dgm:pt modelId="{24DD35CB-5AC1-4EED-B5D2-226945E5B0BF}">
      <dgm:prSet/>
      <dgm:spPr/>
      <dgm:t>
        <a:bodyPr/>
        <a:lstStyle/>
        <a:p>
          <a:pPr rtl="0"/>
          <a:r>
            <a:rPr lang="cs-CZ" dirty="0" smtClean="0"/>
            <a:t>výsledek</a:t>
          </a:r>
          <a:endParaRPr lang="cs-CZ" dirty="0"/>
        </a:p>
      </dgm:t>
    </dgm:pt>
    <dgm:pt modelId="{A43E085F-2BAE-46AE-B816-B2736FC2BF15}" type="parTrans" cxnId="{605522E2-489C-4489-9F04-22E93CCCDB46}">
      <dgm:prSet/>
      <dgm:spPr/>
      <dgm:t>
        <a:bodyPr/>
        <a:lstStyle/>
        <a:p>
          <a:endParaRPr lang="cs-CZ"/>
        </a:p>
      </dgm:t>
    </dgm:pt>
    <dgm:pt modelId="{A37AF39D-3E6E-48D7-B927-335CFB2C95EC}" type="sibTrans" cxnId="{605522E2-489C-4489-9F04-22E93CCCDB46}">
      <dgm:prSet/>
      <dgm:spPr/>
      <dgm:t>
        <a:bodyPr/>
        <a:lstStyle/>
        <a:p>
          <a:endParaRPr lang="cs-CZ"/>
        </a:p>
      </dgm:t>
    </dgm:pt>
    <dgm:pt modelId="{31BE1A93-8DD3-48D6-A5BC-1ECA43194DC0}">
      <dgm:prSet/>
      <dgm:spPr/>
      <dgm:t>
        <a:bodyPr/>
        <a:lstStyle/>
        <a:p>
          <a:pPr rtl="0"/>
          <a:r>
            <a:rPr lang="cs-CZ" smtClean="0"/>
            <a:t>Subjektivní odpovědnost</a:t>
          </a:r>
          <a:endParaRPr lang="cs-CZ"/>
        </a:p>
      </dgm:t>
    </dgm:pt>
    <dgm:pt modelId="{4F8F99C2-69A9-4E5A-ADFF-C1911D3D2723}" type="parTrans" cxnId="{6E478B33-487B-462A-A087-601AB3C37F02}">
      <dgm:prSet/>
      <dgm:spPr/>
      <dgm:t>
        <a:bodyPr/>
        <a:lstStyle/>
        <a:p>
          <a:endParaRPr lang="cs-CZ"/>
        </a:p>
      </dgm:t>
    </dgm:pt>
    <dgm:pt modelId="{53100A5C-4C7E-4AE9-B407-FB0DD90C3AC1}" type="sibTrans" cxnId="{6E478B33-487B-462A-A087-601AB3C37F02}">
      <dgm:prSet/>
      <dgm:spPr/>
      <dgm:t>
        <a:bodyPr/>
        <a:lstStyle/>
        <a:p>
          <a:endParaRPr lang="cs-CZ"/>
        </a:p>
      </dgm:t>
    </dgm:pt>
    <dgm:pt modelId="{49A27655-D893-4FC6-8658-90B213843AB3}">
      <dgm:prSet/>
      <dgm:spPr/>
      <dgm:t>
        <a:bodyPr/>
        <a:lstStyle/>
        <a:p>
          <a:pPr rtl="0"/>
          <a:r>
            <a:rPr lang="cs-CZ" dirty="0" smtClean="0"/>
            <a:t>Za zavinění</a:t>
          </a:r>
          <a:endParaRPr lang="cs-CZ" dirty="0"/>
        </a:p>
      </dgm:t>
    </dgm:pt>
    <dgm:pt modelId="{37E7C34E-4608-4C8B-913B-8C9246802D12}" type="parTrans" cxnId="{D67D29C3-CE75-4133-B123-537B0976FAE8}">
      <dgm:prSet/>
      <dgm:spPr/>
      <dgm:t>
        <a:bodyPr/>
        <a:lstStyle/>
        <a:p>
          <a:endParaRPr lang="cs-CZ"/>
        </a:p>
      </dgm:t>
    </dgm:pt>
    <dgm:pt modelId="{75051A45-FB9E-4A8B-833A-7D6D73F2034D}" type="sibTrans" cxnId="{D67D29C3-CE75-4133-B123-537B0976FAE8}">
      <dgm:prSet/>
      <dgm:spPr/>
      <dgm:t>
        <a:bodyPr/>
        <a:lstStyle/>
        <a:p>
          <a:endParaRPr lang="cs-CZ"/>
        </a:p>
      </dgm:t>
    </dgm:pt>
    <dgm:pt modelId="{088D81BC-1C04-4BB5-8201-563A3DC6F597}">
      <dgm:prSet/>
      <dgm:spPr/>
      <dgm:t>
        <a:bodyPr/>
        <a:lstStyle/>
        <a:p>
          <a:pPr rtl="0"/>
          <a:r>
            <a:rPr lang="cs-CZ" dirty="0" smtClean="0"/>
            <a:t>následek</a:t>
          </a:r>
          <a:endParaRPr lang="cs-CZ" dirty="0"/>
        </a:p>
      </dgm:t>
    </dgm:pt>
    <dgm:pt modelId="{4347F7B9-5DD9-4A1C-9F5E-998D58AE2877}" type="parTrans" cxnId="{9BA61AC6-638B-4CB2-8FFD-A1C29653B1E4}">
      <dgm:prSet/>
      <dgm:spPr/>
    </dgm:pt>
    <dgm:pt modelId="{176908B8-6F2E-4A5B-99DD-07302863D83D}" type="sibTrans" cxnId="{9BA61AC6-638B-4CB2-8FFD-A1C29653B1E4}">
      <dgm:prSet/>
      <dgm:spPr/>
    </dgm:pt>
    <dgm:pt modelId="{18672CC7-8767-4B36-9E95-5474FF694B3C}" type="pres">
      <dgm:prSet presAssocID="{F7825495-F0C1-4059-A465-8E422AA61F62}" presName="Name0" presStyleCnt="0">
        <dgm:presLayoutVars>
          <dgm:dir/>
          <dgm:animLvl val="lvl"/>
          <dgm:resizeHandles val="exact"/>
        </dgm:presLayoutVars>
      </dgm:prSet>
      <dgm:spPr/>
      <dgm:t>
        <a:bodyPr/>
        <a:lstStyle/>
        <a:p>
          <a:endParaRPr lang="cs-CZ"/>
        </a:p>
      </dgm:t>
    </dgm:pt>
    <dgm:pt modelId="{7FC92E74-B586-4781-8952-E23214E9A3A1}" type="pres">
      <dgm:prSet presAssocID="{212DDFEC-ECF0-4D72-A903-830C1987C9C8}" presName="linNode" presStyleCnt="0"/>
      <dgm:spPr/>
    </dgm:pt>
    <dgm:pt modelId="{E4926ABC-5674-4C30-9423-74D34732E852}" type="pres">
      <dgm:prSet presAssocID="{212DDFEC-ECF0-4D72-A903-830C1987C9C8}" presName="parentText" presStyleLbl="node1" presStyleIdx="0" presStyleCnt="2">
        <dgm:presLayoutVars>
          <dgm:chMax val="1"/>
          <dgm:bulletEnabled val="1"/>
        </dgm:presLayoutVars>
      </dgm:prSet>
      <dgm:spPr/>
      <dgm:t>
        <a:bodyPr/>
        <a:lstStyle/>
        <a:p>
          <a:endParaRPr lang="cs-CZ"/>
        </a:p>
      </dgm:t>
    </dgm:pt>
    <dgm:pt modelId="{617594AC-4B98-4D73-89F5-461E1B21F4C9}" type="pres">
      <dgm:prSet presAssocID="{212DDFEC-ECF0-4D72-A903-830C1987C9C8}" presName="descendantText" presStyleLbl="alignAccFollowNode1" presStyleIdx="0" presStyleCnt="2">
        <dgm:presLayoutVars>
          <dgm:bulletEnabled val="1"/>
        </dgm:presLayoutVars>
      </dgm:prSet>
      <dgm:spPr/>
      <dgm:t>
        <a:bodyPr/>
        <a:lstStyle/>
        <a:p>
          <a:endParaRPr lang="cs-CZ"/>
        </a:p>
      </dgm:t>
    </dgm:pt>
    <dgm:pt modelId="{3E8CFFE5-C5EF-4E71-A8DC-1E8289E45DDA}" type="pres">
      <dgm:prSet presAssocID="{B669ED77-EB98-4BB3-9281-49A330D7B33E}" presName="sp" presStyleCnt="0"/>
      <dgm:spPr/>
    </dgm:pt>
    <dgm:pt modelId="{41ED286F-74CA-4EB8-8EEC-E714527313A6}" type="pres">
      <dgm:prSet presAssocID="{31BE1A93-8DD3-48D6-A5BC-1ECA43194DC0}" presName="linNode" presStyleCnt="0"/>
      <dgm:spPr/>
    </dgm:pt>
    <dgm:pt modelId="{29358B8F-3FF1-41CA-9C63-A8B251A5FC03}" type="pres">
      <dgm:prSet presAssocID="{31BE1A93-8DD3-48D6-A5BC-1ECA43194DC0}" presName="parentText" presStyleLbl="node1" presStyleIdx="1" presStyleCnt="2">
        <dgm:presLayoutVars>
          <dgm:chMax val="1"/>
          <dgm:bulletEnabled val="1"/>
        </dgm:presLayoutVars>
      </dgm:prSet>
      <dgm:spPr/>
      <dgm:t>
        <a:bodyPr/>
        <a:lstStyle/>
        <a:p>
          <a:endParaRPr lang="cs-CZ"/>
        </a:p>
      </dgm:t>
    </dgm:pt>
    <dgm:pt modelId="{E86C1116-A130-4F87-AFF2-AD0248C734A2}" type="pres">
      <dgm:prSet presAssocID="{31BE1A93-8DD3-48D6-A5BC-1ECA43194DC0}" presName="descendantText" presStyleLbl="alignAccFollowNode1" presStyleIdx="1" presStyleCnt="2">
        <dgm:presLayoutVars>
          <dgm:bulletEnabled val="1"/>
        </dgm:presLayoutVars>
      </dgm:prSet>
      <dgm:spPr/>
      <dgm:t>
        <a:bodyPr/>
        <a:lstStyle/>
        <a:p>
          <a:endParaRPr lang="cs-CZ"/>
        </a:p>
      </dgm:t>
    </dgm:pt>
  </dgm:ptLst>
  <dgm:cxnLst>
    <dgm:cxn modelId="{9BA61AC6-638B-4CB2-8FFD-A1C29653B1E4}" srcId="{212DDFEC-ECF0-4D72-A903-830C1987C9C8}" destId="{088D81BC-1C04-4BB5-8201-563A3DC6F597}" srcOrd="1" destOrd="0" parTransId="{4347F7B9-5DD9-4A1C-9F5E-998D58AE2877}" sibTransId="{176908B8-6F2E-4A5B-99DD-07302863D83D}"/>
    <dgm:cxn modelId="{9CB92212-5672-4167-B1CA-06ED3F07A8F9}" type="presOf" srcId="{212DDFEC-ECF0-4D72-A903-830C1987C9C8}" destId="{E4926ABC-5674-4C30-9423-74D34732E852}" srcOrd="0" destOrd="0" presId="urn:microsoft.com/office/officeart/2005/8/layout/vList5"/>
    <dgm:cxn modelId="{6971AE89-7F14-4E98-8E8A-E2F0E848C224}" type="presOf" srcId="{31BE1A93-8DD3-48D6-A5BC-1ECA43194DC0}" destId="{29358B8F-3FF1-41CA-9C63-A8B251A5FC03}" srcOrd="0" destOrd="0" presId="urn:microsoft.com/office/officeart/2005/8/layout/vList5"/>
    <dgm:cxn modelId="{D67D29C3-CE75-4133-B123-537B0976FAE8}" srcId="{31BE1A93-8DD3-48D6-A5BC-1ECA43194DC0}" destId="{49A27655-D893-4FC6-8658-90B213843AB3}" srcOrd="0" destOrd="0" parTransId="{37E7C34E-4608-4C8B-913B-8C9246802D12}" sibTransId="{75051A45-FB9E-4A8B-833A-7D6D73F2034D}"/>
    <dgm:cxn modelId="{C4B56F39-CE35-4314-87DD-0916F7D0CD2E}" srcId="{F7825495-F0C1-4059-A465-8E422AA61F62}" destId="{212DDFEC-ECF0-4D72-A903-830C1987C9C8}" srcOrd="0" destOrd="0" parTransId="{5BC2FA15-7F56-4611-AA01-178BB0DA6A45}" sibTransId="{B669ED77-EB98-4BB3-9281-49A330D7B33E}"/>
    <dgm:cxn modelId="{3FD35294-1B03-467A-B2BD-6834149DD2BE}" type="presOf" srcId="{24DD35CB-5AC1-4EED-B5D2-226945E5B0BF}" destId="{617594AC-4B98-4D73-89F5-461E1B21F4C9}" srcOrd="0" destOrd="0" presId="urn:microsoft.com/office/officeart/2005/8/layout/vList5"/>
    <dgm:cxn modelId="{A145E928-10E9-47AF-8320-98599C683FAF}" type="presOf" srcId="{088D81BC-1C04-4BB5-8201-563A3DC6F597}" destId="{617594AC-4B98-4D73-89F5-461E1B21F4C9}" srcOrd="0" destOrd="1" presId="urn:microsoft.com/office/officeart/2005/8/layout/vList5"/>
    <dgm:cxn modelId="{605522E2-489C-4489-9F04-22E93CCCDB46}" srcId="{212DDFEC-ECF0-4D72-A903-830C1987C9C8}" destId="{24DD35CB-5AC1-4EED-B5D2-226945E5B0BF}" srcOrd="0" destOrd="0" parTransId="{A43E085F-2BAE-46AE-B816-B2736FC2BF15}" sibTransId="{A37AF39D-3E6E-48D7-B927-335CFB2C95EC}"/>
    <dgm:cxn modelId="{0E1C7912-63EF-48CB-A91E-15E9C14616C1}" type="presOf" srcId="{49A27655-D893-4FC6-8658-90B213843AB3}" destId="{E86C1116-A130-4F87-AFF2-AD0248C734A2}" srcOrd="0" destOrd="0" presId="urn:microsoft.com/office/officeart/2005/8/layout/vList5"/>
    <dgm:cxn modelId="{6E478B33-487B-462A-A087-601AB3C37F02}" srcId="{F7825495-F0C1-4059-A465-8E422AA61F62}" destId="{31BE1A93-8DD3-48D6-A5BC-1ECA43194DC0}" srcOrd="1" destOrd="0" parTransId="{4F8F99C2-69A9-4E5A-ADFF-C1911D3D2723}" sibTransId="{53100A5C-4C7E-4AE9-B407-FB0DD90C3AC1}"/>
    <dgm:cxn modelId="{EC8D755D-CC8C-47BE-A54E-DD4C421D6C4D}" type="presOf" srcId="{F7825495-F0C1-4059-A465-8E422AA61F62}" destId="{18672CC7-8767-4B36-9E95-5474FF694B3C}" srcOrd="0" destOrd="0" presId="urn:microsoft.com/office/officeart/2005/8/layout/vList5"/>
    <dgm:cxn modelId="{3F7C6331-2540-41ED-B434-9E229A6B640E}" type="presParOf" srcId="{18672CC7-8767-4B36-9E95-5474FF694B3C}" destId="{7FC92E74-B586-4781-8952-E23214E9A3A1}" srcOrd="0" destOrd="0" presId="urn:microsoft.com/office/officeart/2005/8/layout/vList5"/>
    <dgm:cxn modelId="{63855141-1094-4786-B246-376CD7CADA3B}" type="presParOf" srcId="{7FC92E74-B586-4781-8952-E23214E9A3A1}" destId="{E4926ABC-5674-4C30-9423-74D34732E852}" srcOrd="0" destOrd="0" presId="urn:microsoft.com/office/officeart/2005/8/layout/vList5"/>
    <dgm:cxn modelId="{B328CE5F-9BF8-4D7C-B62B-FD57327D0826}" type="presParOf" srcId="{7FC92E74-B586-4781-8952-E23214E9A3A1}" destId="{617594AC-4B98-4D73-89F5-461E1B21F4C9}" srcOrd="1" destOrd="0" presId="urn:microsoft.com/office/officeart/2005/8/layout/vList5"/>
    <dgm:cxn modelId="{0F1166DB-7DEB-40B6-BD17-2F6E44B4E70B}" type="presParOf" srcId="{18672CC7-8767-4B36-9E95-5474FF694B3C}" destId="{3E8CFFE5-C5EF-4E71-A8DC-1E8289E45DDA}" srcOrd="1" destOrd="0" presId="urn:microsoft.com/office/officeart/2005/8/layout/vList5"/>
    <dgm:cxn modelId="{879F926C-3181-41F5-9C6B-B879E0DD0FD2}" type="presParOf" srcId="{18672CC7-8767-4B36-9E95-5474FF694B3C}" destId="{41ED286F-74CA-4EB8-8EEC-E714527313A6}" srcOrd="2" destOrd="0" presId="urn:microsoft.com/office/officeart/2005/8/layout/vList5"/>
    <dgm:cxn modelId="{243BD7B6-B5A5-4CB0-92B8-0284B7078A49}" type="presParOf" srcId="{41ED286F-74CA-4EB8-8EEC-E714527313A6}" destId="{29358B8F-3FF1-41CA-9C63-A8B251A5FC03}" srcOrd="0" destOrd="0" presId="urn:microsoft.com/office/officeart/2005/8/layout/vList5"/>
    <dgm:cxn modelId="{1AC6429F-7DFF-4375-9A60-885549AFEC0B}" type="presParOf" srcId="{41ED286F-74CA-4EB8-8EEC-E714527313A6}" destId="{E86C1116-A130-4F87-AFF2-AD0248C734A2}"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5059BE6-B1D1-4C03-804A-A305842F6AB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6A322E4E-1013-45BB-9B75-36134FE0DF6D}">
      <dgm:prSet/>
      <dgm:spPr/>
      <dgm:t>
        <a:bodyPr/>
        <a:lstStyle/>
        <a:p>
          <a:pPr rtl="0"/>
          <a:r>
            <a:rPr lang="cs-CZ" b="1" smtClean="0"/>
            <a:t>Oznamovací povinnost</a:t>
          </a:r>
          <a:r>
            <a:rPr lang="cs-CZ" smtClean="0"/>
            <a:t>  plátců pojistného</a:t>
          </a:r>
          <a:endParaRPr lang="cs-CZ"/>
        </a:p>
      </dgm:t>
    </dgm:pt>
    <dgm:pt modelId="{1BE80728-93D3-41F9-BB7E-0541FF7A290E}" type="parTrans" cxnId="{95F9E38F-7B1C-4BA3-B5F6-A5C9EFE70BB6}">
      <dgm:prSet/>
      <dgm:spPr/>
      <dgm:t>
        <a:bodyPr/>
        <a:lstStyle/>
        <a:p>
          <a:endParaRPr lang="cs-CZ"/>
        </a:p>
      </dgm:t>
    </dgm:pt>
    <dgm:pt modelId="{254567E5-90E5-46EC-8CB6-2947F7B0B2D8}" type="sibTrans" cxnId="{95F9E38F-7B1C-4BA3-B5F6-A5C9EFE70BB6}">
      <dgm:prSet/>
      <dgm:spPr/>
      <dgm:t>
        <a:bodyPr/>
        <a:lstStyle/>
        <a:p>
          <a:endParaRPr lang="cs-CZ"/>
        </a:p>
      </dgm:t>
    </dgm:pt>
    <dgm:pt modelId="{9E17DBC9-7B08-4173-BFAE-47FAB2B450BD}">
      <dgm:prSet/>
      <dgm:spPr/>
      <dgm:t>
        <a:bodyPr/>
        <a:lstStyle/>
        <a:p>
          <a:pPr rtl="0"/>
          <a:r>
            <a:rPr lang="cs-CZ" smtClean="0"/>
            <a:t>Zaměstnavatel je povinen nejpozději </a:t>
          </a:r>
          <a:r>
            <a:rPr lang="cs-CZ" b="1" smtClean="0"/>
            <a:t>do osmi dnů</a:t>
          </a:r>
          <a:r>
            <a:rPr lang="cs-CZ" smtClean="0"/>
            <a:t> od vzniku skutečnosti, která se oznamuje, provést u příslušné zdravotní pojišťovny oznámení o:</a:t>
          </a:r>
          <a:endParaRPr lang="cs-CZ"/>
        </a:p>
      </dgm:t>
    </dgm:pt>
    <dgm:pt modelId="{DF170D72-0B04-4A4D-A5E6-DC521A93D7EE}" type="parTrans" cxnId="{CABDA9CD-2F74-4F27-A343-0234D9833434}">
      <dgm:prSet/>
      <dgm:spPr/>
      <dgm:t>
        <a:bodyPr/>
        <a:lstStyle/>
        <a:p>
          <a:endParaRPr lang="cs-CZ"/>
        </a:p>
      </dgm:t>
    </dgm:pt>
    <dgm:pt modelId="{C4956B28-300B-4E82-AB66-FF5F702B5487}" type="sibTrans" cxnId="{CABDA9CD-2F74-4F27-A343-0234D9833434}">
      <dgm:prSet/>
      <dgm:spPr/>
      <dgm:t>
        <a:bodyPr/>
        <a:lstStyle/>
        <a:p>
          <a:endParaRPr lang="cs-CZ"/>
        </a:p>
      </dgm:t>
    </dgm:pt>
    <dgm:pt modelId="{18C58E49-541E-438F-80CB-B4343ECDCA0B}">
      <dgm:prSet/>
      <dgm:spPr/>
      <dgm:t>
        <a:bodyPr/>
        <a:lstStyle/>
        <a:p>
          <a:pPr rtl="0"/>
          <a:r>
            <a:rPr lang="cs-CZ" smtClean="0"/>
            <a:t>a) nástupu zaměstnance do zaměstnání a jeho ukončení</a:t>
          </a:r>
          <a:endParaRPr lang="cs-CZ"/>
        </a:p>
      </dgm:t>
    </dgm:pt>
    <dgm:pt modelId="{B7ACF709-3BEF-4266-97F7-0EE9C426DCB6}" type="parTrans" cxnId="{6E671868-7C41-47F6-871D-83E7DDCEF355}">
      <dgm:prSet/>
      <dgm:spPr/>
      <dgm:t>
        <a:bodyPr/>
        <a:lstStyle/>
        <a:p>
          <a:endParaRPr lang="cs-CZ"/>
        </a:p>
      </dgm:t>
    </dgm:pt>
    <dgm:pt modelId="{8231C906-3913-4DCD-A530-E9465012E3E0}" type="sibTrans" cxnId="{6E671868-7C41-47F6-871D-83E7DDCEF355}">
      <dgm:prSet/>
      <dgm:spPr/>
      <dgm:t>
        <a:bodyPr/>
        <a:lstStyle/>
        <a:p>
          <a:endParaRPr lang="cs-CZ"/>
        </a:p>
      </dgm:t>
    </dgm:pt>
    <dgm:pt modelId="{FF43024C-A11F-4E76-A052-1AE7A3C71C8C}">
      <dgm:prSet/>
      <dgm:spPr/>
      <dgm:t>
        <a:bodyPr/>
        <a:lstStyle/>
        <a:p>
          <a:pPr rtl="0"/>
          <a:r>
            <a:rPr lang="cs-CZ" smtClean="0"/>
            <a:t>b) změně zdravotní pojišťovny zaměstnancem, </a:t>
          </a:r>
          <a:endParaRPr lang="cs-CZ"/>
        </a:p>
      </dgm:t>
    </dgm:pt>
    <dgm:pt modelId="{D246BEF2-BCE7-4C5F-9BDB-C8CAA5B7BBD8}" type="parTrans" cxnId="{8445275C-4D66-474A-B775-0BB6C357ECF3}">
      <dgm:prSet/>
      <dgm:spPr/>
      <dgm:t>
        <a:bodyPr/>
        <a:lstStyle/>
        <a:p>
          <a:endParaRPr lang="cs-CZ"/>
        </a:p>
      </dgm:t>
    </dgm:pt>
    <dgm:pt modelId="{61BC01F3-868F-4B56-AA21-D1206B49C3C7}" type="sibTrans" cxnId="{8445275C-4D66-474A-B775-0BB6C357ECF3}">
      <dgm:prSet/>
      <dgm:spPr/>
      <dgm:t>
        <a:bodyPr/>
        <a:lstStyle/>
        <a:p>
          <a:endParaRPr lang="cs-CZ"/>
        </a:p>
      </dgm:t>
    </dgm:pt>
    <dgm:pt modelId="{FC00B1BE-790F-4588-8AD5-0C4A6E08DA4D}">
      <dgm:prSet/>
      <dgm:spPr/>
      <dgm:t>
        <a:bodyPr/>
        <a:lstStyle/>
        <a:p>
          <a:pPr rtl="0"/>
          <a:r>
            <a:rPr lang="cs-CZ" smtClean="0"/>
            <a:t>c) skutečnostech rozhodných pro povinnost státu platit za zaměstnance pojistné, </a:t>
          </a:r>
          <a:endParaRPr lang="cs-CZ"/>
        </a:p>
      </dgm:t>
    </dgm:pt>
    <dgm:pt modelId="{EA2BB704-4941-4687-9002-CFCD401FAA03}" type="parTrans" cxnId="{899D8A8E-7412-4539-8375-254BDE80677F}">
      <dgm:prSet/>
      <dgm:spPr/>
      <dgm:t>
        <a:bodyPr/>
        <a:lstStyle/>
        <a:p>
          <a:endParaRPr lang="cs-CZ"/>
        </a:p>
      </dgm:t>
    </dgm:pt>
    <dgm:pt modelId="{3982F1DA-91CA-4B30-AE16-9924D31601D9}" type="sibTrans" cxnId="{899D8A8E-7412-4539-8375-254BDE80677F}">
      <dgm:prSet/>
      <dgm:spPr/>
      <dgm:t>
        <a:bodyPr/>
        <a:lstStyle/>
        <a:p>
          <a:endParaRPr lang="cs-CZ"/>
        </a:p>
      </dgm:t>
    </dgm:pt>
    <dgm:pt modelId="{9D8D93C9-468C-4100-8E0B-09B884B71E8F}" type="pres">
      <dgm:prSet presAssocID="{75059BE6-B1D1-4C03-804A-A305842F6AB5}" presName="linear" presStyleCnt="0">
        <dgm:presLayoutVars>
          <dgm:animLvl val="lvl"/>
          <dgm:resizeHandles val="exact"/>
        </dgm:presLayoutVars>
      </dgm:prSet>
      <dgm:spPr/>
      <dgm:t>
        <a:bodyPr/>
        <a:lstStyle/>
        <a:p>
          <a:endParaRPr lang="cs-CZ"/>
        </a:p>
      </dgm:t>
    </dgm:pt>
    <dgm:pt modelId="{B2451641-896C-4D1C-9EAE-0E77FF9E8D17}" type="pres">
      <dgm:prSet presAssocID="{6A322E4E-1013-45BB-9B75-36134FE0DF6D}" presName="parentText" presStyleLbl="node1" presStyleIdx="0" presStyleCnt="2">
        <dgm:presLayoutVars>
          <dgm:chMax val="0"/>
          <dgm:bulletEnabled val="1"/>
        </dgm:presLayoutVars>
      </dgm:prSet>
      <dgm:spPr/>
      <dgm:t>
        <a:bodyPr/>
        <a:lstStyle/>
        <a:p>
          <a:endParaRPr lang="cs-CZ"/>
        </a:p>
      </dgm:t>
    </dgm:pt>
    <dgm:pt modelId="{50D8C27B-2239-4B45-9857-BCA66D1EC585}" type="pres">
      <dgm:prSet presAssocID="{254567E5-90E5-46EC-8CB6-2947F7B0B2D8}" presName="spacer" presStyleCnt="0"/>
      <dgm:spPr/>
    </dgm:pt>
    <dgm:pt modelId="{EF54F1BE-DBE1-4693-A11B-9D7382B27E23}" type="pres">
      <dgm:prSet presAssocID="{9E17DBC9-7B08-4173-BFAE-47FAB2B450BD}" presName="parentText" presStyleLbl="node1" presStyleIdx="1" presStyleCnt="2">
        <dgm:presLayoutVars>
          <dgm:chMax val="0"/>
          <dgm:bulletEnabled val="1"/>
        </dgm:presLayoutVars>
      </dgm:prSet>
      <dgm:spPr/>
      <dgm:t>
        <a:bodyPr/>
        <a:lstStyle/>
        <a:p>
          <a:endParaRPr lang="cs-CZ"/>
        </a:p>
      </dgm:t>
    </dgm:pt>
    <dgm:pt modelId="{3BA24C3F-B92A-4860-8B7B-7A7EB0040213}" type="pres">
      <dgm:prSet presAssocID="{9E17DBC9-7B08-4173-BFAE-47FAB2B450BD}" presName="childText" presStyleLbl="revTx" presStyleIdx="0" presStyleCnt="1">
        <dgm:presLayoutVars>
          <dgm:bulletEnabled val="1"/>
        </dgm:presLayoutVars>
      </dgm:prSet>
      <dgm:spPr/>
      <dgm:t>
        <a:bodyPr/>
        <a:lstStyle/>
        <a:p>
          <a:endParaRPr lang="cs-CZ"/>
        </a:p>
      </dgm:t>
    </dgm:pt>
  </dgm:ptLst>
  <dgm:cxnLst>
    <dgm:cxn modelId="{6E671868-7C41-47F6-871D-83E7DDCEF355}" srcId="{9E17DBC9-7B08-4173-BFAE-47FAB2B450BD}" destId="{18C58E49-541E-438F-80CB-B4343ECDCA0B}" srcOrd="0" destOrd="0" parTransId="{B7ACF709-3BEF-4266-97F7-0EE9C426DCB6}" sibTransId="{8231C906-3913-4DCD-A530-E9465012E3E0}"/>
    <dgm:cxn modelId="{9CF01373-B191-477B-BCCE-16F7CF8766A8}" type="presOf" srcId="{9E17DBC9-7B08-4173-BFAE-47FAB2B450BD}" destId="{EF54F1BE-DBE1-4693-A11B-9D7382B27E23}" srcOrd="0" destOrd="0" presId="urn:microsoft.com/office/officeart/2005/8/layout/vList2"/>
    <dgm:cxn modelId="{6FB60F60-2556-43AF-B81F-C58531FC3B56}" type="presOf" srcId="{18C58E49-541E-438F-80CB-B4343ECDCA0B}" destId="{3BA24C3F-B92A-4860-8B7B-7A7EB0040213}" srcOrd="0" destOrd="0" presId="urn:microsoft.com/office/officeart/2005/8/layout/vList2"/>
    <dgm:cxn modelId="{CABDA9CD-2F74-4F27-A343-0234D9833434}" srcId="{75059BE6-B1D1-4C03-804A-A305842F6AB5}" destId="{9E17DBC9-7B08-4173-BFAE-47FAB2B450BD}" srcOrd="1" destOrd="0" parTransId="{DF170D72-0B04-4A4D-A5E6-DC521A93D7EE}" sibTransId="{C4956B28-300B-4E82-AB66-FF5F702B5487}"/>
    <dgm:cxn modelId="{95F9E38F-7B1C-4BA3-B5F6-A5C9EFE70BB6}" srcId="{75059BE6-B1D1-4C03-804A-A305842F6AB5}" destId="{6A322E4E-1013-45BB-9B75-36134FE0DF6D}" srcOrd="0" destOrd="0" parTransId="{1BE80728-93D3-41F9-BB7E-0541FF7A290E}" sibTransId="{254567E5-90E5-46EC-8CB6-2947F7B0B2D8}"/>
    <dgm:cxn modelId="{BFEA44FC-3DF0-41AE-80CE-4236BA0EF629}" type="presOf" srcId="{FC00B1BE-790F-4588-8AD5-0C4A6E08DA4D}" destId="{3BA24C3F-B92A-4860-8B7B-7A7EB0040213}" srcOrd="0" destOrd="2" presId="urn:microsoft.com/office/officeart/2005/8/layout/vList2"/>
    <dgm:cxn modelId="{E7C22A43-4FC4-4E90-B4C9-7A780052E315}" type="presOf" srcId="{FF43024C-A11F-4E76-A052-1AE7A3C71C8C}" destId="{3BA24C3F-B92A-4860-8B7B-7A7EB0040213}" srcOrd="0" destOrd="1" presId="urn:microsoft.com/office/officeart/2005/8/layout/vList2"/>
    <dgm:cxn modelId="{0B448716-E6CF-4BD7-B5AE-5D22255C7525}" type="presOf" srcId="{6A322E4E-1013-45BB-9B75-36134FE0DF6D}" destId="{B2451641-896C-4D1C-9EAE-0E77FF9E8D17}" srcOrd="0" destOrd="0" presId="urn:microsoft.com/office/officeart/2005/8/layout/vList2"/>
    <dgm:cxn modelId="{586C47EE-53AF-429A-A3FA-1DD763D19084}" type="presOf" srcId="{75059BE6-B1D1-4C03-804A-A305842F6AB5}" destId="{9D8D93C9-468C-4100-8E0B-09B884B71E8F}" srcOrd="0" destOrd="0" presId="urn:microsoft.com/office/officeart/2005/8/layout/vList2"/>
    <dgm:cxn modelId="{899D8A8E-7412-4539-8375-254BDE80677F}" srcId="{9E17DBC9-7B08-4173-BFAE-47FAB2B450BD}" destId="{FC00B1BE-790F-4588-8AD5-0C4A6E08DA4D}" srcOrd="2" destOrd="0" parTransId="{EA2BB704-4941-4687-9002-CFCD401FAA03}" sibTransId="{3982F1DA-91CA-4B30-AE16-9924D31601D9}"/>
    <dgm:cxn modelId="{8445275C-4D66-474A-B775-0BB6C357ECF3}" srcId="{9E17DBC9-7B08-4173-BFAE-47FAB2B450BD}" destId="{FF43024C-A11F-4E76-A052-1AE7A3C71C8C}" srcOrd="1" destOrd="0" parTransId="{D246BEF2-BCE7-4C5F-9BDB-C8CAA5B7BBD8}" sibTransId="{61BC01F3-868F-4B56-AA21-D1206B49C3C7}"/>
    <dgm:cxn modelId="{4E06AC68-0389-48FB-A37B-DCC807EFFC24}" type="presParOf" srcId="{9D8D93C9-468C-4100-8E0B-09B884B71E8F}" destId="{B2451641-896C-4D1C-9EAE-0E77FF9E8D17}" srcOrd="0" destOrd="0" presId="urn:microsoft.com/office/officeart/2005/8/layout/vList2"/>
    <dgm:cxn modelId="{DA05BA22-7E31-4930-9AC8-E8A4CA3977AA}" type="presParOf" srcId="{9D8D93C9-468C-4100-8E0B-09B884B71E8F}" destId="{50D8C27B-2239-4B45-9857-BCA66D1EC585}" srcOrd="1" destOrd="0" presId="urn:microsoft.com/office/officeart/2005/8/layout/vList2"/>
    <dgm:cxn modelId="{F34FAA95-BBBB-4135-A242-7156F0A37659}" type="presParOf" srcId="{9D8D93C9-468C-4100-8E0B-09B884B71E8F}" destId="{EF54F1BE-DBE1-4693-A11B-9D7382B27E23}" srcOrd="2" destOrd="0" presId="urn:microsoft.com/office/officeart/2005/8/layout/vList2"/>
    <dgm:cxn modelId="{8F311137-F831-47A3-8148-84253DED090F}" type="presParOf" srcId="{9D8D93C9-468C-4100-8E0B-09B884B71E8F}" destId="{3BA24C3F-B92A-4860-8B7B-7A7EB0040213}"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79E6025-F0FC-4622-A7A9-9E1B336AF4F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18CC54A3-E399-457C-993B-0DB7E30733F4}">
      <dgm:prSet/>
      <dgm:spPr/>
      <dgm:t>
        <a:bodyPr/>
        <a:lstStyle/>
        <a:p>
          <a:pPr rtl="0"/>
          <a:r>
            <a:rPr lang="cs-CZ" dirty="0" smtClean="0"/>
            <a:t>Na výběr zdravotní pojišťovny, nestanoví-li tento zákon jinak,</a:t>
          </a:r>
          <a:endParaRPr lang="cs-CZ" dirty="0"/>
        </a:p>
      </dgm:t>
    </dgm:pt>
    <dgm:pt modelId="{4A6B3111-13A5-42DD-941F-851EC94EDE4F}" type="parTrans" cxnId="{02AE0D56-C274-4C9F-AC52-D36D2DAB4D32}">
      <dgm:prSet/>
      <dgm:spPr/>
      <dgm:t>
        <a:bodyPr/>
        <a:lstStyle/>
        <a:p>
          <a:endParaRPr lang="cs-CZ"/>
        </a:p>
      </dgm:t>
    </dgm:pt>
    <dgm:pt modelId="{F84D4C06-3D63-46AE-BC3C-1839D128DA9D}" type="sibTrans" cxnId="{02AE0D56-C274-4C9F-AC52-D36D2DAB4D32}">
      <dgm:prSet/>
      <dgm:spPr/>
      <dgm:t>
        <a:bodyPr/>
        <a:lstStyle/>
        <a:p>
          <a:endParaRPr lang="cs-CZ"/>
        </a:p>
      </dgm:t>
    </dgm:pt>
    <dgm:pt modelId="{EE6ED050-C6ED-406C-800F-E083703B7EF0}">
      <dgm:prSet/>
      <dgm:spPr/>
      <dgm:t>
        <a:bodyPr/>
        <a:lstStyle/>
        <a:p>
          <a:pPr rtl="0"/>
          <a:r>
            <a:rPr lang="cs-CZ" dirty="0" smtClean="0"/>
            <a:t>na výběr poskytovatele zdravotních služeb na území České republiky (dále jen "poskytovatel"), který je ve smluvním vztahu k příslušné zdravotní pojišťovně, a na výběr zdravotnického zařízení tohoto poskytovatele; </a:t>
          </a:r>
          <a:endParaRPr lang="cs-CZ" dirty="0"/>
        </a:p>
      </dgm:t>
    </dgm:pt>
    <dgm:pt modelId="{DA80A3A3-1D32-4A0E-BD3A-17771A18C427}" type="parTrans" cxnId="{F777ABA4-1E3A-461E-BE63-DA984603D3D4}">
      <dgm:prSet/>
      <dgm:spPr/>
      <dgm:t>
        <a:bodyPr/>
        <a:lstStyle/>
        <a:p>
          <a:endParaRPr lang="cs-CZ"/>
        </a:p>
      </dgm:t>
    </dgm:pt>
    <dgm:pt modelId="{3DC5CEDE-362E-4395-AC79-82F4395BDC11}" type="sibTrans" cxnId="{F777ABA4-1E3A-461E-BE63-DA984603D3D4}">
      <dgm:prSet/>
      <dgm:spPr/>
      <dgm:t>
        <a:bodyPr/>
        <a:lstStyle/>
        <a:p>
          <a:endParaRPr lang="cs-CZ"/>
        </a:p>
      </dgm:t>
    </dgm:pt>
    <dgm:pt modelId="{21292163-F08E-4917-8A78-BEBA0825943B}">
      <dgm:prSet/>
      <dgm:spPr/>
      <dgm:t>
        <a:bodyPr/>
        <a:lstStyle/>
        <a:p>
          <a:pPr rtl="0"/>
          <a:r>
            <a:rPr lang="cs-CZ" smtClean="0"/>
            <a:t>v případě registrujícího poskytovatele může toto právo uplatnit jednou za 3 měsíce,</a:t>
          </a:r>
          <a:endParaRPr lang="cs-CZ"/>
        </a:p>
      </dgm:t>
    </dgm:pt>
    <dgm:pt modelId="{2FF3E5E5-2A6A-4B0A-93E7-D4E71CF78AAC}" type="parTrans" cxnId="{527E2712-7DD3-4A83-ACA5-0532B863B3B5}">
      <dgm:prSet/>
      <dgm:spPr/>
      <dgm:t>
        <a:bodyPr/>
        <a:lstStyle/>
        <a:p>
          <a:endParaRPr lang="cs-CZ"/>
        </a:p>
      </dgm:t>
    </dgm:pt>
    <dgm:pt modelId="{29921B3C-5E48-458D-837A-037EF13A77EB}" type="sibTrans" cxnId="{527E2712-7DD3-4A83-ACA5-0532B863B3B5}">
      <dgm:prSet/>
      <dgm:spPr/>
      <dgm:t>
        <a:bodyPr/>
        <a:lstStyle/>
        <a:p>
          <a:endParaRPr lang="cs-CZ"/>
        </a:p>
      </dgm:t>
    </dgm:pt>
    <dgm:pt modelId="{9C882502-D622-4274-99CD-DC658F7F8CB9}">
      <dgm:prSet/>
      <dgm:spPr/>
      <dgm:t>
        <a:bodyPr/>
        <a:lstStyle/>
        <a:p>
          <a:pPr rtl="0"/>
          <a:endParaRPr lang="cs-CZ"/>
        </a:p>
      </dgm:t>
    </dgm:pt>
    <dgm:pt modelId="{CEEBC208-16FE-473E-970A-BCB4A7CD5146}" type="parTrans" cxnId="{9A37D504-9F0E-4742-B6CB-A69CDC24986A}">
      <dgm:prSet/>
      <dgm:spPr/>
      <dgm:t>
        <a:bodyPr/>
        <a:lstStyle/>
        <a:p>
          <a:endParaRPr lang="cs-CZ"/>
        </a:p>
      </dgm:t>
    </dgm:pt>
    <dgm:pt modelId="{2D4236C6-6FA4-4865-AF05-0FB10E383DBF}" type="sibTrans" cxnId="{9A37D504-9F0E-4742-B6CB-A69CDC24986A}">
      <dgm:prSet/>
      <dgm:spPr/>
      <dgm:t>
        <a:bodyPr/>
        <a:lstStyle/>
        <a:p>
          <a:endParaRPr lang="cs-CZ"/>
        </a:p>
      </dgm:t>
    </dgm:pt>
    <dgm:pt modelId="{75BA8817-F365-4B9B-ACE9-6A27D3670552}" type="pres">
      <dgm:prSet presAssocID="{779E6025-F0FC-4622-A7A9-9E1B336AF4F2}" presName="linear" presStyleCnt="0">
        <dgm:presLayoutVars>
          <dgm:animLvl val="lvl"/>
          <dgm:resizeHandles val="exact"/>
        </dgm:presLayoutVars>
      </dgm:prSet>
      <dgm:spPr/>
      <dgm:t>
        <a:bodyPr/>
        <a:lstStyle/>
        <a:p>
          <a:endParaRPr lang="cs-CZ"/>
        </a:p>
      </dgm:t>
    </dgm:pt>
    <dgm:pt modelId="{52E6C6C4-949D-4A3C-839C-F58543C808FD}" type="pres">
      <dgm:prSet presAssocID="{18CC54A3-E399-457C-993B-0DB7E30733F4}" presName="parentText" presStyleLbl="node1" presStyleIdx="0" presStyleCnt="3">
        <dgm:presLayoutVars>
          <dgm:chMax val="0"/>
          <dgm:bulletEnabled val="1"/>
        </dgm:presLayoutVars>
      </dgm:prSet>
      <dgm:spPr/>
      <dgm:t>
        <a:bodyPr/>
        <a:lstStyle/>
        <a:p>
          <a:endParaRPr lang="cs-CZ"/>
        </a:p>
      </dgm:t>
    </dgm:pt>
    <dgm:pt modelId="{8B64EA81-D657-46CD-AEA8-630582608B17}" type="pres">
      <dgm:prSet presAssocID="{F84D4C06-3D63-46AE-BC3C-1839D128DA9D}" presName="spacer" presStyleCnt="0"/>
      <dgm:spPr/>
    </dgm:pt>
    <dgm:pt modelId="{091F09DB-E7A6-4B03-B7A4-677974F04CB6}" type="pres">
      <dgm:prSet presAssocID="{EE6ED050-C6ED-406C-800F-E083703B7EF0}" presName="parentText" presStyleLbl="node1" presStyleIdx="1" presStyleCnt="3">
        <dgm:presLayoutVars>
          <dgm:chMax val="0"/>
          <dgm:bulletEnabled val="1"/>
        </dgm:presLayoutVars>
      </dgm:prSet>
      <dgm:spPr/>
      <dgm:t>
        <a:bodyPr/>
        <a:lstStyle/>
        <a:p>
          <a:endParaRPr lang="cs-CZ"/>
        </a:p>
      </dgm:t>
    </dgm:pt>
    <dgm:pt modelId="{AD2EE0EC-5470-4767-99A3-F356C6B8B60A}" type="pres">
      <dgm:prSet presAssocID="{3DC5CEDE-362E-4395-AC79-82F4395BDC11}" presName="spacer" presStyleCnt="0"/>
      <dgm:spPr/>
    </dgm:pt>
    <dgm:pt modelId="{6981BCC0-97CC-4A0E-A60C-5A0374A7860F}" type="pres">
      <dgm:prSet presAssocID="{21292163-F08E-4917-8A78-BEBA0825943B}" presName="parentText" presStyleLbl="node1" presStyleIdx="2" presStyleCnt="3">
        <dgm:presLayoutVars>
          <dgm:chMax val="0"/>
          <dgm:bulletEnabled val="1"/>
        </dgm:presLayoutVars>
      </dgm:prSet>
      <dgm:spPr/>
      <dgm:t>
        <a:bodyPr/>
        <a:lstStyle/>
        <a:p>
          <a:endParaRPr lang="cs-CZ"/>
        </a:p>
      </dgm:t>
    </dgm:pt>
    <dgm:pt modelId="{CAB452D7-0015-448E-A005-1A665CE3012A}" type="pres">
      <dgm:prSet presAssocID="{21292163-F08E-4917-8A78-BEBA0825943B}" presName="childText" presStyleLbl="revTx" presStyleIdx="0" presStyleCnt="1">
        <dgm:presLayoutVars>
          <dgm:bulletEnabled val="1"/>
        </dgm:presLayoutVars>
      </dgm:prSet>
      <dgm:spPr/>
      <dgm:t>
        <a:bodyPr/>
        <a:lstStyle/>
        <a:p>
          <a:endParaRPr lang="cs-CZ"/>
        </a:p>
      </dgm:t>
    </dgm:pt>
  </dgm:ptLst>
  <dgm:cxnLst>
    <dgm:cxn modelId="{527E2712-7DD3-4A83-ACA5-0532B863B3B5}" srcId="{779E6025-F0FC-4622-A7A9-9E1B336AF4F2}" destId="{21292163-F08E-4917-8A78-BEBA0825943B}" srcOrd="2" destOrd="0" parTransId="{2FF3E5E5-2A6A-4B0A-93E7-D4E71CF78AAC}" sibTransId="{29921B3C-5E48-458D-837A-037EF13A77EB}"/>
    <dgm:cxn modelId="{02AE0D56-C274-4C9F-AC52-D36D2DAB4D32}" srcId="{779E6025-F0FC-4622-A7A9-9E1B336AF4F2}" destId="{18CC54A3-E399-457C-993B-0DB7E30733F4}" srcOrd="0" destOrd="0" parTransId="{4A6B3111-13A5-42DD-941F-851EC94EDE4F}" sibTransId="{F84D4C06-3D63-46AE-BC3C-1839D128DA9D}"/>
    <dgm:cxn modelId="{2A186753-6075-4636-85F5-8BEAAAA7A99E}" type="presOf" srcId="{779E6025-F0FC-4622-A7A9-9E1B336AF4F2}" destId="{75BA8817-F365-4B9B-ACE9-6A27D3670552}" srcOrd="0" destOrd="0" presId="urn:microsoft.com/office/officeart/2005/8/layout/vList2"/>
    <dgm:cxn modelId="{9A37D504-9F0E-4742-B6CB-A69CDC24986A}" srcId="{21292163-F08E-4917-8A78-BEBA0825943B}" destId="{9C882502-D622-4274-99CD-DC658F7F8CB9}" srcOrd="0" destOrd="0" parTransId="{CEEBC208-16FE-473E-970A-BCB4A7CD5146}" sibTransId="{2D4236C6-6FA4-4865-AF05-0FB10E383DBF}"/>
    <dgm:cxn modelId="{51D5F0B3-3CE5-48B3-9BAA-CD828CE3F5EB}" type="presOf" srcId="{21292163-F08E-4917-8A78-BEBA0825943B}" destId="{6981BCC0-97CC-4A0E-A60C-5A0374A7860F}" srcOrd="0" destOrd="0" presId="urn:microsoft.com/office/officeart/2005/8/layout/vList2"/>
    <dgm:cxn modelId="{17884544-C3DC-4976-9690-30B9FE9255B9}" type="presOf" srcId="{EE6ED050-C6ED-406C-800F-E083703B7EF0}" destId="{091F09DB-E7A6-4B03-B7A4-677974F04CB6}" srcOrd="0" destOrd="0" presId="urn:microsoft.com/office/officeart/2005/8/layout/vList2"/>
    <dgm:cxn modelId="{9B432CEE-1A92-4E78-94E4-B60C1C312948}" type="presOf" srcId="{9C882502-D622-4274-99CD-DC658F7F8CB9}" destId="{CAB452D7-0015-448E-A005-1A665CE3012A}" srcOrd="0" destOrd="0" presId="urn:microsoft.com/office/officeart/2005/8/layout/vList2"/>
    <dgm:cxn modelId="{F777ABA4-1E3A-461E-BE63-DA984603D3D4}" srcId="{779E6025-F0FC-4622-A7A9-9E1B336AF4F2}" destId="{EE6ED050-C6ED-406C-800F-E083703B7EF0}" srcOrd="1" destOrd="0" parTransId="{DA80A3A3-1D32-4A0E-BD3A-17771A18C427}" sibTransId="{3DC5CEDE-362E-4395-AC79-82F4395BDC11}"/>
    <dgm:cxn modelId="{85AEFB34-E245-47F3-B78C-FDFAC40A52A4}" type="presOf" srcId="{18CC54A3-E399-457C-993B-0DB7E30733F4}" destId="{52E6C6C4-949D-4A3C-839C-F58543C808FD}" srcOrd="0" destOrd="0" presId="urn:microsoft.com/office/officeart/2005/8/layout/vList2"/>
    <dgm:cxn modelId="{EB30FDBE-0598-4B1C-8C8D-53C766382693}" type="presParOf" srcId="{75BA8817-F365-4B9B-ACE9-6A27D3670552}" destId="{52E6C6C4-949D-4A3C-839C-F58543C808FD}" srcOrd="0" destOrd="0" presId="urn:microsoft.com/office/officeart/2005/8/layout/vList2"/>
    <dgm:cxn modelId="{0CF707FB-4F0A-4605-9865-8E31D216F66C}" type="presParOf" srcId="{75BA8817-F365-4B9B-ACE9-6A27D3670552}" destId="{8B64EA81-D657-46CD-AEA8-630582608B17}" srcOrd="1" destOrd="0" presId="urn:microsoft.com/office/officeart/2005/8/layout/vList2"/>
    <dgm:cxn modelId="{ADD855C0-0370-46F4-ADC1-17EEE12850FE}" type="presParOf" srcId="{75BA8817-F365-4B9B-ACE9-6A27D3670552}" destId="{091F09DB-E7A6-4B03-B7A4-677974F04CB6}" srcOrd="2" destOrd="0" presId="urn:microsoft.com/office/officeart/2005/8/layout/vList2"/>
    <dgm:cxn modelId="{4DFDF055-DB84-497C-A008-FA13CB92BC11}" type="presParOf" srcId="{75BA8817-F365-4B9B-ACE9-6A27D3670552}" destId="{AD2EE0EC-5470-4767-99A3-F356C6B8B60A}" srcOrd="3" destOrd="0" presId="urn:microsoft.com/office/officeart/2005/8/layout/vList2"/>
    <dgm:cxn modelId="{C06B9464-BE3B-434B-978D-8FD64D7DA059}" type="presParOf" srcId="{75BA8817-F365-4B9B-ACE9-6A27D3670552}" destId="{6981BCC0-97CC-4A0E-A60C-5A0374A7860F}" srcOrd="4" destOrd="0" presId="urn:microsoft.com/office/officeart/2005/8/layout/vList2"/>
    <dgm:cxn modelId="{8DACA65D-808A-4DDC-AE33-73E8DFCAA943}" type="presParOf" srcId="{75BA8817-F365-4B9B-ACE9-6A27D3670552}" destId="{CAB452D7-0015-448E-A005-1A665CE3012A}"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F2DA910-4144-407C-8FCC-0942F66E21A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CBED10D5-64E4-4DBD-AA64-9481FF5D32EB}">
      <dgm:prSet/>
      <dgm:spPr/>
      <dgm:t>
        <a:bodyPr/>
        <a:lstStyle/>
        <a:p>
          <a:pPr rtl="0"/>
          <a:r>
            <a:rPr lang="cs-CZ" dirty="0" smtClean="0"/>
            <a:t>na časovou a místní dostupnost hrazených služeb poskytovaných smluvními poskytovateli příslušné zdravotní pojišťovny,</a:t>
          </a:r>
          <a:endParaRPr lang="cs-CZ" dirty="0"/>
        </a:p>
      </dgm:t>
    </dgm:pt>
    <dgm:pt modelId="{CC5D39E8-74E7-4260-9907-5AE040284E40}" type="parTrans" cxnId="{323AD435-EC4E-43E3-857A-B268A10A1234}">
      <dgm:prSet/>
      <dgm:spPr/>
      <dgm:t>
        <a:bodyPr/>
        <a:lstStyle/>
        <a:p>
          <a:endParaRPr lang="cs-CZ"/>
        </a:p>
      </dgm:t>
    </dgm:pt>
    <dgm:pt modelId="{E58CAF8D-76A0-4F3B-BEEE-5F321095345F}" type="sibTrans" cxnId="{323AD435-EC4E-43E3-857A-B268A10A1234}">
      <dgm:prSet/>
      <dgm:spPr/>
      <dgm:t>
        <a:bodyPr/>
        <a:lstStyle/>
        <a:p>
          <a:endParaRPr lang="cs-CZ"/>
        </a:p>
      </dgm:t>
    </dgm:pt>
    <dgm:pt modelId="{E76B693B-BBDA-4FA3-B2EB-C0904DFD4346}">
      <dgm:prSet/>
      <dgm:spPr/>
      <dgm:t>
        <a:bodyPr/>
        <a:lstStyle/>
        <a:p>
          <a:pPr rtl="0"/>
          <a:r>
            <a:rPr lang="cs-CZ" smtClean="0"/>
            <a:t>na poskytnutí hrazených služeb v rozsahu a za podmínek stanovených tímto zákonem, přičemž poskytovatel nesmí za tyto hrazené služby přijmout od pojištěnce žádnou úhradu,</a:t>
          </a:r>
          <a:endParaRPr lang="cs-CZ"/>
        </a:p>
      </dgm:t>
    </dgm:pt>
    <dgm:pt modelId="{954C1813-1A16-4CCC-9C9F-D1D3E2C0AEB2}" type="parTrans" cxnId="{C96A065E-ED33-4FB9-8911-B02EAF58FB35}">
      <dgm:prSet/>
      <dgm:spPr/>
      <dgm:t>
        <a:bodyPr/>
        <a:lstStyle/>
        <a:p>
          <a:endParaRPr lang="cs-CZ"/>
        </a:p>
      </dgm:t>
    </dgm:pt>
    <dgm:pt modelId="{F651EDD7-8AF7-46C9-B442-4AC1B2B758F2}" type="sibTrans" cxnId="{C96A065E-ED33-4FB9-8911-B02EAF58FB35}">
      <dgm:prSet/>
      <dgm:spPr/>
      <dgm:t>
        <a:bodyPr/>
        <a:lstStyle/>
        <a:p>
          <a:endParaRPr lang="cs-CZ"/>
        </a:p>
      </dgm:t>
    </dgm:pt>
    <dgm:pt modelId="{49756EC6-56C2-4223-A24B-7483C8098A78}" type="pres">
      <dgm:prSet presAssocID="{CF2DA910-4144-407C-8FCC-0942F66E21A6}" presName="linear" presStyleCnt="0">
        <dgm:presLayoutVars>
          <dgm:animLvl val="lvl"/>
          <dgm:resizeHandles val="exact"/>
        </dgm:presLayoutVars>
      </dgm:prSet>
      <dgm:spPr/>
      <dgm:t>
        <a:bodyPr/>
        <a:lstStyle/>
        <a:p>
          <a:endParaRPr lang="cs-CZ"/>
        </a:p>
      </dgm:t>
    </dgm:pt>
    <dgm:pt modelId="{8F11BB71-B4C2-4218-BAE6-867FC9936256}" type="pres">
      <dgm:prSet presAssocID="{CBED10D5-64E4-4DBD-AA64-9481FF5D32EB}" presName="parentText" presStyleLbl="node1" presStyleIdx="0" presStyleCnt="2">
        <dgm:presLayoutVars>
          <dgm:chMax val="0"/>
          <dgm:bulletEnabled val="1"/>
        </dgm:presLayoutVars>
      </dgm:prSet>
      <dgm:spPr/>
      <dgm:t>
        <a:bodyPr/>
        <a:lstStyle/>
        <a:p>
          <a:endParaRPr lang="cs-CZ"/>
        </a:p>
      </dgm:t>
    </dgm:pt>
    <dgm:pt modelId="{6669DFA0-CBA6-4058-9125-946BDCCF3E5C}" type="pres">
      <dgm:prSet presAssocID="{E58CAF8D-76A0-4F3B-BEEE-5F321095345F}" presName="spacer" presStyleCnt="0"/>
      <dgm:spPr/>
    </dgm:pt>
    <dgm:pt modelId="{00680C0F-557F-491D-B4A6-63574FB1761E}" type="pres">
      <dgm:prSet presAssocID="{E76B693B-BBDA-4FA3-B2EB-C0904DFD4346}" presName="parentText" presStyleLbl="node1" presStyleIdx="1" presStyleCnt="2">
        <dgm:presLayoutVars>
          <dgm:chMax val="0"/>
          <dgm:bulletEnabled val="1"/>
        </dgm:presLayoutVars>
      </dgm:prSet>
      <dgm:spPr/>
      <dgm:t>
        <a:bodyPr/>
        <a:lstStyle/>
        <a:p>
          <a:endParaRPr lang="cs-CZ"/>
        </a:p>
      </dgm:t>
    </dgm:pt>
  </dgm:ptLst>
  <dgm:cxnLst>
    <dgm:cxn modelId="{323AD435-EC4E-43E3-857A-B268A10A1234}" srcId="{CF2DA910-4144-407C-8FCC-0942F66E21A6}" destId="{CBED10D5-64E4-4DBD-AA64-9481FF5D32EB}" srcOrd="0" destOrd="0" parTransId="{CC5D39E8-74E7-4260-9907-5AE040284E40}" sibTransId="{E58CAF8D-76A0-4F3B-BEEE-5F321095345F}"/>
    <dgm:cxn modelId="{7D282F79-1A25-45ED-8A62-B9D8D46473E7}" type="presOf" srcId="{CF2DA910-4144-407C-8FCC-0942F66E21A6}" destId="{49756EC6-56C2-4223-A24B-7483C8098A78}" srcOrd="0" destOrd="0" presId="urn:microsoft.com/office/officeart/2005/8/layout/vList2"/>
    <dgm:cxn modelId="{CDBB3057-B6B7-40BF-8056-B4F9B84B629F}" type="presOf" srcId="{E76B693B-BBDA-4FA3-B2EB-C0904DFD4346}" destId="{00680C0F-557F-491D-B4A6-63574FB1761E}" srcOrd="0" destOrd="0" presId="urn:microsoft.com/office/officeart/2005/8/layout/vList2"/>
    <dgm:cxn modelId="{C96A065E-ED33-4FB9-8911-B02EAF58FB35}" srcId="{CF2DA910-4144-407C-8FCC-0942F66E21A6}" destId="{E76B693B-BBDA-4FA3-B2EB-C0904DFD4346}" srcOrd="1" destOrd="0" parTransId="{954C1813-1A16-4CCC-9C9F-D1D3E2C0AEB2}" sibTransId="{F651EDD7-8AF7-46C9-B442-4AC1B2B758F2}"/>
    <dgm:cxn modelId="{B518F563-E94D-4B06-B675-544538C2462A}" type="presOf" srcId="{CBED10D5-64E4-4DBD-AA64-9481FF5D32EB}" destId="{8F11BB71-B4C2-4218-BAE6-867FC9936256}" srcOrd="0" destOrd="0" presId="urn:microsoft.com/office/officeart/2005/8/layout/vList2"/>
    <dgm:cxn modelId="{6424E89D-D271-434C-9A9B-51854D5AEC1A}" type="presParOf" srcId="{49756EC6-56C2-4223-A24B-7483C8098A78}" destId="{8F11BB71-B4C2-4218-BAE6-867FC9936256}" srcOrd="0" destOrd="0" presId="urn:microsoft.com/office/officeart/2005/8/layout/vList2"/>
    <dgm:cxn modelId="{36EDE54D-3CD9-41F9-B924-361CB381D25B}" type="presParOf" srcId="{49756EC6-56C2-4223-A24B-7483C8098A78}" destId="{6669DFA0-CBA6-4058-9125-946BDCCF3E5C}" srcOrd="1" destOrd="0" presId="urn:microsoft.com/office/officeart/2005/8/layout/vList2"/>
    <dgm:cxn modelId="{8AA04B45-75D3-4BC5-ADCE-78DBF12F8D56}" type="presParOf" srcId="{49756EC6-56C2-4223-A24B-7483C8098A78}" destId="{00680C0F-557F-491D-B4A6-63574FB1761E}"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72EBC98-C750-4A00-89B2-7B3E336BBB3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DC9D2A37-98A0-4AFD-8D12-07774C2AE0AD}">
      <dgm:prSet/>
      <dgm:spPr/>
      <dgm:t>
        <a:bodyPr/>
        <a:lstStyle/>
        <a:p>
          <a:pPr rtl="0"/>
          <a:r>
            <a:rPr lang="cs-CZ" smtClean="0"/>
            <a:t>na léčivé přípravky a potraviny pro zvláštní lékařské účely bez přímé úhrady, jde-li o léčivé přípravky a potraviny pro zvláštní lékařské účely hrazené ze zdravotního pojištění a předepsané v souladu s tímto zákonem; </a:t>
          </a:r>
          <a:endParaRPr lang="cs-CZ"/>
        </a:p>
      </dgm:t>
    </dgm:pt>
    <dgm:pt modelId="{0AFFB814-7234-41EB-B24E-E1B77BD123C6}" type="parTrans" cxnId="{BFF74A56-CFCA-4996-BD52-96517DB7E97B}">
      <dgm:prSet/>
      <dgm:spPr/>
      <dgm:t>
        <a:bodyPr/>
        <a:lstStyle/>
        <a:p>
          <a:endParaRPr lang="cs-CZ"/>
        </a:p>
      </dgm:t>
    </dgm:pt>
    <dgm:pt modelId="{9C195EBC-66EF-4A25-B563-F1C426077F94}" type="sibTrans" cxnId="{BFF74A56-CFCA-4996-BD52-96517DB7E97B}">
      <dgm:prSet/>
      <dgm:spPr/>
      <dgm:t>
        <a:bodyPr/>
        <a:lstStyle/>
        <a:p>
          <a:endParaRPr lang="cs-CZ"/>
        </a:p>
      </dgm:t>
    </dgm:pt>
    <dgm:pt modelId="{5C99FD58-B3B4-4E3F-8B3A-2F2BB179D24C}">
      <dgm:prSet/>
      <dgm:spPr/>
      <dgm:t>
        <a:bodyPr/>
        <a:lstStyle/>
        <a:p>
          <a:pPr rtl="0"/>
          <a:r>
            <a:rPr lang="cs-CZ" smtClean="0"/>
            <a:t>to platí i v případech, kdy poskytovatel lékárenské péče nemá se zdravotní pojišťovnou pojištěnce dosud uzavřenou smlouvu,</a:t>
          </a:r>
          <a:endParaRPr lang="cs-CZ"/>
        </a:p>
      </dgm:t>
    </dgm:pt>
    <dgm:pt modelId="{048B7872-1FB7-4B22-BC48-F26521E29F0B}" type="parTrans" cxnId="{BE9E4951-A045-4A73-8BDA-DE03AFC729E5}">
      <dgm:prSet/>
      <dgm:spPr/>
      <dgm:t>
        <a:bodyPr/>
        <a:lstStyle/>
        <a:p>
          <a:endParaRPr lang="cs-CZ"/>
        </a:p>
      </dgm:t>
    </dgm:pt>
    <dgm:pt modelId="{AD9E98EC-3D06-4C5D-9921-462FD790EAF5}" type="sibTrans" cxnId="{BE9E4951-A045-4A73-8BDA-DE03AFC729E5}">
      <dgm:prSet/>
      <dgm:spPr/>
      <dgm:t>
        <a:bodyPr/>
        <a:lstStyle/>
        <a:p>
          <a:endParaRPr lang="cs-CZ"/>
        </a:p>
      </dgm:t>
    </dgm:pt>
    <dgm:pt modelId="{2FD308B4-3D55-4750-BAAA-4D7C3EECB4F1}" type="pres">
      <dgm:prSet presAssocID="{572EBC98-C750-4A00-89B2-7B3E336BBB3D}" presName="linear" presStyleCnt="0">
        <dgm:presLayoutVars>
          <dgm:animLvl val="lvl"/>
          <dgm:resizeHandles val="exact"/>
        </dgm:presLayoutVars>
      </dgm:prSet>
      <dgm:spPr/>
      <dgm:t>
        <a:bodyPr/>
        <a:lstStyle/>
        <a:p>
          <a:endParaRPr lang="cs-CZ"/>
        </a:p>
      </dgm:t>
    </dgm:pt>
    <dgm:pt modelId="{3808C525-72F0-49B5-8D5B-1A5A761F7CDC}" type="pres">
      <dgm:prSet presAssocID="{DC9D2A37-98A0-4AFD-8D12-07774C2AE0AD}" presName="parentText" presStyleLbl="node1" presStyleIdx="0" presStyleCnt="2">
        <dgm:presLayoutVars>
          <dgm:chMax val="0"/>
          <dgm:bulletEnabled val="1"/>
        </dgm:presLayoutVars>
      </dgm:prSet>
      <dgm:spPr/>
      <dgm:t>
        <a:bodyPr/>
        <a:lstStyle/>
        <a:p>
          <a:endParaRPr lang="cs-CZ"/>
        </a:p>
      </dgm:t>
    </dgm:pt>
    <dgm:pt modelId="{5A5B1616-1AB2-4B9C-9023-74ADA859FBED}" type="pres">
      <dgm:prSet presAssocID="{9C195EBC-66EF-4A25-B563-F1C426077F94}" presName="spacer" presStyleCnt="0"/>
      <dgm:spPr/>
    </dgm:pt>
    <dgm:pt modelId="{C1765150-A9B2-4BC4-9E0B-F4A7E98316A3}" type="pres">
      <dgm:prSet presAssocID="{5C99FD58-B3B4-4E3F-8B3A-2F2BB179D24C}" presName="parentText" presStyleLbl="node1" presStyleIdx="1" presStyleCnt="2">
        <dgm:presLayoutVars>
          <dgm:chMax val="0"/>
          <dgm:bulletEnabled val="1"/>
        </dgm:presLayoutVars>
      </dgm:prSet>
      <dgm:spPr/>
      <dgm:t>
        <a:bodyPr/>
        <a:lstStyle/>
        <a:p>
          <a:endParaRPr lang="cs-CZ"/>
        </a:p>
      </dgm:t>
    </dgm:pt>
  </dgm:ptLst>
  <dgm:cxnLst>
    <dgm:cxn modelId="{11BD0019-9AD2-4C97-A34E-DF98A56E3DB0}" type="presOf" srcId="{DC9D2A37-98A0-4AFD-8D12-07774C2AE0AD}" destId="{3808C525-72F0-49B5-8D5B-1A5A761F7CDC}" srcOrd="0" destOrd="0" presId="urn:microsoft.com/office/officeart/2005/8/layout/vList2"/>
    <dgm:cxn modelId="{83AC008F-13D8-4633-A9AB-009BF8A9F6DA}" type="presOf" srcId="{5C99FD58-B3B4-4E3F-8B3A-2F2BB179D24C}" destId="{C1765150-A9B2-4BC4-9E0B-F4A7E98316A3}" srcOrd="0" destOrd="0" presId="urn:microsoft.com/office/officeart/2005/8/layout/vList2"/>
    <dgm:cxn modelId="{BFF74A56-CFCA-4996-BD52-96517DB7E97B}" srcId="{572EBC98-C750-4A00-89B2-7B3E336BBB3D}" destId="{DC9D2A37-98A0-4AFD-8D12-07774C2AE0AD}" srcOrd="0" destOrd="0" parTransId="{0AFFB814-7234-41EB-B24E-E1B77BD123C6}" sibTransId="{9C195EBC-66EF-4A25-B563-F1C426077F94}"/>
    <dgm:cxn modelId="{BE9E4951-A045-4A73-8BDA-DE03AFC729E5}" srcId="{572EBC98-C750-4A00-89B2-7B3E336BBB3D}" destId="{5C99FD58-B3B4-4E3F-8B3A-2F2BB179D24C}" srcOrd="1" destOrd="0" parTransId="{048B7872-1FB7-4B22-BC48-F26521E29F0B}" sibTransId="{AD9E98EC-3D06-4C5D-9921-462FD790EAF5}"/>
    <dgm:cxn modelId="{CA2FCFB6-4FC4-4FF5-B1DF-06BE54BE79B8}" type="presOf" srcId="{572EBC98-C750-4A00-89B2-7B3E336BBB3D}" destId="{2FD308B4-3D55-4750-BAAA-4D7C3EECB4F1}" srcOrd="0" destOrd="0" presId="urn:microsoft.com/office/officeart/2005/8/layout/vList2"/>
    <dgm:cxn modelId="{4F82B09B-4760-4AF0-A4F9-690E296948C3}" type="presParOf" srcId="{2FD308B4-3D55-4750-BAAA-4D7C3EECB4F1}" destId="{3808C525-72F0-49B5-8D5B-1A5A761F7CDC}" srcOrd="0" destOrd="0" presId="urn:microsoft.com/office/officeart/2005/8/layout/vList2"/>
    <dgm:cxn modelId="{EBDFD461-DAA8-4B94-9EF8-E7B1AE980AAD}" type="presParOf" srcId="{2FD308B4-3D55-4750-BAAA-4D7C3EECB4F1}" destId="{5A5B1616-1AB2-4B9C-9023-74ADA859FBED}" srcOrd="1" destOrd="0" presId="urn:microsoft.com/office/officeart/2005/8/layout/vList2"/>
    <dgm:cxn modelId="{063221C7-5987-42BF-A5FF-EC9A477FA73D}" type="presParOf" srcId="{2FD308B4-3D55-4750-BAAA-4D7C3EECB4F1}" destId="{C1765150-A9B2-4BC4-9E0B-F4A7E98316A3}"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F2189D8-70E7-4241-B137-1EE9A1CF0F2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8781FC94-C36E-4508-9F27-A8EA3296ABAE}">
      <dgm:prSet/>
      <dgm:spPr/>
      <dgm:t>
        <a:bodyPr/>
        <a:lstStyle/>
        <a:p>
          <a:pPr rtl="0"/>
          <a:r>
            <a:rPr lang="cs-CZ" smtClean="0"/>
            <a:t>na poskytnutí informací od zdravotní pojišťovny o jemu poskytnutých hrazených službách,</a:t>
          </a:r>
          <a:endParaRPr lang="cs-CZ"/>
        </a:p>
      </dgm:t>
    </dgm:pt>
    <dgm:pt modelId="{F8974FCD-47E4-4EB8-98E0-FC45E7060B15}" type="parTrans" cxnId="{5282C730-7C11-42E5-BCCE-4E4D9831E75D}">
      <dgm:prSet/>
      <dgm:spPr/>
      <dgm:t>
        <a:bodyPr/>
        <a:lstStyle/>
        <a:p>
          <a:endParaRPr lang="cs-CZ"/>
        </a:p>
      </dgm:t>
    </dgm:pt>
    <dgm:pt modelId="{B4BBAE87-E05D-4C2D-AC97-C92E908985BF}" type="sibTrans" cxnId="{5282C730-7C11-42E5-BCCE-4E4D9831E75D}">
      <dgm:prSet/>
      <dgm:spPr/>
      <dgm:t>
        <a:bodyPr/>
        <a:lstStyle/>
        <a:p>
          <a:endParaRPr lang="cs-CZ"/>
        </a:p>
      </dgm:t>
    </dgm:pt>
    <dgm:pt modelId="{E23A75A7-E834-494D-8638-FF632F1E0A24}">
      <dgm:prSet/>
      <dgm:spPr/>
      <dgm:t>
        <a:bodyPr/>
        <a:lstStyle/>
        <a:p>
          <a:pPr rtl="0"/>
          <a:r>
            <a:rPr lang="cs-CZ" smtClean="0"/>
            <a:t>podílet se na kontrole poskytnuté zdravotní péče hrazené zdravotním pojištěním,</a:t>
          </a:r>
          <a:endParaRPr lang="cs-CZ"/>
        </a:p>
      </dgm:t>
    </dgm:pt>
    <dgm:pt modelId="{465DD6A4-CBBD-4CCB-B4AA-AB3B84CF71F1}" type="parTrans" cxnId="{4C3BE9C0-A35E-471E-900C-A065586F77D7}">
      <dgm:prSet/>
      <dgm:spPr/>
      <dgm:t>
        <a:bodyPr/>
        <a:lstStyle/>
        <a:p>
          <a:endParaRPr lang="cs-CZ"/>
        </a:p>
      </dgm:t>
    </dgm:pt>
    <dgm:pt modelId="{13707D7F-7241-498F-B535-05AFE8C1C408}" type="sibTrans" cxnId="{4C3BE9C0-A35E-471E-900C-A065586F77D7}">
      <dgm:prSet/>
      <dgm:spPr/>
      <dgm:t>
        <a:bodyPr/>
        <a:lstStyle/>
        <a:p>
          <a:endParaRPr lang="cs-CZ"/>
        </a:p>
      </dgm:t>
    </dgm:pt>
    <dgm:pt modelId="{FBAA49D7-D1C0-429F-8BB8-D30634785DBF}">
      <dgm:prSet/>
      <dgm:spPr/>
      <dgm:t>
        <a:bodyPr/>
        <a:lstStyle/>
        <a:p>
          <a:pPr rtl="0"/>
          <a:r>
            <a:rPr lang="cs-CZ" smtClean="0"/>
            <a:t>na vystavení dokladu o zaplacení regulačního poplatku; poskytovatel je povinen tento doklad pojištěnci na jeho žádost vydat,</a:t>
          </a:r>
          <a:endParaRPr lang="cs-CZ"/>
        </a:p>
      </dgm:t>
    </dgm:pt>
    <dgm:pt modelId="{0A14953D-4D3D-4065-8382-00C05C25C056}" type="parTrans" cxnId="{82450122-93DF-480B-A6F3-507EE84E2F7B}">
      <dgm:prSet/>
      <dgm:spPr/>
      <dgm:t>
        <a:bodyPr/>
        <a:lstStyle/>
        <a:p>
          <a:endParaRPr lang="cs-CZ"/>
        </a:p>
      </dgm:t>
    </dgm:pt>
    <dgm:pt modelId="{DBD93F35-3709-41B6-A85A-BDBFED93DC7C}" type="sibTrans" cxnId="{82450122-93DF-480B-A6F3-507EE84E2F7B}">
      <dgm:prSet/>
      <dgm:spPr/>
      <dgm:t>
        <a:bodyPr/>
        <a:lstStyle/>
        <a:p>
          <a:endParaRPr lang="cs-CZ"/>
        </a:p>
      </dgm:t>
    </dgm:pt>
    <dgm:pt modelId="{9FC70BE4-BB13-4236-9E56-AC815D11A1AA}">
      <dgm:prSet/>
      <dgm:spPr/>
      <dgm:t>
        <a:bodyPr/>
        <a:lstStyle/>
        <a:p>
          <a:pPr rtl="0"/>
          <a:r>
            <a:rPr lang="cs-CZ" dirty="0" smtClean="0"/>
            <a:t>na vystavení dokladu o zaplacení regulačního poplatku a o zaplacení doplatku za vydání částečně hrazeného léčivého přípravku nebo potraviny pro zvláštní lékařské účely poskytovatelem lékárenské péče; </a:t>
          </a:r>
          <a:endParaRPr lang="cs-CZ" dirty="0"/>
        </a:p>
      </dgm:t>
    </dgm:pt>
    <dgm:pt modelId="{64FAE59B-0F64-48CE-AF7B-FF26D4FB6784}" type="parTrans" cxnId="{37A1DEA8-CF49-46F7-AD2B-C4372C7B23C8}">
      <dgm:prSet/>
      <dgm:spPr/>
      <dgm:t>
        <a:bodyPr/>
        <a:lstStyle/>
        <a:p>
          <a:endParaRPr lang="cs-CZ"/>
        </a:p>
      </dgm:t>
    </dgm:pt>
    <dgm:pt modelId="{3D0E2395-526D-4B17-A2B1-44AC0997C39B}" type="sibTrans" cxnId="{37A1DEA8-CF49-46F7-AD2B-C4372C7B23C8}">
      <dgm:prSet/>
      <dgm:spPr/>
      <dgm:t>
        <a:bodyPr/>
        <a:lstStyle/>
        <a:p>
          <a:endParaRPr lang="cs-CZ"/>
        </a:p>
      </dgm:t>
    </dgm:pt>
    <dgm:pt modelId="{8D9AC5B2-A154-4DE9-A21F-7E1924AF5F15}" type="pres">
      <dgm:prSet presAssocID="{9F2189D8-70E7-4241-B137-1EE9A1CF0F24}" presName="linear" presStyleCnt="0">
        <dgm:presLayoutVars>
          <dgm:animLvl val="lvl"/>
          <dgm:resizeHandles val="exact"/>
        </dgm:presLayoutVars>
      </dgm:prSet>
      <dgm:spPr/>
      <dgm:t>
        <a:bodyPr/>
        <a:lstStyle/>
        <a:p>
          <a:endParaRPr lang="cs-CZ"/>
        </a:p>
      </dgm:t>
    </dgm:pt>
    <dgm:pt modelId="{83703DB8-05E2-4F1E-B0DD-80366E1EA1F0}" type="pres">
      <dgm:prSet presAssocID="{8781FC94-C36E-4508-9F27-A8EA3296ABAE}" presName="parentText" presStyleLbl="node1" presStyleIdx="0" presStyleCnt="4">
        <dgm:presLayoutVars>
          <dgm:chMax val="0"/>
          <dgm:bulletEnabled val="1"/>
        </dgm:presLayoutVars>
      </dgm:prSet>
      <dgm:spPr/>
      <dgm:t>
        <a:bodyPr/>
        <a:lstStyle/>
        <a:p>
          <a:endParaRPr lang="cs-CZ"/>
        </a:p>
      </dgm:t>
    </dgm:pt>
    <dgm:pt modelId="{7EAF735A-8226-43F4-9AE3-21E38C5185DF}" type="pres">
      <dgm:prSet presAssocID="{B4BBAE87-E05D-4C2D-AC97-C92E908985BF}" presName="spacer" presStyleCnt="0"/>
      <dgm:spPr/>
    </dgm:pt>
    <dgm:pt modelId="{78F67887-3023-4E62-9445-E26C47F12793}" type="pres">
      <dgm:prSet presAssocID="{E23A75A7-E834-494D-8638-FF632F1E0A24}" presName="parentText" presStyleLbl="node1" presStyleIdx="1" presStyleCnt="4">
        <dgm:presLayoutVars>
          <dgm:chMax val="0"/>
          <dgm:bulletEnabled val="1"/>
        </dgm:presLayoutVars>
      </dgm:prSet>
      <dgm:spPr/>
      <dgm:t>
        <a:bodyPr/>
        <a:lstStyle/>
        <a:p>
          <a:endParaRPr lang="cs-CZ"/>
        </a:p>
      </dgm:t>
    </dgm:pt>
    <dgm:pt modelId="{4BC624E7-4CA4-43A1-8BE8-8BDB41DD65C6}" type="pres">
      <dgm:prSet presAssocID="{13707D7F-7241-498F-B535-05AFE8C1C408}" presName="spacer" presStyleCnt="0"/>
      <dgm:spPr/>
    </dgm:pt>
    <dgm:pt modelId="{747AB080-3B00-4F8B-9F3D-88830DD1587F}" type="pres">
      <dgm:prSet presAssocID="{FBAA49D7-D1C0-429F-8BB8-D30634785DBF}" presName="parentText" presStyleLbl="node1" presStyleIdx="2" presStyleCnt="4">
        <dgm:presLayoutVars>
          <dgm:chMax val="0"/>
          <dgm:bulletEnabled val="1"/>
        </dgm:presLayoutVars>
      </dgm:prSet>
      <dgm:spPr/>
      <dgm:t>
        <a:bodyPr/>
        <a:lstStyle/>
        <a:p>
          <a:endParaRPr lang="cs-CZ"/>
        </a:p>
      </dgm:t>
    </dgm:pt>
    <dgm:pt modelId="{186FB545-7155-4C38-B261-CE7A1F339A8D}" type="pres">
      <dgm:prSet presAssocID="{DBD93F35-3709-41B6-A85A-BDBFED93DC7C}" presName="spacer" presStyleCnt="0"/>
      <dgm:spPr/>
    </dgm:pt>
    <dgm:pt modelId="{416F3812-4F4E-4CF8-9023-4AB15B0F58F8}" type="pres">
      <dgm:prSet presAssocID="{9FC70BE4-BB13-4236-9E56-AC815D11A1AA}" presName="parentText" presStyleLbl="node1" presStyleIdx="3" presStyleCnt="4">
        <dgm:presLayoutVars>
          <dgm:chMax val="0"/>
          <dgm:bulletEnabled val="1"/>
        </dgm:presLayoutVars>
      </dgm:prSet>
      <dgm:spPr/>
      <dgm:t>
        <a:bodyPr/>
        <a:lstStyle/>
        <a:p>
          <a:endParaRPr lang="cs-CZ"/>
        </a:p>
      </dgm:t>
    </dgm:pt>
  </dgm:ptLst>
  <dgm:cxnLst>
    <dgm:cxn modelId="{FC19C0FF-9E30-470E-A463-457AB137BC5F}" type="presOf" srcId="{8781FC94-C36E-4508-9F27-A8EA3296ABAE}" destId="{83703DB8-05E2-4F1E-B0DD-80366E1EA1F0}" srcOrd="0" destOrd="0" presId="urn:microsoft.com/office/officeart/2005/8/layout/vList2"/>
    <dgm:cxn modelId="{82450122-93DF-480B-A6F3-507EE84E2F7B}" srcId="{9F2189D8-70E7-4241-B137-1EE9A1CF0F24}" destId="{FBAA49D7-D1C0-429F-8BB8-D30634785DBF}" srcOrd="2" destOrd="0" parTransId="{0A14953D-4D3D-4065-8382-00C05C25C056}" sibTransId="{DBD93F35-3709-41B6-A85A-BDBFED93DC7C}"/>
    <dgm:cxn modelId="{37A1DEA8-CF49-46F7-AD2B-C4372C7B23C8}" srcId="{9F2189D8-70E7-4241-B137-1EE9A1CF0F24}" destId="{9FC70BE4-BB13-4236-9E56-AC815D11A1AA}" srcOrd="3" destOrd="0" parTransId="{64FAE59B-0F64-48CE-AF7B-FF26D4FB6784}" sibTransId="{3D0E2395-526D-4B17-A2B1-44AC0997C39B}"/>
    <dgm:cxn modelId="{7A524E1F-BBA7-4649-A8AA-7E27D483A34C}" type="presOf" srcId="{E23A75A7-E834-494D-8638-FF632F1E0A24}" destId="{78F67887-3023-4E62-9445-E26C47F12793}" srcOrd="0" destOrd="0" presId="urn:microsoft.com/office/officeart/2005/8/layout/vList2"/>
    <dgm:cxn modelId="{216F5BC2-E021-4BDE-8729-EDE5C48944D5}" type="presOf" srcId="{FBAA49D7-D1C0-429F-8BB8-D30634785DBF}" destId="{747AB080-3B00-4F8B-9F3D-88830DD1587F}" srcOrd="0" destOrd="0" presId="urn:microsoft.com/office/officeart/2005/8/layout/vList2"/>
    <dgm:cxn modelId="{4C3BE9C0-A35E-471E-900C-A065586F77D7}" srcId="{9F2189D8-70E7-4241-B137-1EE9A1CF0F24}" destId="{E23A75A7-E834-494D-8638-FF632F1E0A24}" srcOrd="1" destOrd="0" parTransId="{465DD6A4-CBBD-4CCB-B4AA-AB3B84CF71F1}" sibTransId="{13707D7F-7241-498F-B535-05AFE8C1C408}"/>
    <dgm:cxn modelId="{F016EED5-7448-4CDD-B85C-E06AF8837BB6}" type="presOf" srcId="{9F2189D8-70E7-4241-B137-1EE9A1CF0F24}" destId="{8D9AC5B2-A154-4DE9-A21F-7E1924AF5F15}" srcOrd="0" destOrd="0" presId="urn:microsoft.com/office/officeart/2005/8/layout/vList2"/>
    <dgm:cxn modelId="{EE8DBBD8-EA90-4162-9325-84A4DB1AEB89}" type="presOf" srcId="{9FC70BE4-BB13-4236-9E56-AC815D11A1AA}" destId="{416F3812-4F4E-4CF8-9023-4AB15B0F58F8}" srcOrd="0" destOrd="0" presId="urn:microsoft.com/office/officeart/2005/8/layout/vList2"/>
    <dgm:cxn modelId="{5282C730-7C11-42E5-BCCE-4E4D9831E75D}" srcId="{9F2189D8-70E7-4241-B137-1EE9A1CF0F24}" destId="{8781FC94-C36E-4508-9F27-A8EA3296ABAE}" srcOrd="0" destOrd="0" parTransId="{F8974FCD-47E4-4EB8-98E0-FC45E7060B15}" sibTransId="{B4BBAE87-E05D-4C2D-AC97-C92E908985BF}"/>
    <dgm:cxn modelId="{DC7B2809-3234-4106-BC5C-39A392EE05FD}" type="presParOf" srcId="{8D9AC5B2-A154-4DE9-A21F-7E1924AF5F15}" destId="{83703DB8-05E2-4F1E-B0DD-80366E1EA1F0}" srcOrd="0" destOrd="0" presId="urn:microsoft.com/office/officeart/2005/8/layout/vList2"/>
    <dgm:cxn modelId="{A905554A-D655-47CB-B971-86A155A4955C}" type="presParOf" srcId="{8D9AC5B2-A154-4DE9-A21F-7E1924AF5F15}" destId="{7EAF735A-8226-43F4-9AE3-21E38C5185DF}" srcOrd="1" destOrd="0" presId="urn:microsoft.com/office/officeart/2005/8/layout/vList2"/>
    <dgm:cxn modelId="{9F44BC76-D2BB-4C5C-BED3-3FF22586DB94}" type="presParOf" srcId="{8D9AC5B2-A154-4DE9-A21F-7E1924AF5F15}" destId="{78F67887-3023-4E62-9445-E26C47F12793}" srcOrd="2" destOrd="0" presId="urn:microsoft.com/office/officeart/2005/8/layout/vList2"/>
    <dgm:cxn modelId="{99A26A30-BC06-4604-BA51-6A84E0646A72}" type="presParOf" srcId="{8D9AC5B2-A154-4DE9-A21F-7E1924AF5F15}" destId="{4BC624E7-4CA4-43A1-8BE8-8BDB41DD65C6}" srcOrd="3" destOrd="0" presId="urn:microsoft.com/office/officeart/2005/8/layout/vList2"/>
    <dgm:cxn modelId="{DDF385DC-C6D5-4C6E-9600-1AF768C0B5B1}" type="presParOf" srcId="{8D9AC5B2-A154-4DE9-A21F-7E1924AF5F15}" destId="{747AB080-3B00-4F8B-9F3D-88830DD1587F}" srcOrd="4" destOrd="0" presId="urn:microsoft.com/office/officeart/2005/8/layout/vList2"/>
    <dgm:cxn modelId="{564D9674-C732-4665-B6C8-52A1E411F91D}" type="presParOf" srcId="{8D9AC5B2-A154-4DE9-A21F-7E1924AF5F15}" destId="{186FB545-7155-4C38-B261-CE7A1F339A8D}" srcOrd="5" destOrd="0" presId="urn:microsoft.com/office/officeart/2005/8/layout/vList2"/>
    <dgm:cxn modelId="{711C5F74-C6C1-448C-BF4E-350D444223AC}" type="presParOf" srcId="{8D9AC5B2-A154-4DE9-A21F-7E1924AF5F15}" destId="{416F3812-4F4E-4CF8-9023-4AB15B0F58F8}"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0FA45E7-4548-4F2D-B0F3-C1F6F4B6EA8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cs-CZ"/>
        </a:p>
      </dgm:t>
    </dgm:pt>
    <dgm:pt modelId="{BD4D5D6A-4FBA-4CE9-905B-65B79C33613C}">
      <dgm:prSet/>
      <dgm:spPr/>
      <dgm:t>
        <a:bodyPr/>
        <a:lstStyle/>
        <a:p>
          <a:pPr rtl="0"/>
          <a:r>
            <a:rPr lang="cs-CZ" dirty="0" smtClean="0"/>
            <a:t>součinnost při poskytování zdravotních služeb</a:t>
          </a:r>
          <a:endParaRPr lang="cs-CZ" dirty="0"/>
        </a:p>
      </dgm:t>
    </dgm:pt>
    <dgm:pt modelId="{E15934D9-856C-418C-9125-53EDF0AD92B5}" type="parTrans" cxnId="{FC69C8B6-D9D6-4AA2-941D-227FCD010217}">
      <dgm:prSet/>
      <dgm:spPr/>
      <dgm:t>
        <a:bodyPr/>
        <a:lstStyle/>
        <a:p>
          <a:endParaRPr lang="cs-CZ"/>
        </a:p>
      </dgm:t>
    </dgm:pt>
    <dgm:pt modelId="{6DCD18F1-7F2C-4CBC-911F-249E4A28C15E}" type="sibTrans" cxnId="{FC69C8B6-D9D6-4AA2-941D-227FCD010217}">
      <dgm:prSet/>
      <dgm:spPr/>
      <dgm:t>
        <a:bodyPr/>
        <a:lstStyle/>
        <a:p>
          <a:endParaRPr lang="cs-CZ"/>
        </a:p>
      </dgm:t>
    </dgm:pt>
    <dgm:pt modelId="{9D9C2EDE-C257-4710-9E51-C27F472A38E4}">
      <dgm:prSet/>
      <dgm:spPr/>
      <dgm:t>
        <a:bodyPr/>
        <a:lstStyle/>
        <a:p>
          <a:pPr rtl="0"/>
          <a:r>
            <a:rPr lang="cs-CZ" dirty="0" smtClean="0"/>
            <a:t>podrobit se na vyzvání preventivním prohlídkám, </a:t>
          </a:r>
          <a:endParaRPr lang="cs-CZ" dirty="0"/>
        </a:p>
      </dgm:t>
    </dgm:pt>
    <dgm:pt modelId="{3D94888C-31C8-4C39-9BE4-C6E57891FD71}" type="parTrans" cxnId="{3663BE10-7647-4A9B-AB3D-26E756EF788B}">
      <dgm:prSet/>
      <dgm:spPr/>
      <dgm:t>
        <a:bodyPr/>
        <a:lstStyle/>
        <a:p>
          <a:endParaRPr lang="cs-CZ"/>
        </a:p>
      </dgm:t>
    </dgm:pt>
    <dgm:pt modelId="{34E818F5-F226-465B-B225-6832A33C0DD9}" type="sibTrans" cxnId="{3663BE10-7647-4A9B-AB3D-26E756EF788B}">
      <dgm:prSet/>
      <dgm:spPr/>
      <dgm:t>
        <a:bodyPr/>
        <a:lstStyle/>
        <a:p>
          <a:endParaRPr lang="cs-CZ"/>
        </a:p>
      </dgm:t>
    </dgm:pt>
    <dgm:pt modelId="{370C0CD0-4CCD-4DFD-896C-5C76FAD9BD9C}">
      <dgm:prSet/>
      <dgm:spPr/>
      <dgm:t>
        <a:bodyPr/>
        <a:lstStyle/>
        <a:p>
          <a:pPr rtl="0"/>
          <a:r>
            <a:rPr lang="cs-CZ" dirty="0" smtClean="0"/>
            <a:t>vyvarovat se jednání, jehož cílem je vědomé poškození vlastního zdraví,</a:t>
          </a:r>
          <a:endParaRPr lang="cs-CZ" dirty="0"/>
        </a:p>
      </dgm:t>
    </dgm:pt>
    <dgm:pt modelId="{05E895DC-2291-4187-95EB-726ACD8FA927}" type="parTrans" cxnId="{BD6D9AB1-784D-492C-83DA-0096915294DE}">
      <dgm:prSet/>
      <dgm:spPr/>
      <dgm:t>
        <a:bodyPr/>
        <a:lstStyle/>
        <a:p>
          <a:endParaRPr lang="cs-CZ"/>
        </a:p>
      </dgm:t>
    </dgm:pt>
    <dgm:pt modelId="{DFD36392-FB27-4EA6-9E87-3789971C52B3}" type="sibTrans" cxnId="{BD6D9AB1-784D-492C-83DA-0096915294DE}">
      <dgm:prSet/>
      <dgm:spPr/>
      <dgm:t>
        <a:bodyPr/>
        <a:lstStyle/>
        <a:p>
          <a:endParaRPr lang="cs-CZ"/>
        </a:p>
      </dgm:t>
    </dgm:pt>
    <dgm:pt modelId="{B3E55F9E-79FF-4D59-B8F7-780EAB8552CC}">
      <dgm:prSet/>
      <dgm:spPr/>
      <dgm:t>
        <a:bodyPr/>
        <a:lstStyle/>
        <a:p>
          <a:pPr rtl="0"/>
          <a:r>
            <a:rPr lang="cs-CZ" dirty="0" smtClean="0"/>
            <a:t>Součinnost při kontrole průběhu individuálního léčebného postupu a</a:t>
          </a:r>
          <a:endParaRPr lang="cs-CZ" dirty="0"/>
        </a:p>
      </dgm:t>
    </dgm:pt>
    <dgm:pt modelId="{3CC95239-05DD-4E40-8DCC-436EABAFD9A4}" type="parTrans" cxnId="{7264B103-0D0C-4D07-A296-3BFFD44FE495}">
      <dgm:prSet/>
      <dgm:spPr/>
    </dgm:pt>
    <dgm:pt modelId="{2028345A-6E8A-4698-B4EA-B11C7AE2D814}" type="sibTrans" cxnId="{7264B103-0D0C-4D07-A296-3BFFD44FE495}">
      <dgm:prSet/>
      <dgm:spPr/>
    </dgm:pt>
    <dgm:pt modelId="{1DAE8A69-0FB1-42E6-AA16-863C3DC71620}">
      <dgm:prSet/>
      <dgm:spPr/>
      <dgm:t>
        <a:bodyPr/>
        <a:lstStyle/>
        <a:p>
          <a:pPr rtl="0"/>
          <a:r>
            <a:rPr lang="cs-CZ" smtClean="0"/>
            <a:t> </a:t>
          </a:r>
          <a:r>
            <a:rPr lang="cs-CZ" dirty="0" smtClean="0"/>
            <a:t>dodržovat poskytovatelem stanovený léčebný režim,</a:t>
          </a:r>
          <a:endParaRPr lang="cs-CZ" dirty="0"/>
        </a:p>
      </dgm:t>
    </dgm:pt>
    <dgm:pt modelId="{E1573599-2FCD-4263-B95B-E518C4C2210E}" type="parTrans" cxnId="{4D2BDE39-0BDE-4A50-B21F-412C1CC7A5C6}">
      <dgm:prSet/>
      <dgm:spPr/>
    </dgm:pt>
    <dgm:pt modelId="{001F2FA9-59FA-4472-82CB-03AB7AD9917C}" type="sibTrans" cxnId="{4D2BDE39-0BDE-4A50-B21F-412C1CC7A5C6}">
      <dgm:prSet/>
      <dgm:spPr/>
    </dgm:pt>
    <dgm:pt modelId="{0642ABDE-EF6B-44FB-8B9C-F05525008AF0}">
      <dgm:prSet/>
      <dgm:spPr/>
      <dgm:t>
        <a:bodyPr/>
        <a:lstStyle/>
        <a:p>
          <a:pPr rtl="0"/>
          <a:r>
            <a:rPr lang="cs-CZ" smtClean="0"/>
            <a:t>dodržovat opatření směřující k odvrácení nemocí,</a:t>
          </a:r>
          <a:endParaRPr lang="cs-CZ" dirty="0"/>
        </a:p>
      </dgm:t>
    </dgm:pt>
    <dgm:pt modelId="{7320D176-6F59-4A02-8DF8-ABE2CF07CF8D}" type="parTrans" cxnId="{3C598099-1123-48A0-8B3E-6D7612D2C657}">
      <dgm:prSet/>
      <dgm:spPr/>
    </dgm:pt>
    <dgm:pt modelId="{772C5DA1-E3A9-4F7E-A687-ED3FCE891436}" type="sibTrans" cxnId="{3C598099-1123-48A0-8B3E-6D7612D2C657}">
      <dgm:prSet/>
      <dgm:spPr/>
    </dgm:pt>
    <dgm:pt modelId="{2B6F1987-F684-42B7-A067-95191AC223B3}" type="pres">
      <dgm:prSet presAssocID="{30FA45E7-4548-4F2D-B0F3-C1F6F4B6EA8B}" presName="diagram" presStyleCnt="0">
        <dgm:presLayoutVars>
          <dgm:dir/>
          <dgm:resizeHandles val="exact"/>
        </dgm:presLayoutVars>
      </dgm:prSet>
      <dgm:spPr/>
    </dgm:pt>
    <dgm:pt modelId="{2B3B0766-1EE4-4074-BA00-9B5FD59B1CE9}" type="pres">
      <dgm:prSet presAssocID="{BD4D5D6A-4FBA-4CE9-905B-65B79C33613C}" presName="node" presStyleLbl="node1" presStyleIdx="0" presStyleCnt="6">
        <dgm:presLayoutVars>
          <dgm:bulletEnabled val="1"/>
        </dgm:presLayoutVars>
      </dgm:prSet>
      <dgm:spPr/>
      <dgm:t>
        <a:bodyPr/>
        <a:lstStyle/>
        <a:p>
          <a:endParaRPr lang="cs-CZ"/>
        </a:p>
      </dgm:t>
    </dgm:pt>
    <dgm:pt modelId="{7A8EABB5-DACE-4519-8C8E-BF582A7B1F6C}" type="pres">
      <dgm:prSet presAssocID="{6DCD18F1-7F2C-4CBC-911F-249E4A28C15E}" presName="sibTrans" presStyleCnt="0"/>
      <dgm:spPr/>
    </dgm:pt>
    <dgm:pt modelId="{93EEEC8D-B128-4FF0-B628-51120F0F36C2}" type="pres">
      <dgm:prSet presAssocID="{B3E55F9E-79FF-4D59-B8F7-780EAB8552CC}" presName="node" presStyleLbl="node1" presStyleIdx="1" presStyleCnt="6">
        <dgm:presLayoutVars>
          <dgm:bulletEnabled val="1"/>
        </dgm:presLayoutVars>
      </dgm:prSet>
      <dgm:spPr/>
      <dgm:t>
        <a:bodyPr/>
        <a:lstStyle/>
        <a:p>
          <a:endParaRPr lang="cs-CZ"/>
        </a:p>
      </dgm:t>
    </dgm:pt>
    <dgm:pt modelId="{BA5ECD80-9514-4C8C-AC5B-134F572A97CB}" type="pres">
      <dgm:prSet presAssocID="{2028345A-6E8A-4698-B4EA-B11C7AE2D814}" presName="sibTrans" presStyleCnt="0"/>
      <dgm:spPr/>
    </dgm:pt>
    <dgm:pt modelId="{0AF48075-90F3-4169-ADAE-71446E532397}" type="pres">
      <dgm:prSet presAssocID="{1DAE8A69-0FB1-42E6-AA16-863C3DC71620}" presName="node" presStyleLbl="node1" presStyleIdx="2" presStyleCnt="6">
        <dgm:presLayoutVars>
          <dgm:bulletEnabled val="1"/>
        </dgm:presLayoutVars>
      </dgm:prSet>
      <dgm:spPr/>
    </dgm:pt>
    <dgm:pt modelId="{2E01904A-8EF8-4ECC-AF4E-F6147E5B0811}" type="pres">
      <dgm:prSet presAssocID="{001F2FA9-59FA-4472-82CB-03AB7AD9917C}" presName="sibTrans" presStyleCnt="0"/>
      <dgm:spPr/>
    </dgm:pt>
    <dgm:pt modelId="{A8AFC2AB-2D06-4B22-A277-1D0521F91DFA}" type="pres">
      <dgm:prSet presAssocID="{9D9C2EDE-C257-4710-9E51-C27F472A38E4}" presName="node" presStyleLbl="node1" presStyleIdx="3" presStyleCnt="6">
        <dgm:presLayoutVars>
          <dgm:bulletEnabled val="1"/>
        </dgm:presLayoutVars>
      </dgm:prSet>
      <dgm:spPr/>
      <dgm:t>
        <a:bodyPr/>
        <a:lstStyle/>
        <a:p>
          <a:endParaRPr lang="cs-CZ"/>
        </a:p>
      </dgm:t>
    </dgm:pt>
    <dgm:pt modelId="{5B1A636E-4656-46F5-840C-AD074E45482E}" type="pres">
      <dgm:prSet presAssocID="{34E818F5-F226-465B-B225-6832A33C0DD9}" presName="sibTrans" presStyleCnt="0"/>
      <dgm:spPr/>
    </dgm:pt>
    <dgm:pt modelId="{C79BF563-2C2F-4BA9-B525-3F0E2F73B0A3}" type="pres">
      <dgm:prSet presAssocID="{0642ABDE-EF6B-44FB-8B9C-F05525008AF0}" presName="node" presStyleLbl="node1" presStyleIdx="4" presStyleCnt="6">
        <dgm:presLayoutVars>
          <dgm:bulletEnabled val="1"/>
        </dgm:presLayoutVars>
      </dgm:prSet>
      <dgm:spPr/>
    </dgm:pt>
    <dgm:pt modelId="{F77FCCB8-1663-4685-8B02-4422FDBA16BF}" type="pres">
      <dgm:prSet presAssocID="{772C5DA1-E3A9-4F7E-A687-ED3FCE891436}" presName="sibTrans" presStyleCnt="0"/>
      <dgm:spPr/>
    </dgm:pt>
    <dgm:pt modelId="{6A89C072-A63B-4B85-A726-CD5390B653B8}" type="pres">
      <dgm:prSet presAssocID="{370C0CD0-4CCD-4DFD-896C-5C76FAD9BD9C}" presName="node" presStyleLbl="node1" presStyleIdx="5" presStyleCnt="6">
        <dgm:presLayoutVars>
          <dgm:bulletEnabled val="1"/>
        </dgm:presLayoutVars>
      </dgm:prSet>
      <dgm:spPr/>
    </dgm:pt>
  </dgm:ptLst>
  <dgm:cxnLst>
    <dgm:cxn modelId="{E59F7A1A-AACA-42B8-9BEF-515FA4E783C7}" type="presOf" srcId="{9D9C2EDE-C257-4710-9E51-C27F472A38E4}" destId="{A8AFC2AB-2D06-4B22-A277-1D0521F91DFA}" srcOrd="0" destOrd="0" presId="urn:microsoft.com/office/officeart/2005/8/layout/default"/>
    <dgm:cxn modelId="{C9275B8B-CA34-4EEF-AE9F-6AB6DDD49BB6}" type="presOf" srcId="{B3E55F9E-79FF-4D59-B8F7-780EAB8552CC}" destId="{93EEEC8D-B128-4FF0-B628-51120F0F36C2}" srcOrd="0" destOrd="0" presId="urn:microsoft.com/office/officeart/2005/8/layout/default"/>
    <dgm:cxn modelId="{FE9778B5-3631-4F03-B05A-438790A6E32F}" type="presOf" srcId="{BD4D5D6A-4FBA-4CE9-905B-65B79C33613C}" destId="{2B3B0766-1EE4-4074-BA00-9B5FD59B1CE9}" srcOrd="0" destOrd="0" presId="urn:microsoft.com/office/officeart/2005/8/layout/default"/>
    <dgm:cxn modelId="{2056F44D-C2A9-4FE2-A391-CED3CF9C5DBD}" type="presOf" srcId="{1DAE8A69-0FB1-42E6-AA16-863C3DC71620}" destId="{0AF48075-90F3-4169-ADAE-71446E532397}" srcOrd="0" destOrd="0" presId="urn:microsoft.com/office/officeart/2005/8/layout/default"/>
    <dgm:cxn modelId="{F0EC0DFE-2CE6-42CF-9EF9-6EA51757C869}" type="presOf" srcId="{30FA45E7-4548-4F2D-B0F3-C1F6F4B6EA8B}" destId="{2B6F1987-F684-42B7-A067-95191AC223B3}" srcOrd="0" destOrd="0" presId="urn:microsoft.com/office/officeart/2005/8/layout/default"/>
    <dgm:cxn modelId="{4D2BDE39-0BDE-4A50-B21F-412C1CC7A5C6}" srcId="{30FA45E7-4548-4F2D-B0F3-C1F6F4B6EA8B}" destId="{1DAE8A69-0FB1-42E6-AA16-863C3DC71620}" srcOrd="2" destOrd="0" parTransId="{E1573599-2FCD-4263-B95B-E518C4C2210E}" sibTransId="{001F2FA9-59FA-4472-82CB-03AB7AD9917C}"/>
    <dgm:cxn modelId="{3663BE10-7647-4A9B-AB3D-26E756EF788B}" srcId="{30FA45E7-4548-4F2D-B0F3-C1F6F4B6EA8B}" destId="{9D9C2EDE-C257-4710-9E51-C27F472A38E4}" srcOrd="3" destOrd="0" parTransId="{3D94888C-31C8-4C39-9BE4-C6E57891FD71}" sibTransId="{34E818F5-F226-465B-B225-6832A33C0DD9}"/>
    <dgm:cxn modelId="{3C598099-1123-48A0-8B3E-6D7612D2C657}" srcId="{30FA45E7-4548-4F2D-B0F3-C1F6F4B6EA8B}" destId="{0642ABDE-EF6B-44FB-8B9C-F05525008AF0}" srcOrd="4" destOrd="0" parTransId="{7320D176-6F59-4A02-8DF8-ABE2CF07CF8D}" sibTransId="{772C5DA1-E3A9-4F7E-A687-ED3FCE891436}"/>
    <dgm:cxn modelId="{2C1C82E6-E3E5-4FBB-B3DB-8FF442A418BE}" type="presOf" srcId="{370C0CD0-4CCD-4DFD-896C-5C76FAD9BD9C}" destId="{6A89C072-A63B-4B85-A726-CD5390B653B8}" srcOrd="0" destOrd="0" presId="urn:microsoft.com/office/officeart/2005/8/layout/default"/>
    <dgm:cxn modelId="{1B70E759-96A4-45E6-B9F8-6A2BE4DFCB00}" type="presOf" srcId="{0642ABDE-EF6B-44FB-8B9C-F05525008AF0}" destId="{C79BF563-2C2F-4BA9-B525-3F0E2F73B0A3}" srcOrd="0" destOrd="0" presId="urn:microsoft.com/office/officeart/2005/8/layout/default"/>
    <dgm:cxn modelId="{FC69C8B6-D9D6-4AA2-941D-227FCD010217}" srcId="{30FA45E7-4548-4F2D-B0F3-C1F6F4B6EA8B}" destId="{BD4D5D6A-4FBA-4CE9-905B-65B79C33613C}" srcOrd="0" destOrd="0" parTransId="{E15934D9-856C-418C-9125-53EDF0AD92B5}" sibTransId="{6DCD18F1-7F2C-4CBC-911F-249E4A28C15E}"/>
    <dgm:cxn modelId="{7264B103-0D0C-4D07-A296-3BFFD44FE495}" srcId="{30FA45E7-4548-4F2D-B0F3-C1F6F4B6EA8B}" destId="{B3E55F9E-79FF-4D59-B8F7-780EAB8552CC}" srcOrd="1" destOrd="0" parTransId="{3CC95239-05DD-4E40-8DCC-436EABAFD9A4}" sibTransId="{2028345A-6E8A-4698-B4EA-B11C7AE2D814}"/>
    <dgm:cxn modelId="{BD6D9AB1-784D-492C-83DA-0096915294DE}" srcId="{30FA45E7-4548-4F2D-B0F3-C1F6F4B6EA8B}" destId="{370C0CD0-4CCD-4DFD-896C-5C76FAD9BD9C}" srcOrd="5" destOrd="0" parTransId="{05E895DC-2291-4187-95EB-726ACD8FA927}" sibTransId="{DFD36392-FB27-4EA6-9E87-3789971C52B3}"/>
    <dgm:cxn modelId="{C85DE307-93F4-4BDB-8D16-872E32E7E68B}" type="presParOf" srcId="{2B6F1987-F684-42B7-A067-95191AC223B3}" destId="{2B3B0766-1EE4-4074-BA00-9B5FD59B1CE9}" srcOrd="0" destOrd="0" presId="urn:microsoft.com/office/officeart/2005/8/layout/default"/>
    <dgm:cxn modelId="{08EA6DD8-6562-4663-A343-038D53E836DF}" type="presParOf" srcId="{2B6F1987-F684-42B7-A067-95191AC223B3}" destId="{7A8EABB5-DACE-4519-8C8E-BF582A7B1F6C}" srcOrd="1" destOrd="0" presId="urn:microsoft.com/office/officeart/2005/8/layout/default"/>
    <dgm:cxn modelId="{15E7EF34-8561-446D-AC68-944D7200EB0F}" type="presParOf" srcId="{2B6F1987-F684-42B7-A067-95191AC223B3}" destId="{93EEEC8D-B128-4FF0-B628-51120F0F36C2}" srcOrd="2" destOrd="0" presId="urn:microsoft.com/office/officeart/2005/8/layout/default"/>
    <dgm:cxn modelId="{4B656826-7348-432C-A9D7-D10EC1227A54}" type="presParOf" srcId="{2B6F1987-F684-42B7-A067-95191AC223B3}" destId="{BA5ECD80-9514-4C8C-AC5B-134F572A97CB}" srcOrd="3" destOrd="0" presId="urn:microsoft.com/office/officeart/2005/8/layout/default"/>
    <dgm:cxn modelId="{11C4866C-E1D8-4309-9CF5-6B158B945AD0}" type="presParOf" srcId="{2B6F1987-F684-42B7-A067-95191AC223B3}" destId="{0AF48075-90F3-4169-ADAE-71446E532397}" srcOrd="4" destOrd="0" presId="urn:microsoft.com/office/officeart/2005/8/layout/default"/>
    <dgm:cxn modelId="{4F111C83-EB5C-42E3-96FF-6B3AD44AC90E}" type="presParOf" srcId="{2B6F1987-F684-42B7-A067-95191AC223B3}" destId="{2E01904A-8EF8-4ECC-AF4E-F6147E5B0811}" srcOrd="5" destOrd="0" presId="urn:microsoft.com/office/officeart/2005/8/layout/default"/>
    <dgm:cxn modelId="{9B451D6B-23C4-4FEC-998B-7D9AEA0CFF0D}" type="presParOf" srcId="{2B6F1987-F684-42B7-A067-95191AC223B3}" destId="{A8AFC2AB-2D06-4B22-A277-1D0521F91DFA}" srcOrd="6" destOrd="0" presId="urn:microsoft.com/office/officeart/2005/8/layout/default"/>
    <dgm:cxn modelId="{6A363FBA-1349-44C5-BC6E-871092FA91BC}" type="presParOf" srcId="{2B6F1987-F684-42B7-A067-95191AC223B3}" destId="{5B1A636E-4656-46F5-840C-AD074E45482E}" srcOrd="7" destOrd="0" presId="urn:microsoft.com/office/officeart/2005/8/layout/default"/>
    <dgm:cxn modelId="{5301E8B9-3EC0-491F-A5C6-EEBD9F7C46E3}" type="presParOf" srcId="{2B6F1987-F684-42B7-A067-95191AC223B3}" destId="{C79BF563-2C2F-4BA9-B525-3F0E2F73B0A3}" srcOrd="8" destOrd="0" presId="urn:microsoft.com/office/officeart/2005/8/layout/default"/>
    <dgm:cxn modelId="{224A6CCE-23FD-4DC5-851B-82818982D6C5}" type="presParOf" srcId="{2B6F1987-F684-42B7-A067-95191AC223B3}" destId="{F77FCCB8-1663-4685-8B02-4422FDBA16BF}" srcOrd="9" destOrd="0" presId="urn:microsoft.com/office/officeart/2005/8/layout/default"/>
    <dgm:cxn modelId="{A006C8B9-2E57-4D08-9856-C1A307D53D90}" type="presParOf" srcId="{2B6F1987-F684-42B7-A067-95191AC223B3}" destId="{6A89C072-A63B-4B85-A726-CD5390B653B8}"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AE8BF45-BEF5-4C67-9589-1D9EF2B6D56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16C5B0E5-942D-434E-8D51-AE1C9E1427D2}">
      <dgm:prSet/>
      <dgm:spPr/>
      <dgm:t>
        <a:bodyPr/>
        <a:lstStyle/>
        <a:p>
          <a:pPr rtl="0"/>
          <a:r>
            <a:rPr lang="cs-CZ" smtClean="0"/>
            <a:t>Ze zdravotního pojištění se hradí zdravotní služby poskytnuté pojištěnci </a:t>
          </a:r>
          <a:r>
            <a:rPr lang="cs-CZ" b="1" smtClean="0"/>
            <a:t>s cílem</a:t>
          </a:r>
          <a:r>
            <a:rPr lang="cs-CZ" smtClean="0"/>
            <a:t> zlepšit nebo zachovat jeho zdravotní stav nebo zmírnit jeho utrpení, pokud</a:t>
          </a:r>
          <a:endParaRPr lang="cs-CZ"/>
        </a:p>
      </dgm:t>
    </dgm:pt>
    <dgm:pt modelId="{49426442-89F4-4755-8D4C-83581A638C0C}" type="parTrans" cxnId="{4BD07193-6894-472F-B517-819FCDD158CB}">
      <dgm:prSet/>
      <dgm:spPr/>
      <dgm:t>
        <a:bodyPr/>
        <a:lstStyle/>
        <a:p>
          <a:endParaRPr lang="cs-CZ"/>
        </a:p>
      </dgm:t>
    </dgm:pt>
    <dgm:pt modelId="{8FF6D953-A97C-4BFF-A1EF-26E096044B34}" type="sibTrans" cxnId="{4BD07193-6894-472F-B517-819FCDD158CB}">
      <dgm:prSet/>
      <dgm:spPr/>
      <dgm:t>
        <a:bodyPr/>
        <a:lstStyle/>
        <a:p>
          <a:endParaRPr lang="cs-CZ"/>
        </a:p>
      </dgm:t>
    </dgm:pt>
    <dgm:pt modelId="{1E127A3D-8D7B-4D65-AD7B-BF2BD8555DB3}">
      <dgm:prSet/>
      <dgm:spPr/>
      <dgm:t>
        <a:bodyPr/>
        <a:lstStyle/>
        <a:p>
          <a:pPr rtl="0"/>
          <a:r>
            <a:rPr lang="cs-CZ" smtClean="0"/>
            <a:t>a) odpovídají zdravotnímu stavu pojištěnce a účelu, jehož má být jejich poskytnutím dosaženo, a jsou pro pojištěnce přiměřeně bezpečné,</a:t>
          </a:r>
          <a:endParaRPr lang="cs-CZ"/>
        </a:p>
      </dgm:t>
    </dgm:pt>
    <dgm:pt modelId="{783A791F-4D83-490B-85A3-07BD03D6FE65}" type="parTrans" cxnId="{3C47D46A-D9DC-477C-852D-C0C199E9A6E7}">
      <dgm:prSet/>
      <dgm:spPr/>
      <dgm:t>
        <a:bodyPr/>
        <a:lstStyle/>
        <a:p>
          <a:endParaRPr lang="cs-CZ"/>
        </a:p>
      </dgm:t>
    </dgm:pt>
    <dgm:pt modelId="{DC74A0C6-30CB-4B5B-A6BF-1E717F8F96F5}" type="sibTrans" cxnId="{3C47D46A-D9DC-477C-852D-C0C199E9A6E7}">
      <dgm:prSet/>
      <dgm:spPr/>
      <dgm:t>
        <a:bodyPr/>
        <a:lstStyle/>
        <a:p>
          <a:endParaRPr lang="cs-CZ"/>
        </a:p>
      </dgm:t>
    </dgm:pt>
    <dgm:pt modelId="{2009F818-83C5-4DDD-8AEC-8DB7095A14FD}">
      <dgm:prSet/>
      <dgm:spPr/>
      <dgm:t>
        <a:bodyPr/>
        <a:lstStyle/>
        <a:p>
          <a:pPr rtl="0"/>
          <a:r>
            <a:rPr lang="cs-CZ" smtClean="0"/>
            <a:t>b) jsou v souladu se současnými dostupnými poznatky lékařské vědy,</a:t>
          </a:r>
          <a:endParaRPr lang="cs-CZ"/>
        </a:p>
      </dgm:t>
    </dgm:pt>
    <dgm:pt modelId="{C04199B8-A903-4C51-B98D-BAC033986D2A}" type="parTrans" cxnId="{993F89FE-BF89-4482-BC90-087BC3E88DD1}">
      <dgm:prSet/>
      <dgm:spPr/>
      <dgm:t>
        <a:bodyPr/>
        <a:lstStyle/>
        <a:p>
          <a:endParaRPr lang="cs-CZ"/>
        </a:p>
      </dgm:t>
    </dgm:pt>
    <dgm:pt modelId="{4A9CFE57-1DC2-43DC-849F-657E8B579884}" type="sibTrans" cxnId="{993F89FE-BF89-4482-BC90-087BC3E88DD1}">
      <dgm:prSet/>
      <dgm:spPr/>
      <dgm:t>
        <a:bodyPr/>
        <a:lstStyle/>
        <a:p>
          <a:endParaRPr lang="cs-CZ"/>
        </a:p>
      </dgm:t>
    </dgm:pt>
    <dgm:pt modelId="{E0E1A111-66BB-4D96-8B88-654DD10C8498}">
      <dgm:prSet/>
      <dgm:spPr/>
      <dgm:t>
        <a:bodyPr/>
        <a:lstStyle/>
        <a:p>
          <a:pPr rtl="0"/>
          <a:r>
            <a:rPr lang="cs-CZ" smtClean="0"/>
            <a:t>c) existují důkazy o jejich účinnosti vzhledem k účelu jejich poskytování.</a:t>
          </a:r>
          <a:endParaRPr lang="cs-CZ"/>
        </a:p>
      </dgm:t>
    </dgm:pt>
    <dgm:pt modelId="{ECD35991-42F8-46EF-B8D4-373F9246FB4C}" type="parTrans" cxnId="{DF53D91F-43DB-46AA-929F-D13EB8FBFD60}">
      <dgm:prSet/>
      <dgm:spPr/>
      <dgm:t>
        <a:bodyPr/>
        <a:lstStyle/>
        <a:p>
          <a:endParaRPr lang="cs-CZ"/>
        </a:p>
      </dgm:t>
    </dgm:pt>
    <dgm:pt modelId="{B7FB0CFF-C9F2-43EE-816B-BBACA0018B2F}" type="sibTrans" cxnId="{DF53D91F-43DB-46AA-929F-D13EB8FBFD60}">
      <dgm:prSet/>
      <dgm:spPr/>
      <dgm:t>
        <a:bodyPr/>
        <a:lstStyle/>
        <a:p>
          <a:endParaRPr lang="cs-CZ"/>
        </a:p>
      </dgm:t>
    </dgm:pt>
    <dgm:pt modelId="{E94DC0DC-A7B2-4A75-9BA4-47E7C7EBB85F}" type="pres">
      <dgm:prSet presAssocID="{EAE8BF45-BEF5-4C67-9589-1D9EF2B6D568}" presName="linear" presStyleCnt="0">
        <dgm:presLayoutVars>
          <dgm:animLvl val="lvl"/>
          <dgm:resizeHandles val="exact"/>
        </dgm:presLayoutVars>
      </dgm:prSet>
      <dgm:spPr/>
      <dgm:t>
        <a:bodyPr/>
        <a:lstStyle/>
        <a:p>
          <a:endParaRPr lang="cs-CZ"/>
        </a:p>
      </dgm:t>
    </dgm:pt>
    <dgm:pt modelId="{DA9436D7-21FC-42E0-8CEA-533327D07C65}" type="pres">
      <dgm:prSet presAssocID="{16C5B0E5-942D-434E-8D51-AE1C9E1427D2}" presName="parentText" presStyleLbl="node1" presStyleIdx="0" presStyleCnt="1">
        <dgm:presLayoutVars>
          <dgm:chMax val="0"/>
          <dgm:bulletEnabled val="1"/>
        </dgm:presLayoutVars>
      </dgm:prSet>
      <dgm:spPr/>
      <dgm:t>
        <a:bodyPr/>
        <a:lstStyle/>
        <a:p>
          <a:endParaRPr lang="cs-CZ"/>
        </a:p>
      </dgm:t>
    </dgm:pt>
    <dgm:pt modelId="{290A44C3-4938-4A4A-921A-C913ECB373B2}" type="pres">
      <dgm:prSet presAssocID="{16C5B0E5-942D-434E-8D51-AE1C9E1427D2}" presName="childText" presStyleLbl="revTx" presStyleIdx="0" presStyleCnt="1">
        <dgm:presLayoutVars>
          <dgm:bulletEnabled val="1"/>
        </dgm:presLayoutVars>
      </dgm:prSet>
      <dgm:spPr/>
      <dgm:t>
        <a:bodyPr/>
        <a:lstStyle/>
        <a:p>
          <a:endParaRPr lang="cs-CZ"/>
        </a:p>
      </dgm:t>
    </dgm:pt>
  </dgm:ptLst>
  <dgm:cxnLst>
    <dgm:cxn modelId="{DF53D91F-43DB-46AA-929F-D13EB8FBFD60}" srcId="{16C5B0E5-942D-434E-8D51-AE1C9E1427D2}" destId="{E0E1A111-66BB-4D96-8B88-654DD10C8498}" srcOrd="2" destOrd="0" parTransId="{ECD35991-42F8-46EF-B8D4-373F9246FB4C}" sibTransId="{B7FB0CFF-C9F2-43EE-816B-BBACA0018B2F}"/>
    <dgm:cxn modelId="{3C47D46A-D9DC-477C-852D-C0C199E9A6E7}" srcId="{16C5B0E5-942D-434E-8D51-AE1C9E1427D2}" destId="{1E127A3D-8D7B-4D65-AD7B-BF2BD8555DB3}" srcOrd="0" destOrd="0" parTransId="{783A791F-4D83-490B-85A3-07BD03D6FE65}" sibTransId="{DC74A0C6-30CB-4B5B-A6BF-1E717F8F96F5}"/>
    <dgm:cxn modelId="{B9A3196F-B9CA-479A-B1FF-7B004B545639}" type="presOf" srcId="{1E127A3D-8D7B-4D65-AD7B-BF2BD8555DB3}" destId="{290A44C3-4938-4A4A-921A-C913ECB373B2}" srcOrd="0" destOrd="0" presId="urn:microsoft.com/office/officeart/2005/8/layout/vList2"/>
    <dgm:cxn modelId="{01C43E66-F9F3-4390-ADC9-C6CFFC7D8296}" type="presOf" srcId="{16C5B0E5-942D-434E-8D51-AE1C9E1427D2}" destId="{DA9436D7-21FC-42E0-8CEA-533327D07C65}" srcOrd="0" destOrd="0" presId="urn:microsoft.com/office/officeart/2005/8/layout/vList2"/>
    <dgm:cxn modelId="{993F89FE-BF89-4482-BC90-087BC3E88DD1}" srcId="{16C5B0E5-942D-434E-8D51-AE1C9E1427D2}" destId="{2009F818-83C5-4DDD-8AEC-8DB7095A14FD}" srcOrd="1" destOrd="0" parTransId="{C04199B8-A903-4C51-B98D-BAC033986D2A}" sibTransId="{4A9CFE57-1DC2-43DC-849F-657E8B579884}"/>
    <dgm:cxn modelId="{AE172BC1-AB82-4EAA-81DD-F00ACDB96518}" type="presOf" srcId="{EAE8BF45-BEF5-4C67-9589-1D9EF2B6D568}" destId="{E94DC0DC-A7B2-4A75-9BA4-47E7C7EBB85F}" srcOrd="0" destOrd="0" presId="urn:microsoft.com/office/officeart/2005/8/layout/vList2"/>
    <dgm:cxn modelId="{4BD07193-6894-472F-B517-819FCDD158CB}" srcId="{EAE8BF45-BEF5-4C67-9589-1D9EF2B6D568}" destId="{16C5B0E5-942D-434E-8D51-AE1C9E1427D2}" srcOrd="0" destOrd="0" parTransId="{49426442-89F4-4755-8D4C-83581A638C0C}" sibTransId="{8FF6D953-A97C-4BFF-A1EF-26E096044B34}"/>
    <dgm:cxn modelId="{D844BF02-6773-4D4B-810E-F956358137BD}" type="presOf" srcId="{E0E1A111-66BB-4D96-8B88-654DD10C8498}" destId="{290A44C3-4938-4A4A-921A-C913ECB373B2}" srcOrd="0" destOrd="2" presId="urn:microsoft.com/office/officeart/2005/8/layout/vList2"/>
    <dgm:cxn modelId="{34C122A6-F466-48F7-9897-5FF39BDB9D7C}" type="presOf" srcId="{2009F818-83C5-4DDD-8AEC-8DB7095A14FD}" destId="{290A44C3-4938-4A4A-921A-C913ECB373B2}" srcOrd="0" destOrd="1" presId="urn:microsoft.com/office/officeart/2005/8/layout/vList2"/>
    <dgm:cxn modelId="{AA64B799-A87C-4207-9647-D59F36DD6AC7}" type="presParOf" srcId="{E94DC0DC-A7B2-4A75-9BA4-47E7C7EBB85F}" destId="{DA9436D7-21FC-42E0-8CEA-533327D07C65}" srcOrd="0" destOrd="0" presId="urn:microsoft.com/office/officeart/2005/8/layout/vList2"/>
    <dgm:cxn modelId="{C971C591-8D79-47C7-8C57-C27568B1D4A5}" type="presParOf" srcId="{E94DC0DC-A7B2-4A75-9BA4-47E7C7EBB85F}" destId="{290A44C3-4938-4A4A-921A-C913ECB373B2}"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6520903-F120-492B-8461-1BA5ABFC78C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FCACD88C-DBB6-47E7-B13B-1F251F96BE0F}">
      <dgm:prSet/>
      <dgm:spPr/>
      <dgm:t>
        <a:bodyPr/>
        <a:lstStyle/>
        <a:p>
          <a:pPr rtl="0"/>
          <a:r>
            <a:rPr lang="cs-CZ" smtClean="0"/>
            <a:t>Kraje</a:t>
          </a:r>
          <a:endParaRPr lang="cs-CZ"/>
        </a:p>
      </dgm:t>
    </dgm:pt>
    <dgm:pt modelId="{0A908B1F-8B09-4661-A161-AF0893660529}" type="parTrans" cxnId="{29A23028-5D84-4593-86D5-9D95610F2C76}">
      <dgm:prSet/>
      <dgm:spPr/>
      <dgm:t>
        <a:bodyPr/>
        <a:lstStyle/>
        <a:p>
          <a:endParaRPr lang="cs-CZ"/>
        </a:p>
      </dgm:t>
    </dgm:pt>
    <dgm:pt modelId="{46C42BAE-FCFC-461D-BC4F-EF0CB26909B9}" type="sibTrans" cxnId="{29A23028-5D84-4593-86D5-9D95610F2C76}">
      <dgm:prSet/>
      <dgm:spPr/>
      <dgm:t>
        <a:bodyPr/>
        <a:lstStyle/>
        <a:p>
          <a:endParaRPr lang="cs-CZ"/>
        </a:p>
      </dgm:t>
    </dgm:pt>
    <dgm:pt modelId="{763372CD-4287-4006-8147-5025AD2949B0}">
      <dgm:prSet/>
      <dgm:spPr/>
      <dgm:t>
        <a:bodyPr/>
        <a:lstStyle/>
        <a:p>
          <a:pPr rtl="0"/>
          <a:r>
            <a:rPr lang="cs-CZ" smtClean="0"/>
            <a:t>Obce</a:t>
          </a:r>
          <a:endParaRPr lang="cs-CZ"/>
        </a:p>
      </dgm:t>
    </dgm:pt>
    <dgm:pt modelId="{A7C83B9B-D486-4C71-8140-399D19C7B25A}" type="parTrans" cxnId="{4652EEAB-94A7-4849-BBF2-C8B8555548CF}">
      <dgm:prSet/>
      <dgm:spPr/>
      <dgm:t>
        <a:bodyPr/>
        <a:lstStyle/>
        <a:p>
          <a:endParaRPr lang="cs-CZ"/>
        </a:p>
      </dgm:t>
    </dgm:pt>
    <dgm:pt modelId="{B5391A41-50B3-4C70-976A-1172A047ADF6}" type="sibTrans" cxnId="{4652EEAB-94A7-4849-BBF2-C8B8555548CF}">
      <dgm:prSet/>
      <dgm:spPr/>
      <dgm:t>
        <a:bodyPr/>
        <a:lstStyle/>
        <a:p>
          <a:endParaRPr lang="cs-CZ"/>
        </a:p>
      </dgm:t>
    </dgm:pt>
    <dgm:pt modelId="{0068CA47-EFED-4E7C-B088-FB65E4E79D7C}">
      <dgm:prSet/>
      <dgm:spPr/>
      <dgm:t>
        <a:bodyPr/>
        <a:lstStyle/>
        <a:p>
          <a:pPr rtl="0"/>
          <a:r>
            <a:rPr lang="cs-CZ" smtClean="0"/>
            <a:t>Poskytovatelé zdravotních služeb</a:t>
          </a:r>
          <a:endParaRPr lang="cs-CZ"/>
        </a:p>
      </dgm:t>
    </dgm:pt>
    <dgm:pt modelId="{20731161-F261-4FB9-8922-2E192A080D79}" type="parTrans" cxnId="{C85876EF-9C9A-41E7-ACCE-55050CD1F795}">
      <dgm:prSet/>
      <dgm:spPr/>
      <dgm:t>
        <a:bodyPr/>
        <a:lstStyle/>
        <a:p>
          <a:endParaRPr lang="cs-CZ"/>
        </a:p>
      </dgm:t>
    </dgm:pt>
    <dgm:pt modelId="{3B1203C3-75A0-46B3-A38A-B6207560AEE3}" type="sibTrans" cxnId="{C85876EF-9C9A-41E7-ACCE-55050CD1F795}">
      <dgm:prSet/>
      <dgm:spPr/>
      <dgm:t>
        <a:bodyPr/>
        <a:lstStyle/>
        <a:p>
          <a:endParaRPr lang="cs-CZ"/>
        </a:p>
      </dgm:t>
    </dgm:pt>
    <dgm:pt modelId="{16F60852-794D-4E62-ACDA-362D8D28C116}">
      <dgm:prSet/>
      <dgm:spPr/>
      <dgm:t>
        <a:bodyPr/>
        <a:lstStyle/>
        <a:p>
          <a:pPr rtl="0"/>
          <a:r>
            <a:rPr lang="cs-CZ" smtClean="0"/>
            <a:t>Zdravotničtí pracovníci </a:t>
          </a:r>
          <a:endParaRPr lang="cs-CZ"/>
        </a:p>
      </dgm:t>
    </dgm:pt>
    <dgm:pt modelId="{B8BF9724-60E2-4B71-8B95-80FE0D0DC97A}" type="parTrans" cxnId="{C9E89E02-C039-4524-B02B-7556D4FA828F}">
      <dgm:prSet/>
      <dgm:spPr/>
      <dgm:t>
        <a:bodyPr/>
        <a:lstStyle/>
        <a:p>
          <a:endParaRPr lang="cs-CZ"/>
        </a:p>
      </dgm:t>
    </dgm:pt>
    <dgm:pt modelId="{B34C6E30-37C2-4BEE-BD68-CFA6FE520188}" type="sibTrans" cxnId="{C9E89E02-C039-4524-B02B-7556D4FA828F}">
      <dgm:prSet/>
      <dgm:spPr/>
      <dgm:t>
        <a:bodyPr/>
        <a:lstStyle/>
        <a:p>
          <a:endParaRPr lang="cs-CZ"/>
        </a:p>
      </dgm:t>
    </dgm:pt>
    <dgm:pt modelId="{88F85FAB-39A9-49DF-BBDD-4E1BBDCEE248}" type="pres">
      <dgm:prSet presAssocID="{56520903-F120-492B-8461-1BA5ABFC78CD}" presName="linear" presStyleCnt="0">
        <dgm:presLayoutVars>
          <dgm:animLvl val="lvl"/>
          <dgm:resizeHandles val="exact"/>
        </dgm:presLayoutVars>
      </dgm:prSet>
      <dgm:spPr/>
      <dgm:t>
        <a:bodyPr/>
        <a:lstStyle/>
        <a:p>
          <a:endParaRPr lang="cs-CZ"/>
        </a:p>
      </dgm:t>
    </dgm:pt>
    <dgm:pt modelId="{CEE7A6B6-F838-443F-815C-3C800BC1BBD4}" type="pres">
      <dgm:prSet presAssocID="{FCACD88C-DBB6-47E7-B13B-1F251F96BE0F}" presName="parentText" presStyleLbl="node1" presStyleIdx="0" presStyleCnt="4">
        <dgm:presLayoutVars>
          <dgm:chMax val="0"/>
          <dgm:bulletEnabled val="1"/>
        </dgm:presLayoutVars>
      </dgm:prSet>
      <dgm:spPr/>
      <dgm:t>
        <a:bodyPr/>
        <a:lstStyle/>
        <a:p>
          <a:endParaRPr lang="cs-CZ"/>
        </a:p>
      </dgm:t>
    </dgm:pt>
    <dgm:pt modelId="{1C4B18C6-0111-4BB4-9BBE-168E26C3E0D8}" type="pres">
      <dgm:prSet presAssocID="{46C42BAE-FCFC-461D-BC4F-EF0CB26909B9}" presName="spacer" presStyleCnt="0"/>
      <dgm:spPr/>
    </dgm:pt>
    <dgm:pt modelId="{7AA9B26C-8353-4EDA-B96E-60F938D279B8}" type="pres">
      <dgm:prSet presAssocID="{763372CD-4287-4006-8147-5025AD2949B0}" presName="parentText" presStyleLbl="node1" presStyleIdx="1" presStyleCnt="4">
        <dgm:presLayoutVars>
          <dgm:chMax val="0"/>
          <dgm:bulletEnabled val="1"/>
        </dgm:presLayoutVars>
      </dgm:prSet>
      <dgm:spPr/>
      <dgm:t>
        <a:bodyPr/>
        <a:lstStyle/>
        <a:p>
          <a:endParaRPr lang="cs-CZ"/>
        </a:p>
      </dgm:t>
    </dgm:pt>
    <dgm:pt modelId="{47B2FBC2-3DA2-4F51-BA6D-BE71EA7B73BA}" type="pres">
      <dgm:prSet presAssocID="{B5391A41-50B3-4C70-976A-1172A047ADF6}" presName="spacer" presStyleCnt="0"/>
      <dgm:spPr/>
    </dgm:pt>
    <dgm:pt modelId="{8EC706FB-9B8B-4625-A734-262DA33F96A9}" type="pres">
      <dgm:prSet presAssocID="{0068CA47-EFED-4E7C-B088-FB65E4E79D7C}" presName="parentText" presStyleLbl="node1" presStyleIdx="2" presStyleCnt="4">
        <dgm:presLayoutVars>
          <dgm:chMax val="0"/>
          <dgm:bulletEnabled val="1"/>
        </dgm:presLayoutVars>
      </dgm:prSet>
      <dgm:spPr/>
      <dgm:t>
        <a:bodyPr/>
        <a:lstStyle/>
        <a:p>
          <a:endParaRPr lang="cs-CZ"/>
        </a:p>
      </dgm:t>
    </dgm:pt>
    <dgm:pt modelId="{F9C1C35F-717E-411D-9BCF-83DD4BC109B7}" type="pres">
      <dgm:prSet presAssocID="{3B1203C3-75A0-46B3-A38A-B6207560AEE3}" presName="spacer" presStyleCnt="0"/>
      <dgm:spPr/>
    </dgm:pt>
    <dgm:pt modelId="{B527B27E-D04A-4920-9EC1-A63842AA0579}" type="pres">
      <dgm:prSet presAssocID="{16F60852-794D-4E62-ACDA-362D8D28C116}" presName="parentText" presStyleLbl="node1" presStyleIdx="3" presStyleCnt="4">
        <dgm:presLayoutVars>
          <dgm:chMax val="0"/>
          <dgm:bulletEnabled val="1"/>
        </dgm:presLayoutVars>
      </dgm:prSet>
      <dgm:spPr/>
      <dgm:t>
        <a:bodyPr/>
        <a:lstStyle/>
        <a:p>
          <a:endParaRPr lang="cs-CZ"/>
        </a:p>
      </dgm:t>
    </dgm:pt>
  </dgm:ptLst>
  <dgm:cxnLst>
    <dgm:cxn modelId="{29A23028-5D84-4593-86D5-9D95610F2C76}" srcId="{56520903-F120-492B-8461-1BA5ABFC78CD}" destId="{FCACD88C-DBB6-47E7-B13B-1F251F96BE0F}" srcOrd="0" destOrd="0" parTransId="{0A908B1F-8B09-4661-A161-AF0893660529}" sibTransId="{46C42BAE-FCFC-461D-BC4F-EF0CB26909B9}"/>
    <dgm:cxn modelId="{9DBA0719-76D1-4468-AAA5-D209EAF21A92}" type="presOf" srcId="{0068CA47-EFED-4E7C-B088-FB65E4E79D7C}" destId="{8EC706FB-9B8B-4625-A734-262DA33F96A9}" srcOrd="0" destOrd="0" presId="urn:microsoft.com/office/officeart/2005/8/layout/vList2"/>
    <dgm:cxn modelId="{CD264D84-B195-4845-A82D-351BA414A6F7}" type="presOf" srcId="{763372CD-4287-4006-8147-5025AD2949B0}" destId="{7AA9B26C-8353-4EDA-B96E-60F938D279B8}" srcOrd="0" destOrd="0" presId="urn:microsoft.com/office/officeart/2005/8/layout/vList2"/>
    <dgm:cxn modelId="{C9E89E02-C039-4524-B02B-7556D4FA828F}" srcId="{56520903-F120-492B-8461-1BA5ABFC78CD}" destId="{16F60852-794D-4E62-ACDA-362D8D28C116}" srcOrd="3" destOrd="0" parTransId="{B8BF9724-60E2-4B71-8B95-80FE0D0DC97A}" sibTransId="{B34C6E30-37C2-4BEE-BD68-CFA6FE520188}"/>
    <dgm:cxn modelId="{6B4003D1-C057-4086-9736-922C4CC17394}" type="presOf" srcId="{56520903-F120-492B-8461-1BA5ABFC78CD}" destId="{88F85FAB-39A9-49DF-BBDD-4E1BBDCEE248}" srcOrd="0" destOrd="0" presId="urn:microsoft.com/office/officeart/2005/8/layout/vList2"/>
    <dgm:cxn modelId="{C85876EF-9C9A-41E7-ACCE-55050CD1F795}" srcId="{56520903-F120-492B-8461-1BA5ABFC78CD}" destId="{0068CA47-EFED-4E7C-B088-FB65E4E79D7C}" srcOrd="2" destOrd="0" parTransId="{20731161-F261-4FB9-8922-2E192A080D79}" sibTransId="{3B1203C3-75A0-46B3-A38A-B6207560AEE3}"/>
    <dgm:cxn modelId="{D00D8A1C-FBAD-4E22-871E-78A94847E3D9}" type="presOf" srcId="{16F60852-794D-4E62-ACDA-362D8D28C116}" destId="{B527B27E-D04A-4920-9EC1-A63842AA0579}" srcOrd="0" destOrd="0" presId="urn:microsoft.com/office/officeart/2005/8/layout/vList2"/>
    <dgm:cxn modelId="{4652EEAB-94A7-4849-BBF2-C8B8555548CF}" srcId="{56520903-F120-492B-8461-1BA5ABFC78CD}" destId="{763372CD-4287-4006-8147-5025AD2949B0}" srcOrd="1" destOrd="0" parTransId="{A7C83B9B-D486-4C71-8140-399D19C7B25A}" sibTransId="{B5391A41-50B3-4C70-976A-1172A047ADF6}"/>
    <dgm:cxn modelId="{3A85AA86-E31E-4599-81D2-1EE29B7674A7}" type="presOf" srcId="{FCACD88C-DBB6-47E7-B13B-1F251F96BE0F}" destId="{CEE7A6B6-F838-443F-815C-3C800BC1BBD4}" srcOrd="0" destOrd="0" presId="urn:microsoft.com/office/officeart/2005/8/layout/vList2"/>
    <dgm:cxn modelId="{9431A649-F67B-4DB9-9D99-35B24C7B4B4D}" type="presParOf" srcId="{88F85FAB-39A9-49DF-BBDD-4E1BBDCEE248}" destId="{CEE7A6B6-F838-443F-815C-3C800BC1BBD4}" srcOrd="0" destOrd="0" presId="urn:microsoft.com/office/officeart/2005/8/layout/vList2"/>
    <dgm:cxn modelId="{4B06A4BE-898F-4D0B-AF91-A52390F18538}" type="presParOf" srcId="{88F85FAB-39A9-49DF-BBDD-4E1BBDCEE248}" destId="{1C4B18C6-0111-4BB4-9BBE-168E26C3E0D8}" srcOrd="1" destOrd="0" presId="urn:microsoft.com/office/officeart/2005/8/layout/vList2"/>
    <dgm:cxn modelId="{D932C2F8-5A86-4797-98B3-CA610FA149CA}" type="presParOf" srcId="{88F85FAB-39A9-49DF-BBDD-4E1BBDCEE248}" destId="{7AA9B26C-8353-4EDA-B96E-60F938D279B8}" srcOrd="2" destOrd="0" presId="urn:microsoft.com/office/officeart/2005/8/layout/vList2"/>
    <dgm:cxn modelId="{1A742DBE-2E42-4B10-8573-7F1B0FE76158}" type="presParOf" srcId="{88F85FAB-39A9-49DF-BBDD-4E1BBDCEE248}" destId="{47B2FBC2-3DA2-4F51-BA6D-BE71EA7B73BA}" srcOrd="3" destOrd="0" presId="urn:microsoft.com/office/officeart/2005/8/layout/vList2"/>
    <dgm:cxn modelId="{29F4DE44-7D98-429A-A38C-7E5F3D4B863F}" type="presParOf" srcId="{88F85FAB-39A9-49DF-BBDD-4E1BBDCEE248}" destId="{8EC706FB-9B8B-4625-A734-262DA33F96A9}" srcOrd="4" destOrd="0" presId="urn:microsoft.com/office/officeart/2005/8/layout/vList2"/>
    <dgm:cxn modelId="{C1FB1EE9-DFDE-4490-B68A-F5622313B625}" type="presParOf" srcId="{88F85FAB-39A9-49DF-BBDD-4E1BBDCEE248}" destId="{F9C1C35F-717E-411D-9BCF-83DD4BC109B7}" srcOrd="5" destOrd="0" presId="urn:microsoft.com/office/officeart/2005/8/layout/vList2"/>
    <dgm:cxn modelId="{55F3D08A-B990-4EF4-9A65-F7EFF8AADA19}" type="presParOf" srcId="{88F85FAB-39A9-49DF-BBDD-4E1BBDCEE248}" destId="{B527B27E-D04A-4920-9EC1-A63842AA0579}"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8E52EDD-2D04-4D97-8E9C-B2720BE0135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2F3571CD-CD3C-4EB8-81D4-3F507F5B5506}">
      <dgm:prSet/>
      <dgm:spPr/>
      <dgm:t>
        <a:bodyPr/>
        <a:lstStyle/>
        <a:p>
          <a:pPr rtl="0"/>
          <a:r>
            <a:rPr lang="cs-CZ" smtClean="0"/>
            <a:t>Hrazenými službami jsou v rozsahu a za podmínek stanovených tímto zákonem</a:t>
          </a:r>
          <a:endParaRPr lang="cs-CZ"/>
        </a:p>
      </dgm:t>
    </dgm:pt>
    <dgm:pt modelId="{D8548296-31D2-4EFC-9099-170DBA0D150C}" type="parTrans" cxnId="{5D4BF3FA-E2D1-4410-92BE-C8BE05A45F89}">
      <dgm:prSet/>
      <dgm:spPr/>
      <dgm:t>
        <a:bodyPr/>
        <a:lstStyle/>
        <a:p>
          <a:endParaRPr lang="cs-CZ"/>
        </a:p>
      </dgm:t>
    </dgm:pt>
    <dgm:pt modelId="{CAE67478-FA0D-435E-8AFC-47A84A14034A}" type="sibTrans" cxnId="{5D4BF3FA-E2D1-4410-92BE-C8BE05A45F89}">
      <dgm:prSet/>
      <dgm:spPr/>
      <dgm:t>
        <a:bodyPr/>
        <a:lstStyle/>
        <a:p>
          <a:endParaRPr lang="cs-CZ"/>
        </a:p>
      </dgm:t>
    </dgm:pt>
    <dgm:pt modelId="{EA91102C-A736-45D6-8C53-34E0F4E9EE23}">
      <dgm:prSet/>
      <dgm:spPr/>
      <dgm:t>
        <a:bodyPr/>
        <a:lstStyle/>
        <a:p>
          <a:pPr rtl="0"/>
          <a:r>
            <a:rPr lang="cs-CZ" smtClean="0"/>
            <a:t>a) zdravotní péče preventivní, dispenzární, diagnostická, léčebná, léčebně rehabilitační, lázeňská léčebně rehabilitační, posudková, ošetřovatelská, paliativní a zdravotní péče o dárce krve, tkání a buněk nebo orgánů související s jejich odběrem, a to ve všech formách jejího poskytování podle zákona o zdravotních službách,</a:t>
          </a:r>
          <a:endParaRPr lang="cs-CZ"/>
        </a:p>
      </dgm:t>
    </dgm:pt>
    <dgm:pt modelId="{1EE03B9F-44CA-4BE8-B3E4-4223569719C0}" type="parTrans" cxnId="{98FEDA16-76FF-46D3-9E20-9027BBD7A70C}">
      <dgm:prSet/>
      <dgm:spPr/>
      <dgm:t>
        <a:bodyPr/>
        <a:lstStyle/>
        <a:p>
          <a:endParaRPr lang="cs-CZ"/>
        </a:p>
      </dgm:t>
    </dgm:pt>
    <dgm:pt modelId="{E1127369-E6FE-4430-8F44-14CC5BE9CFA4}" type="sibTrans" cxnId="{98FEDA16-76FF-46D3-9E20-9027BBD7A70C}">
      <dgm:prSet/>
      <dgm:spPr/>
      <dgm:t>
        <a:bodyPr/>
        <a:lstStyle/>
        <a:p>
          <a:endParaRPr lang="cs-CZ"/>
        </a:p>
      </dgm:t>
    </dgm:pt>
    <dgm:pt modelId="{DE3BF455-4608-40E1-AE10-FBEDA99B226E}">
      <dgm:prSet/>
      <dgm:spPr/>
      <dgm:t>
        <a:bodyPr/>
        <a:lstStyle/>
        <a:p>
          <a:pPr rtl="0"/>
          <a:r>
            <a:rPr lang="cs-CZ" dirty="0" smtClean="0"/>
            <a:t>b) poskytování léčivých přípravků, potravin pro zvláštní lékařské účely, zdravotnických prostředků a stomatologických výrobků,</a:t>
          </a:r>
          <a:endParaRPr lang="cs-CZ" dirty="0"/>
        </a:p>
      </dgm:t>
    </dgm:pt>
    <dgm:pt modelId="{FAA257BA-0EAC-42F9-9993-098778035279}" type="parTrans" cxnId="{5A55CC82-C7B6-48AB-8A52-AA4AC877F9E1}">
      <dgm:prSet/>
      <dgm:spPr/>
      <dgm:t>
        <a:bodyPr/>
        <a:lstStyle/>
        <a:p>
          <a:endParaRPr lang="cs-CZ"/>
        </a:p>
      </dgm:t>
    </dgm:pt>
    <dgm:pt modelId="{EECE8F70-395A-4316-AD8D-D3B7D71DF7E8}" type="sibTrans" cxnId="{5A55CC82-C7B6-48AB-8A52-AA4AC877F9E1}">
      <dgm:prSet/>
      <dgm:spPr/>
      <dgm:t>
        <a:bodyPr/>
        <a:lstStyle/>
        <a:p>
          <a:endParaRPr lang="cs-CZ"/>
        </a:p>
      </dgm:t>
    </dgm:pt>
    <dgm:pt modelId="{67D0A246-FEBC-4492-AB37-695DB84E385E}">
      <dgm:prSet/>
      <dgm:spPr/>
      <dgm:t>
        <a:bodyPr/>
        <a:lstStyle/>
        <a:p>
          <a:pPr rtl="0"/>
          <a:r>
            <a:rPr lang="cs-CZ" dirty="0" smtClean="0"/>
            <a:t>c) přeprava pojištěnců a náhrada cestovních nákladů,</a:t>
          </a:r>
          <a:endParaRPr lang="cs-CZ" dirty="0"/>
        </a:p>
      </dgm:t>
    </dgm:pt>
    <dgm:pt modelId="{0C57FC00-D314-4091-BD7A-9F419BF03C1C}" type="parTrans" cxnId="{1AD49662-A164-426D-945F-F06DA9639298}">
      <dgm:prSet/>
      <dgm:spPr/>
      <dgm:t>
        <a:bodyPr/>
        <a:lstStyle/>
        <a:p>
          <a:endParaRPr lang="cs-CZ"/>
        </a:p>
      </dgm:t>
    </dgm:pt>
    <dgm:pt modelId="{F8297275-5315-489B-8BFE-AE64DD35CAEE}" type="sibTrans" cxnId="{1AD49662-A164-426D-945F-F06DA9639298}">
      <dgm:prSet/>
      <dgm:spPr/>
      <dgm:t>
        <a:bodyPr/>
        <a:lstStyle/>
        <a:p>
          <a:endParaRPr lang="cs-CZ"/>
        </a:p>
      </dgm:t>
    </dgm:pt>
    <dgm:pt modelId="{EB592520-DBAF-49C9-8F7D-FA3C0FEA0EDB}">
      <dgm:prSet/>
      <dgm:spPr/>
      <dgm:t>
        <a:bodyPr/>
        <a:lstStyle/>
        <a:p>
          <a:pPr rtl="0"/>
          <a:r>
            <a:rPr lang="cs-CZ" dirty="0" smtClean="0"/>
            <a:t>d) odběr krve a odběr tkání, buněk a orgánů určených k transplantaci a nezbytné nakládání s nimi (uchovávání, skladování, zpracování a vyšetření),</a:t>
          </a:r>
          <a:endParaRPr lang="cs-CZ" dirty="0"/>
        </a:p>
      </dgm:t>
    </dgm:pt>
    <dgm:pt modelId="{82AAADC6-73F0-439C-AB55-5B68EDF98FCA}" type="parTrans" cxnId="{6A212303-049D-4186-8250-B52F965FCB25}">
      <dgm:prSet/>
      <dgm:spPr/>
      <dgm:t>
        <a:bodyPr/>
        <a:lstStyle/>
        <a:p>
          <a:endParaRPr lang="cs-CZ"/>
        </a:p>
      </dgm:t>
    </dgm:pt>
    <dgm:pt modelId="{ED3C6FCF-D29B-4D10-A40E-DAF1D8A09C99}" type="sibTrans" cxnId="{6A212303-049D-4186-8250-B52F965FCB25}">
      <dgm:prSet/>
      <dgm:spPr/>
      <dgm:t>
        <a:bodyPr/>
        <a:lstStyle/>
        <a:p>
          <a:endParaRPr lang="cs-CZ"/>
        </a:p>
      </dgm:t>
    </dgm:pt>
    <dgm:pt modelId="{CF890F01-BA14-45B0-BCE1-7A66AC446103}" type="pres">
      <dgm:prSet presAssocID="{E8E52EDD-2D04-4D97-8E9C-B2720BE01358}" presName="linear" presStyleCnt="0">
        <dgm:presLayoutVars>
          <dgm:animLvl val="lvl"/>
          <dgm:resizeHandles val="exact"/>
        </dgm:presLayoutVars>
      </dgm:prSet>
      <dgm:spPr/>
      <dgm:t>
        <a:bodyPr/>
        <a:lstStyle/>
        <a:p>
          <a:endParaRPr lang="cs-CZ"/>
        </a:p>
      </dgm:t>
    </dgm:pt>
    <dgm:pt modelId="{42CF1E0E-FE01-4C01-AAB2-8021A3132E3A}" type="pres">
      <dgm:prSet presAssocID="{2F3571CD-CD3C-4EB8-81D4-3F507F5B5506}" presName="parentText" presStyleLbl="node1" presStyleIdx="0" presStyleCnt="1">
        <dgm:presLayoutVars>
          <dgm:chMax val="0"/>
          <dgm:bulletEnabled val="1"/>
        </dgm:presLayoutVars>
      </dgm:prSet>
      <dgm:spPr/>
      <dgm:t>
        <a:bodyPr/>
        <a:lstStyle/>
        <a:p>
          <a:endParaRPr lang="cs-CZ"/>
        </a:p>
      </dgm:t>
    </dgm:pt>
    <dgm:pt modelId="{B7610635-E720-414C-A2D3-79B6A08E0371}" type="pres">
      <dgm:prSet presAssocID="{2F3571CD-CD3C-4EB8-81D4-3F507F5B5506}" presName="childText" presStyleLbl="revTx" presStyleIdx="0" presStyleCnt="1">
        <dgm:presLayoutVars>
          <dgm:bulletEnabled val="1"/>
        </dgm:presLayoutVars>
      </dgm:prSet>
      <dgm:spPr/>
      <dgm:t>
        <a:bodyPr/>
        <a:lstStyle/>
        <a:p>
          <a:endParaRPr lang="cs-CZ"/>
        </a:p>
      </dgm:t>
    </dgm:pt>
  </dgm:ptLst>
  <dgm:cxnLst>
    <dgm:cxn modelId="{1195798A-ED37-401B-86B8-5D651AE27B9D}" type="presOf" srcId="{EA91102C-A736-45D6-8C53-34E0F4E9EE23}" destId="{B7610635-E720-414C-A2D3-79B6A08E0371}" srcOrd="0" destOrd="0" presId="urn:microsoft.com/office/officeart/2005/8/layout/vList2"/>
    <dgm:cxn modelId="{1AD49662-A164-426D-945F-F06DA9639298}" srcId="{2F3571CD-CD3C-4EB8-81D4-3F507F5B5506}" destId="{67D0A246-FEBC-4492-AB37-695DB84E385E}" srcOrd="2" destOrd="0" parTransId="{0C57FC00-D314-4091-BD7A-9F419BF03C1C}" sibTransId="{F8297275-5315-489B-8BFE-AE64DD35CAEE}"/>
    <dgm:cxn modelId="{5FBBA7B7-AA82-41D8-94B6-4F4D66E0FA4C}" type="presOf" srcId="{E8E52EDD-2D04-4D97-8E9C-B2720BE01358}" destId="{CF890F01-BA14-45B0-BCE1-7A66AC446103}" srcOrd="0" destOrd="0" presId="urn:microsoft.com/office/officeart/2005/8/layout/vList2"/>
    <dgm:cxn modelId="{44AD53C4-2E9B-448C-81D2-73709EC13C92}" type="presOf" srcId="{DE3BF455-4608-40E1-AE10-FBEDA99B226E}" destId="{B7610635-E720-414C-A2D3-79B6A08E0371}" srcOrd="0" destOrd="1" presId="urn:microsoft.com/office/officeart/2005/8/layout/vList2"/>
    <dgm:cxn modelId="{ACD8787E-EB1D-4DCB-902B-8C2B17FFC4C0}" type="presOf" srcId="{67D0A246-FEBC-4492-AB37-695DB84E385E}" destId="{B7610635-E720-414C-A2D3-79B6A08E0371}" srcOrd="0" destOrd="2" presId="urn:microsoft.com/office/officeart/2005/8/layout/vList2"/>
    <dgm:cxn modelId="{5D4BF3FA-E2D1-4410-92BE-C8BE05A45F89}" srcId="{E8E52EDD-2D04-4D97-8E9C-B2720BE01358}" destId="{2F3571CD-CD3C-4EB8-81D4-3F507F5B5506}" srcOrd="0" destOrd="0" parTransId="{D8548296-31D2-4EFC-9099-170DBA0D150C}" sibTransId="{CAE67478-FA0D-435E-8AFC-47A84A14034A}"/>
    <dgm:cxn modelId="{6A212303-049D-4186-8250-B52F965FCB25}" srcId="{2F3571CD-CD3C-4EB8-81D4-3F507F5B5506}" destId="{EB592520-DBAF-49C9-8F7D-FA3C0FEA0EDB}" srcOrd="3" destOrd="0" parTransId="{82AAADC6-73F0-439C-AB55-5B68EDF98FCA}" sibTransId="{ED3C6FCF-D29B-4D10-A40E-DAF1D8A09C99}"/>
    <dgm:cxn modelId="{5A55CC82-C7B6-48AB-8A52-AA4AC877F9E1}" srcId="{2F3571CD-CD3C-4EB8-81D4-3F507F5B5506}" destId="{DE3BF455-4608-40E1-AE10-FBEDA99B226E}" srcOrd="1" destOrd="0" parTransId="{FAA257BA-0EAC-42F9-9993-098778035279}" sibTransId="{EECE8F70-395A-4316-AD8D-D3B7D71DF7E8}"/>
    <dgm:cxn modelId="{2FF91FCB-1F8B-4DCF-955C-AE6AE81E1EAC}" type="presOf" srcId="{EB592520-DBAF-49C9-8F7D-FA3C0FEA0EDB}" destId="{B7610635-E720-414C-A2D3-79B6A08E0371}" srcOrd="0" destOrd="3" presId="urn:microsoft.com/office/officeart/2005/8/layout/vList2"/>
    <dgm:cxn modelId="{285300C5-5CF5-4E6A-B4EA-CAE6DCB6F9EF}" type="presOf" srcId="{2F3571CD-CD3C-4EB8-81D4-3F507F5B5506}" destId="{42CF1E0E-FE01-4C01-AAB2-8021A3132E3A}" srcOrd="0" destOrd="0" presId="urn:microsoft.com/office/officeart/2005/8/layout/vList2"/>
    <dgm:cxn modelId="{98FEDA16-76FF-46D3-9E20-9027BBD7A70C}" srcId="{2F3571CD-CD3C-4EB8-81D4-3F507F5B5506}" destId="{EA91102C-A736-45D6-8C53-34E0F4E9EE23}" srcOrd="0" destOrd="0" parTransId="{1EE03B9F-44CA-4BE8-B3E4-4223569719C0}" sibTransId="{E1127369-E6FE-4430-8F44-14CC5BE9CFA4}"/>
    <dgm:cxn modelId="{C667F218-D465-4F14-B66A-30D1A2A3B805}" type="presParOf" srcId="{CF890F01-BA14-45B0-BCE1-7A66AC446103}" destId="{42CF1E0E-FE01-4C01-AAB2-8021A3132E3A}" srcOrd="0" destOrd="0" presId="urn:microsoft.com/office/officeart/2005/8/layout/vList2"/>
    <dgm:cxn modelId="{2A86D87A-7FF9-4B3D-97D9-0D26D4953FA0}" type="presParOf" srcId="{CF890F01-BA14-45B0-BCE1-7A66AC446103}" destId="{B7610635-E720-414C-A2D3-79B6A08E0371}"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0822FE2A-6761-4180-BA85-BF3C8926216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AFE682E7-955A-477D-A392-34FD2DE44BA0}">
      <dgm:prSet/>
      <dgm:spPr/>
      <dgm:t>
        <a:bodyPr/>
        <a:lstStyle/>
        <a:p>
          <a:pPr rtl="0"/>
          <a:r>
            <a:rPr lang="cs-CZ" dirty="0" smtClean="0"/>
            <a:t>ČR</a:t>
          </a:r>
          <a:endParaRPr lang="cs-CZ" dirty="0"/>
        </a:p>
      </dgm:t>
    </dgm:pt>
    <dgm:pt modelId="{C0154EB4-B2D7-4574-A6B7-052F93D92A9B}" type="parTrans" cxnId="{31AFFEF7-BE57-46B4-90B5-DE2B4EF15931}">
      <dgm:prSet/>
      <dgm:spPr/>
      <dgm:t>
        <a:bodyPr/>
        <a:lstStyle/>
        <a:p>
          <a:endParaRPr lang="cs-CZ"/>
        </a:p>
      </dgm:t>
    </dgm:pt>
    <dgm:pt modelId="{8A65E19E-9275-46C4-8D07-E9A2CB3EB119}" type="sibTrans" cxnId="{31AFFEF7-BE57-46B4-90B5-DE2B4EF15931}">
      <dgm:prSet/>
      <dgm:spPr/>
      <dgm:t>
        <a:bodyPr/>
        <a:lstStyle/>
        <a:p>
          <a:endParaRPr lang="cs-CZ"/>
        </a:p>
      </dgm:t>
    </dgm:pt>
    <dgm:pt modelId="{68DECC35-93BC-4CCA-9EB3-D8580AA77DAE}">
      <dgm:prSet/>
      <dgm:spPr/>
      <dgm:t>
        <a:bodyPr/>
        <a:lstStyle/>
        <a:p>
          <a:r>
            <a:rPr lang="cs-CZ" smtClean="0"/>
            <a:t>Ze zdravotního pojištění se hradí zdravotní služby poskytnuté na území České republiky</a:t>
          </a:r>
          <a:endParaRPr lang="cs-CZ"/>
        </a:p>
      </dgm:t>
    </dgm:pt>
    <dgm:pt modelId="{3C4D1FAF-7B21-4D0B-BBBE-F5A60B66530B}" type="parTrans" cxnId="{30B919EB-6315-444A-818E-94D20EB26F9B}">
      <dgm:prSet/>
      <dgm:spPr/>
      <dgm:t>
        <a:bodyPr/>
        <a:lstStyle/>
        <a:p>
          <a:endParaRPr lang="cs-CZ"/>
        </a:p>
      </dgm:t>
    </dgm:pt>
    <dgm:pt modelId="{2DC13562-B377-42E5-BD92-D9E57A0B382C}" type="sibTrans" cxnId="{30B919EB-6315-444A-818E-94D20EB26F9B}">
      <dgm:prSet/>
      <dgm:spPr/>
      <dgm:t>
        <a:bodyPr/>
        <a:lstStyle/>
        <a:p>
          <a:endParaRPr lang="cs-CZ"/>
        </a:p>
      </dgm:t>
    </dgm:pt>
    <dgm:pt modelId="{51F6D197-8961-4A88-B7DD-1CAFAF5361CD}">
      <dgm:prSet/>
      <dgm:spPr/>
      <dgm:t>
        <a:bodyPr/>
        <a:lstStyle/>
        <a:p>
          <a:r>
            <a:rPr lang="cs-CZ" dirty="0" smtClean="0"/>
            <a:t>Zahraničí</a:t>
          </a:r>
          <a:endParaRPr lang="cs-CZ" dirty="0"/>
        </a:p>
      </dgm:t>
    </dgm:pt>
    <dgm:pt modelId="{62CF5A19-3ED3-4CB3-9791-E7954289AA5F}" type="parTrans" cxnId="{A3BC5882-4B52-45C4-B4E5-BCE3F8ED5F1F}">
      <dgm:prSet/>
      <dgm:spPr/>
      <dgm:t>
        <a:bodyPr/>
        <a:lstStyle/>
        <a:p>
          <a:endParaRPr lang="cs-CZ"/>
        </a:p>
      </dgm:t>
    </dgm:pt>
    <dgm:pt modelId="{23DBC395-39D7-40A6-898B-30721E8A8037}" type="sibTrans" cxnId="{A3BC5882-4B52-45C4-B4E5-BCE3F8ED5F1F}">
      <dgm:prSet/>
      <dgm:spPr/>
      <dgm:t>
        <a:bodyPr/>
        <a:lstStyle/>
        <a:p>
          <a:endParaRPr lang="cs-CZ"/>
        </a:p>
      </dgm:t>
    </dgm:pt>
    <dgm:pt modelId="{D0FFC95E-9B8B-48E3-ADEB-DA50A35394E2}">
      <dgm:prSet/>
      <dgm:spPr/>
      <dgm:t>
        <a:bodyPr/>
        <a:lstStyle/>
        <a:p>
          <a:pPr rtl="0"/>
          <a:r>
            <a:rPr lang="cs-CZ" dirty="0" smtClean="0"/>
            <a:t>Ze zdravotního pojištění se pojištěnci na základě jeho žádosti poskytne náhrada nákladů vynaložených na neodkladnou zdravotní péči, jejíž potřeba nastala během jeho pobytu v cizině, a to pouze do výše stanovené pro úhradu takových služeb, pokud by byly poskytnuty na území České republiky.</a:t>
          </a:r>
          <a:endParaRPr lang="cs-CZ" dirty="0"/>
        </a:p>
      </dgm:t>
    </dgm:pt>
    <dgm:pt modelId="{FEDE45F2-BF75-4A9B-9EEF-29FEC8140C79}" type="parTrans" cxnId="{F8DD59E0-B2D3-4F88-857F-A650E8BF0B22}">
      <dgm:prSet/>
      <dgm:spPr/>
      <dgm:t>
        <a:bodyPr/>
        <a:lstStyle/>
        <a:p>
          <a:endParaRPr lang="cs-CZ"/>
        </a:p>
      </dgm:t>
    </dgm:pt>
    <dgm:pt modelId="{DC8F5DDD-AD2F-4CFB-B27C-B65B6AAB3456}" type="sibTrans" cxnId="{F8DD59E0-B2D3-4F88-857F-A650E8BF0B22}">
      <dgm:prSet/>
      <dgm:spPr/>
      <dgm:t>
        <a:bodyPr/>
        <a:lstStyle/>
        <a:p>
          <a:endParaRPr lang="cs-CZ"/>
        </a:p>
      </dgm:t>
    </dgm:pt>
    <dgm:pt modelId="{F181DB3B-8D67-43B0-B3B3-5118A0220406}" type="pres">
      <dgm:prSet presAssocID="{0822FE2A-6761-4180-BA85-BF3C8926216F}" presName="Name0" presStyleCnt="0">
        <dgm:presLayoutVars>
          <dgm:dir/>
          <dgm:animLvl val="lvl"/>
          <dgm:resizeHandles val="exact"/>
        </dgm:presLayoutVars>
      </dgm:prSet>
      <dgm:spPr/>
    </dgm:pt>
    <dgm:pt modelId="{FDE6E4A6-2CAC-40F6-B289-60BB4D5F1821}" type="pres">
      <dgm:prSet presAssocID="{AFE682E7-955A-477D-A392-34FD2DE44BA0}" presName="composite" presStyleCnt="0"/>
      <dgm:spPr/>
    </dgm:pt>
    <dgm:pt modelId="{80C89C12-524A-4724-909D-763B4178E640}" type="pres">
      <dgm:prSet presAssocID="{AFE682E7-955A-477D-A392-34FD2DE44BA0}" presName="parTx" presStyleLbl="alignNode1" presStyleIdx="0" presStyleCnt="2">
        <dgm:presLayoutVars>
          <dgm:chMax val="0"/>
          <dgm:chPref val="0"/>
          <dgm:bulletEnabled val="1"/>
        </dgm:presLayoutVars>
      </dgm:prSet>
      <dgm:spPr/>
      <dgm:t>
        <a:bodyPr/>
        <a:lstStyle/>
        <a:p>
          <a:endParaRPr lang="cs-CZ"/>
        </a:p>
      </dgm:t>
    </dgm:pt>
    <dgm:pt modelId="{6B04086E-15E9-4922-9CD7-7A489A136FFE}" type="pres">
      <dgm:prSet presAssocID="{AFE682E7-955A-477D-A392-34FD2DE44BA0}" presName="desTx" presStyleLbl="alignAccFollowNode1" presStyleIdx="0" presStyleCnt="2">
        <dgm:presLayoutVars>
          <dgm:bulletEnabled val="1"/>
        </dgm:presLayoutVars>
      </dgm:prSet>
      <dgm:spPr/>
      <dgm:t>
        <a:bodyPr/>
        <a:lstStyle/>
        <a:p>
          <a:endParaRPr lang="cs-CZ"/>
        </a:p>
      </dgm:t>
    </dgm:pt>
    <dgm:pt modelId="{ABD572DD-FAAB-4DB6-9B77-596944F33DC2}" type="pres">
      <dgm:prSet presAssocID="{8A65E19E-9275-46C4-8D07-E9A2CB3EB119}" presName="space" presStyleCnt="0"/>
      <dgm:spPr/>
    </dgm:pt>
    <dgm:pt modelId="{7E1DB9F9-96D8-4AC0-B5FE-D98EDB08E16C}" type="pres">
      <dgm:prSet presAssocID="{51F6D197-8961-4A88-B7DD-1CAFAF5361CD}" presName="composite" presStyleCnt="0"/>
      <dgm:spPr/>
    </dgm:pt>
    <dgm:pt modelId="{5C9FAF73-0061-4C20-B7F7-EC8EC69BB576}" type="pres">
      <dgm:prSet presAssocID="{51F6D197-8961-4A88-B7DD-1CAFAF5361CD}" presName="parTx" presStyleLbl="alignNode1" presStyleIdx="1" presStyleCnt="2">
        <dgm:presLayoutVars>
          <dgm:chMax val="0"/>
          <dgm:chPref val="0"/>
          <dgm:bulletEnabled val="1"/>
        </dgm:presLayoutVars>
      </dgm:prSet>
      <dgm:spPr/>
    </dgm:pt>
    <dgm:pt modelId="{230ED5F2-1819-4738-BC4E-301429A7DE0F}" type="pres">
      <dgm:prSet presAssocID="{51F6D197-8961-4A88-B7DD-1CAFAF5361CD}" presName="desTx" presStyleLbl="alignAccFollowNode1" presStyleIdx="1" presStyleCnt="2">
        <dgm:presLayoutVars>
          <dgm:bulletEnabled val="1"/>
        </dgm:presLayoutVars>
      </dgm:prSet>
      <dgm:spPr/>
    </dgm:pt>
  </dgm:ptLst>
  <dgm:cxnLst>
    <dgm:cxn modelId="{31AFFEF7-BE57-46B4-90B5-DE2B4EF15931}" srcId="{0822FE2A-6761-4180-BA85-BF3C8926216F}" destId="{AFE682E7-955A-477D-A392-34FD2DE44BA0}" srcOrd="0" destOrd="0" parTransId="{C0154EB4-B2D7-4574-A6B7-052F93D92A9B}" sibTransId="{8A65E19E-9275-46C4-8D07-E9A2CB3EB119}"/>
    <dgm:cxn modelId="{A3BC5882-4B52-45C4-B4E5-BCE3F8ED5F1F}" srcId="{0822FE2A-6761-4180-BA85-BF3C8926216F}" destId="{51F6D197-8961-4A88-B7DD-1CAFAF5361CD}" srcOrd="1" destOrd="0" parTransId="{62CF5A19-3ED3-4CB3-9791-E7954289AA5F}" sibTransId="{23DBC395-39D7-40A6-898B-30721E8A8037}"/>
    <dgm:cxn modelId="{9C834B20-D841-415A-BEC3-E84050FE6B55}" type="presOf" srcId="{0822FE2A-6761-4180-BA85-BF3C8926216F}" destId="{F181DB3B-8D67-43B0-B3B3-5118A0220406}" srcOrd="0" destOrd="0" presId="urn:microsoft.com/office/officeart/2005/8/layout/hList1"/>
    <dgm:cxn modelId="{968F1A21-685A-4749-94E2-CE10F5D11266}" type="presOf" srcId="{51F6D197-8961-4A88-B7DD-1CAFAF5361CD}" destId="{5C9FAF73-0061-4C20-B7F7-EC8EC69BB576}" srcOrd="0" destOrd="0" presId="urn:microsoft.com/office/officeart/2005/8/layout/hList1"/>
    <dgm:cxn modelId="{F8DD59E0-B2D3-4F88-857F-A650E8BF0B22}" srcId="{51F6D197-8961-4A88-B7DD-1CAFAF5361CD}" destId="{D0FFC95E-9B8B-48E3-ADEB-DA50A35394E2}" srcOrd="0" destOrd="0" parTransId="{FEDE45F2-BF75-4A9B-9EEF-29FEC8140C79}" sibTransId="{DC8F5DDD-AD2F-4CFB-B27C-B65B6AAB3456}"/>
    <dgm:cxn modelId="{25A2D427-FF7A-4844-8C8A-53C6D445789B}" type="presOf" srcId="{68DECC35-93BC-4CCA-9EB3-D8580AA77DAE}" destId="{6B04086E-15E9-4922-9CD7-7A489A136FFE}" srcOrd="0" destOrd="0" presId="urn:microsoft.com/office/officeart/2005/8/layout/hList1"/>
    <dgm:cxn modelId="{30B919EB-6315-444A-818E-94D20EB26F9B}" srcId="{AFE682E7-955A-477D-A392-34FD2DE44BA0}" destId="{68DECC35-93BC-4CCA-9EB3-D8580AA77DAE}" srcOrd="0" destOrd="0" parTransId="{3C4D1FAF-7B21-4D0B-BBBE-F5A60B66530B}" sibTransId="{2DC13562-B377-42E5-BD92-D9E57A0B382C}"/>
    <dgm:cxn modelId="{851B4723-BC69-45D7-8D40-76B3EA9FF2CC}" type="presOf" srcId="{AFE682E7-955A-477D-A392-34FD2DE44BA0}" destId="{80C89C12-524A-4724-909D-763B4178E640}" srcOrd="0" destOrd="0" presId="urn:microsoft.com/office/officeart/2005/8/layout/hList1"/>
    <dgm:cxn modelId="{A86C5A7C-1FCA-4F31-9927-ACE34D0BC00A}" type="presOf" srcId="{D0FFC95E-9B8B-48E3-ADEB-DA50A35394E2}" destId="{230ED5F2-1819-4738-BC4E-301429A7DE0F}" srcOrd="0" destOrd="0" presId="urn:microsoft.com/office/officeart/2005/8/layout/hList1"/>
    <dgm:cxn modelId="{1436010C-5FA5-4019-AF3D-1E33DE1D3E83}" type="presParOf" srcId="{F181DB3B-8D67-43B0-B3B3-5118A0220406}" destId="{FDE6E4A6-2CAC-40F6-B289-60BB4D5F1821}" srcOrd="0" destOrd="0" presId="urn:microsoft.com/office/officeart/2005/8/layout/hList1"/>
    <dgm:cxn modelId="{C9AC7282-FD89-472F-86AA-E2BD5936B587}" type="presParOf" srcId="{FDE6E4A6-2CAC-40F6-B289-60BB4D5F1821}" destId="{80C89C12-524A-4724-909D-763B4178E640}" srcOrd="0" destOrd="0" presId="urn:microsoft.com/office/officeart/2005/8/layout/hList1"/>
    <dgm:cxn modelId="{0927B45C-5AA4-4DD8-9565-FFF0C0FB6B49}" type="presParOf" srcId="{FDE6E4A6-2CAC-40F6-B289-60BB4D5F1821}" destId="{6B04086E-15E9-4922-9CD7-7A489A136FFE}" srcOrd="1" destOrd="0" presId="urn:microsoft.com/office/officeart/2005/8/layout/hList1"/>
    <dgm:cxn modelId="{F6941521-FDFA-4A38-8106-1B38CD1E3775}" type="presParOf" srcId="{F181DB3B-8D67-43B0-B3B3-5118A0220406}" destId="{ABD572DD-FAAB-4DB6-9B77-596944F33DC2}" srcOrd="1" destOrd="0" presId="urn:microsoft.com/office/officeart/2005/8/layout/hList1"/>
    <dgm:cxn modelId="{95B34B73-E8CF-4D7D-979B-007467ACC411}" type="presParOf" srcId="{F181DB3B-8D67-43B0-B3B3-5118A0220406}" destId="{7E1DB9F9-96D8-4AC0-B5FE-D98EDB08E16C}" srcOrd="2" destOrd="0" presId="urn:microsoft.com/office/officeart/2005/8/layout/hList1"/>
    <dgm:cxn modelId="{4C06B7FD-4199-4A71-9EBE-29AFE176CA3B}" type="presParOf" srcId="{7E1DB9F9-96D8-4AC0-B5FE-D98EDB08E16C}" destId="{5C9FAF73-0061-4C20-B7F7-EC8EC69BB576}" srcOrd="0" destOrd="0" presId="urn:microsoft.com/office/officeart/2005/8/layout/hList1"/>
    <dgm:cxn modelId="{F0A93E84-A908-41D1-8D6A-E4A2FEA65BF0}" type="presParOf" srcId="{7E1DB9F9-96D8-4AC0-B5FE-D98EDB08E16C}" destId="{230ED5F2-1819-4738-BC4E-301429A7DE0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79FA6CE-C8CD-4C63-96D4-62168B1FC17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A4C55B25-CA07-4295-AACB-FC0567443EDA}">
      <dgm:prSet/>
      <dgm:spPr/>
      <dgm:t>
        <a:bodyPr/>
        <a:lstStyle/>
        <a:p>
          <a:pPr rtl="0"/>
          <a:r>
            <a:rPr lang="cs-CZ" smtClean="0"/>
            <a:t>111 Všeobecná zdravotní pojišťovna ČR</a:t>
          </a:r>
          <a:endParaRPr lang="cs-CZ"/>
        </a:p>
      </dgm:t>
    </dgm:pt>
    <dgm:pt modelId="{237240C6-33EB-4AB2-AD3B-91C9509ACD27}" type="parTrans" cxnId="{4CBFBF32-04B6-4D67-9526-7E6D9D37B77E}">
      <dgm:prSet/>
      <dgm:spPr/>
      <dgm:t>
        <a:bodyPr/>
        <a:lstStyle/>
        <a:p>
          <a:endParaRPr lang="cs-CZ"/>
        </a:p>
      </dgm:t>
    </dgm:pt>
    <dgm:pt modelId="{7D6F7336-5D8D-46BD-B201-E89735491C3B}" type="sibTrans" cxnId="{4CBFBF32-04B6-4D67-9526-7E6D9D37B77E}">
      <dgm:prSet/>
      <dgm:spPr/>
      <dgm:t>
        <a:bodyPr/>
        <a:lstStyle/>
        <a:p>
          <a:endParaRPr lang="cs-CZ"/>
        </a:p>
      </dgm:t>
    </dgm:pt>
    <dgm:pt modelId="{C3012092-C7D9-4571-8232-18AB28B0F22C}">
      <dgm:prSet/>
      <dgm:spPr/>
      <dgm:t>
        <a:bodyPr/>
        <a:lstStyle/>
        <a:p>
          <a:pPr rtl="0"/>
          <a:r>
            <a:rPr lang="cs-CZ" smtClean="0"/>
            <a:t>201 Vojenská zdravotní pojišťovna ČR</a:t>
          </a:r>
          <a:endParaRPr lang="cs-CZ"/>
        </a:p>
      </dgm:t>
    </dgm:pt>
    <dgm:pt modelId="{C618660F-6F19-45DB-99F3-61DB01F71CBE}" type="parTrans" cxnId="{5B4103FB-5BF7-416B-A97F-D382919FC350}">
      <dgm:prSet/>
      <dgm:spPr/>
      <dgm:t>
        <a:bodyPr/>
        <a:lstStyle/>
        <a:p>
          <a:endParaRPr lang="cs-CZ"/>
        </a:p>
      </dgm:t>
    </dgm:pt>
    <dgm:pt modelId="{6543BC6C-5980-4582-BA94-66C2FBD897D2}" type="sibTrans" cxnId="{5B4103FB-5BF7-416B-A97F-D382919FC350}">
      <dgm:prSet/>
      <dgm:spPr/>
      <dgm:t>
        <a:bodyPr/>
        <a:lstStyle/>
        <a:p>
          <a:endParaRPr lang="cs-CZ"/>
        </a:p>
      </dgm:t>
    </dgm:pt>
    <dgm:pt modelId="{8C148233-2132-4929-8067-048F808CAA80}">
      <dgm:prSet/>
      <dgm:spPr/>
      <dgm:t>
        <a:bodyPr/>
        <a:lstStyle/>
        <a:p>
          <a:pPr rtl="0"/>
          <a:r>
            <a:rPr lang="cs-CZ" smtClean="0"/>
            <a:t>205 Česká průmyslová zdravotní pojišťovna</a:t>
          </a:r>
          <a:endParaRPr lang="cs-CZ"/>
        </a:p>
      </dgm:t>
    </dgm:pt>
    <dgm:pt modelId="{E1BA7526-E078-461E-AD8E-14CBFD2F06E5}" type="parTrans" cxnId="{DBF15CC6-35BD-41D2-9747-47138601F03A}">
      <dgm:prSet/>
      <dgm:spPr/>
      <dgm:t>
        <a:bodyPr/>
        <a:lstStyle/>
        <a:p>
          <a:endParaRPr lang="cs-CZ"/>
        </a:p>
      </dgm:t>
    </dgm:pt>
    <dgm:pt modelId="{719DD450-A8B5-423B-B1C9-16719DB92D78}" type="sibTrans" cxnId="{DBF15CC6-35BD-41D2-9747-47138601F03A}">
      <dgm:prSet/>
      <dgm:spPr/>
      <dgm:t>
        <a:bodyPr/>
        <a:lstStyle/>
        <a:p>
          <a:endParaRPr lang="cs-CZ"/>
        </a:p>
      </dgm:t>
    </dgm:pt>
    <dgm:pt modelId="{41164000-7C0C-4FC9-8669-F39DBED8B9FC}">
      <dgm:prSet/>
      <dgm:spPr/>
      <dgm:t>
        <a:bodyPr/>
        <a:lstStyle/>
        <a:p>
          <a:pPr rtl="0"/>
          <a:r>
            <a:rPr lang="cs-CZ" smtClean="0"/>
            <a:t>207 Oborová zdravotní poj. zam. bank, poj. a stav.</a:t>
          </a:r>
          <a:endParaRPr lang="cs-CZ"/>
        </a:p>
      </dgm:t>
    </dgm:pt>
    <dgm:pt modelId="{14E7DDFD-C4F8-45CB-9BCD-0AE683000D39}" type="parTrans" cxnId="{6FF1EF87-6381-49BC-B603-405E0A398CDA}">
      <dgm:prSet/>
      <dgm:spPr/>
      <dgm:t>
        <a:bodyPr/>
        <a:lstStyle/>
        <a:p>
          <a:endParaRPr lang="cs-CZ"/>
        </a:p>
      </dgm:t>
    </dgm:pt>
    <dgm:pt modelId="{54307A53-ABB3-4725-8F5B-3C61B39DCEEC}" type="sibTrans" cxnId="{6FF1EF87-6381-49BC-B603-405E0A398CDA}">
      <dgm:prSet/>
      <dgm:spPr/>
      <dgm:t>
        <a:bodyPr/>
        <a:lstStyle/>
        <a:p>
          <a:endParaRPr lang="cs-CZ"/>
        </a:p>
      </dgm:t>
    </dgm:pt>
    <dgm:pt modelId="{04F6593B-84A3-4BFA-A272-678E2031EA5B}">
      <dgm:prSet/>
      <dgm:spPr/>
      <dgm:t>
        <a:bodyPr/>
        <a:lstStyle/>
        <a:p>
          <a:pPr rtl="0"/>
          <a:r>
            <a:rPr lang="cs-CZ" smtClean="0"/>
            <a:t>209 Zaměstnanecká pojišťovna Škoda</a:t>
          </a:r>
          <a:endParaRPr lang="cs-CZ"/>
        </a:p>
      </dgm:t>
    </dgm:pt>
    <dgm:pt modelId="{609ABFEC-22DA-40C8-88C9-3427A78A0337}" type="parTrans" cxnId="{8144B9F4-B745-479D-9B08-4052AB026E9C}">
      <dgm:prSet/>
      <dgm:spPr/>
      <dgm:t>
        <a:bodyPr/>
        <a:lstStyle/>
        <a:p>
          <a:endParaRPr lang="cs-CZ"/>
        </a:p>
      </dgm:t>
    </dgm:pt>
    <dgm:pt modelId="{36679041-E10D-452F-A0B7-D4CCDE008A8E}" type="sibTrans" cxnId="{8144B9F4-B745-479D-9B08-4052AB026E9C}">
      <dgm:prSet/>
      <dgm:spPr/>
      <dgm:t>
        <a:bodyPr/>
        <a:lstStyle/>
        <a:p>
          <a:endParaRPr lang="cs-CZ"/>
        </a:p>
      </dgm:t>
    </dgm:pt>
    <dgm:pt modelId="{A6F86A08-350D-4084-8BCB-3425F85F78D9}">
      <dgm:prSet/>
      <dgm:spPr/>
      <dgm:t>
        <a:bodyPr/>
        <a:lstStyle/>
        <a:p>
          <a:pPr rtl="0"/>
          <a:r>
            <a:rPr lang="cs-CZ" smtClean="0"/>
            <a:t>211 Zdravotní pojišťovna ministerstva vnitra ČR</a:t>
          </a:r>
          <a:endParaRPr lang="cs-CZ"/>
        </a:p>
      </dgm:t>
    </dgm:pt>
    <dgm:pt modelId="{943242FA-125D-4267-B313-1D5433D4604A}" type="parTrans" cxnId="{090169D4-D448-4BA1-8A26-D95ED14EBE80}">
      <dgm:prSet/>
      <dgm:spPr/>
      <dgm:t>
        <a:bodyPr/>
        <a:lstStyle/>
        <a:p>
          <a:endParaRPr lang="cs-CZ"/>
        </a:p>
      </dgm:t>
    </dgm:pt>
    <dgm:pt modelId="{8007F35F-E0C0-4D54-B647-DD40BB417969}" type="sibTrans" cxnId="{090169D4-D448-4BA1-8A26-D95ED14EBE80}">
      <dgm:prSet/>
      <dgm:spPr/>
      <dgm:t>
        <a:bodyPr/>
        <a:lstStyle/>
        <a:p>
          <a:endParaRPr lang="cs-CZ"/>
        </a:p>
      </dgm:t>
    </dgm:pt>
    <dgm:pt modelId="{C6EB2100-129F-4C20-9C42-883DBCF5B90D}">
      <dgm:prSet/>
      <dgm:spPr/>
      <dgm:t>
        <a:bodyPr/>
        <a:lstStyle/>
        <a:p>
          <a:pPr rtl="0"/>
          <a:r>
            <a:rPr lang="cs-CZ" smtClean="0"/>
            <a:t>213 Revírní bratrská pokladna, zdrav. pojišťovna</a:t>
          </a:r>
          <a:endParaRPr lang="cs-CZ"/>
        </a:p>
      </dgm:t>
    </dgm:pt>
    <dgm:pt modelId="{A48ED251-B535-4302-A306-278E43C21AAE}" type="parTrans" cxnId="{DE8A75A4-DECD-4ACB-A3DB-08DF6D4CE7D3}">
      <dgm:prSet/>
      <dgm:spPr/>
      <dgm:t>
        <a:bodyPr/>
        <a:lstStyle/>
        <a:p>
          <a:endParaRPr lang="cs-CZ"/>
        </a:p>
      </dgm:t>
    </dgm:pt>
    <dgm:pt modelId="{28DE79CC-ACB7-4DCC-A4CE-D465B5CBBF23}" type="sibTrans" cxnId="{DE8A75A4-DECD-4ACB-A3DB-08DF6D4CE7D3}">
      <dgm:prSet/>
      <dgm:spPr/>
      <dgm:t>
        <a:bodyPr/>
        <a:lstStyle/>
        <a:p>
          <a:endParaRPr lang="cs-CZ"/>
        </a:p>
      </dgm:t>
    </dgm:pt>
    <dgm:pt modelId="{681C68D9-472B-4CE9-8354-B47256415B57}" type="pres">
      <dgm:prSet presAssocID="{C79FA6CE-C8CD-4C63-96D4-62168B1FC17B}" presName="linear" presStyleCnt="0">
        <dgm:presLayoutVars>
          <dgm:animLvl val="lvl"/>
          <dgm:resizeHandles val="exact"/>
        </dgm:presLayoutVars>
      </dgm:prSet>
      <dgm:spPr/>
      <dgm:t>
        <a:bodyPr/>
        <a:lstStyle/>
        <a:p>
          <a:endParaRPr lang="cs-CZ"/>
        </a:p>
      </dgm:t>
    </dgm:pt>
    <dgm:pt modelId="{12E03FD0-1551-4CF3-969D-33EC0168C35D}" type="pres">
      <dgm:prSet presAssocID="{A4C55B25-CA07-4295-AACB-FC0567443EDA}" presName="parentText" presStyleLbl="node1" presStyleIdx="0" presStyleCnt="7">
        <dgm:presLayoutVars>
          <dgm:chMax val="0"/>
          <dgm:bulletEnabled val="1"/>
        </dgm:presLayoutVars>
      </dgm:prSet>
      <dgm:spPr/>
      <dgm:t>
        <a:bodyPr/>
        <a:lstStyle/>
        <a:p>
          <a:endParaRPr lang="cs-CZ"/>
        </a:p>
      </dgm:t>
    </dgm:pt>
    <dgm:pt modelId="{9862729A-CB05-4116-81F0-CB4967F376DC}" type="pres">
      <dgm:prSet presAssocID="{7D6F7336-5D8D-46BD-B201-E89735491C3B}" presName="spacer" presStyleCnt="0"/>
      <dgm:spPr/>
    </dgm:pt>
    <dgm:pt modelId="{D8647225-2D96-40D4-AC53-73275861AD88}" type="pres">
      <dgm:prSet presAssocID="{C3012092-C7D9-4571-8232-18AB28B0F22C}" presName="parentText" presStyleLbl="node1" presStyleIdx="1" presStyleCnt="7">
        <dgm:presLayoutVars>
          <dgm:chMax val="0"/>
          <dgm:bulletEnabled val="1"/>
        </dgm:presLayoutVars>
      </dgm:prSet>
      <dgm:spPr/>
      <dgm:t>
        <a:bodyPr/>
        <a:lstStyle/>
        <a:p>
          <a:endParaRPr lang="cs-CZ"/>
        </a:p>
      </dgm:t>
    </dgm:pt>
    <dgm:pt modelId="{24CD6F43-B6D0-4625-8F3F-0E07839E44EC}" type="pres">
      <dgm:prSet presAssocID="{6543BC6C-5980-4582-BA94-66C2FBD897D2}" presName="spacer" presStyleCnt="0"/>
      <dgm:spPr/>
    </dgm:pt>
    <dgm:pt modelId="{779E5314-6824-400E-85ED-C0ABB3BE122B}" type="pres">
      <dgm:prSet presAssocID="{8C148233-2132-4929-8067-048F808CAA80}" presName="parentText" presStyleLbl="node1" presStyleIdx="2" presStyleCnt="7">
        <dgm:presLayoutVars>
          <dgm:chMax val="0"/>
          <dgm:bulletEnabled val="1"/>
        </dgm:presLayoutVars>
      </dgm:prSet>
      <dgm:spPr/>
      <dgm:t>
        <a:bodyPr/>
        <a:lstStyle/>
        <a:p>
          <a:endParaRPr lang="cs-CZ"/>
        </a:p>
      </dgm:t>
    </dgm:pt>
    <dgm:pt modelId="{1F3E37A4-438F-49A3-BC2E-87217D5C3192}" type="pres">
      <dgm:prSet presAssocID="{719DD450-A8B5-423B-B1C9-16719DB92D78}" presName="spacer" presStyleCnt="0"/>
      <dgm:spPr/>
    </dgm:pt>
    <dgm:pt modelId="{E9EB347E-B66E-43C2-8539-E2A8ED5247C1}" type="pres">
      <dgm:prSet presAssocID="{41164000-7C0C-4FC9-8669-F39DBED8B9FC}" presName="parentText" presStyleLbl="node1" presStyleIdx="3" presStyleCnt="7">
        <dgm:presLayoutVars>
          <dgm:chMax val="0"/>
          <dgm:bulletEnabled val="1"/>
        </dgm:presLayoutVars>
      </dgm:prSet>
      <dgm:spPr/>
      <dgm:t>
        <a:bodyPr/>
        <a:lstStyle/>
        <a:p>
          <a:endParaRPr lang="cs-CZ"/>
        </a:p>
      </dgm:t>
    </dgm:pt>
    <dgm:pt modelId="{7D55598B-D599-4A4E-9677-43EC0A9A67C8}" type="pres">
      <dgm:prSet presAssocID="{54307A53-ABB3-4725-8F5B-3C61B39DCEEC}" presName="spacer" presStyleCnt="0"/>
      <dgm:spPr/>
    </dgm:pt>
    <dgm:pt modelId="{DAC9D723-0208-423D-ABCE-7C8FBC2D77A6}" type="pres">
      <dgm:prSet presAssocID="{04F6593B-84A3-4BFA-A272-678E2031EA5B}" presName="parentText" presStyleLbl="node1" presStyleIdx="4" presStyleCnt="7">
        <dgm:presLayoutVars>
          <dgm:chMax val="0"/>
          <dgm:bulletEnabled val="1"/>
        </dgm:presLayoutVars>
      </dgm:prSet>
      <dgm:spPr/>
      <dgm:t>
        <a:bodyPr/>
        <a:lstStyle/>
        <a:p>
          <a:endParaRPr lang="cs-CZ"/>
        </a:p>
      </dgm:t>
    </dgm:pt>
    <dgm:pt modelId="{EBBE269E-7FAC-4981-AD4A-8638BCBABB1F}" type="pres">
      <dgm:prSet presAssocID="{36679041-E10D-452F-A0B7-D4CCDE008A8E}" presName="spacer" presStyleCnt="0"/>
      <dgm:spPr/>
    </dgm:pt>
    <dgm:pt modelId="{B5A7F5EE-FB25-400B-9D13-5A2068187D6D}" type="pres">
      <dgm:prSet presAssocID="{A6F86A08-350D-4084-8BCB-3425F85F78D9}" presName="parentText" presStyleLbl="node1" presStyleIdx="5" presStyleCnt="7">
        <dgm:presLayoutVars>
          <dgm:chMax val="0"/>
          <dgm:bulletEnabled val="1"/>
        </dgm:presLayoutVars>
      </dgm:prSet>
      <dgm:spPr/>
      <dgm:t>
        <a:bodyPr/>
        <a:lstStyle/>
        <a:p>
          <a:endParaRPr lang="cs-CZ"/>
        </a:p>
      </dgm:t>
    </dgm:pt>
    <dgm:pt modelId="{332FDFD6-7CFA-445E-89C8-184C06AE65DF}" type="pres">
      <dgm:prSet presAssocID="{8007F35F-E0C0-4D54-B647-DD40BB417969}" presName="spacer" presStyleCnt="0"/>
      <dgm:spPr/>
    </dgm:pt>
    <dgm:pt modelId="{4F80EBFA-00CE-4824-AF37-0A8D47FF5E29}" type="pres">
      <dgm:prSet presAssocID="{C6EB2100-129F-4C20-9C42-883DBCF5B90D}" presName="parentText" presStyleLbl="node1" presStyleIdx="6" presStyleCnt="7">
        <dgm:presLayoutVars>
          <dgm:chMax val="0"/>
          <dgm:bulletEnabled val="1"/>
        </dgm:presLayoutVars>
      </dgm:prSet>
      <dgm:spPr/>
      <dgm:t>
        <a:bodyPr/>
        <a:lstStyle/>
        <a:p>
          <a:endParaRPr lang="cs-CZ"/>
        </a:p>
      </dgm:t>
    </dgm:pt>
  </dgm:ptLst>
  <dgm:cxnLst>
    <dgm:cxn modelId="{DBF15CC6-35BD-41D2-9747-47138601F03A}" srcId="{C79FA6CE-C8CD-4C63-96D4-62168B1FC17B}" destId="{8C148233-2132-4929-8067-048F808CAA80}" srcOrd="2" destOrd="0" parTransId="{E1BA7526-E078-461E-AD8E-14CBFD2F06E5}" sibTransId="{719DD450-A8B5-423B-B1C9-16719DB92D78}"/>
    <dgm:cxn modelId="{A2679542-BA2C-4D2B-BBAB-B980C8AE5A34}" type="presOf" srcId="{C6EB2100-129F-4C20-9C42-883DBCF5B90D}" destId="{4F80EBFA-00CE-4824-AF37-0A8D47FF5E29}" srcOrd="0" destOrd="0" presId="urn:microsoft.com/office/officeart/2005/8/layout/vList2"/>
    <dgm:cxn modelId="{D3E221A5-305B-4AFA-9204-44B6E7DD037A}" type="presOf" srcId="{8C148233-2132-4929-8067-048F808CAA80}" destId="{779E5314-6824-400E-85ED-C0ABB3BE122B}" srcOrd="0" destOrd="0" presId="urn:microsoft.com/office/officeart/2005/8/layout/vList2"/>
    <dgm:cxn modelId="{F63ACA28-09CB-4B4F-8EFE-4C3DA8C39A8A}" type="presOf" srcId="{A4C55B25-CA07-4295-AACB-FC0567443EDA}" destId="{12E03FD0-1551-4CF3-969D-33EC0168C35D}" srcOrd="0" destOrd="0" presId="urn:microsoft.com/office/officeart/2005/8/layout/vList2"/>
    <dgm:cxn modelId="{DD3B4F96-B8D2-44B7-917C-9E75A470F725}" type="presOf" srcId="{41164000-7C0C-4FC9-8669-F39DBED8B9FC}" destId="{E9EB347E-B66E-43C2-8539-E2A8ED5247C1}" srcOrd="0" destOrd="0" presId="urn:microsoft.com/office/officeart/2005/8/layout/vList2"/>
    <dgm:cxn modelId="{C0672259-BBB9-41DD-89DC-B4D9CD2FD3A2}" type="presOf" srcId="{C79FA6CE-C8CD-4C63-96D4-62168B1FC17B}" destId="{681C68D9-472B-4CE9-8354-B47256415B57}" srcOrd="0" destOrd="0" presId="urn:microsoft.com/office/officeart/2005/8/layout/vList2"/>
    <dgm:cxn modelId="{8144B9F4-B745-479D-9B08-4052AB026E9C}" srcId="{C79FA6CE-C8CD-4C63-96D4-62168B1FC17B}" destId="{04F6593B-84A3-4BFA-A272-678E2031EA5B}" srcOrd="4" destOrd="0" parTransId="{609ABFEC-22DA-40C8-88C9-3427A78A0337}" sibTransId="{36679041-E10D-452F-A0B7-D4CCDE008A8E}"/>
    <dgm:cxn modelId="{090169D4-D448-4BA1-8A26-D95ED14EBE80}" srcId="{C79FA6CE-C8CD-4C63-96D4-62168B1FC17B}" destId="{A6F86A08-350D-4084-8BCB-3425F85F78D9}" srcOrd="5" destOrd="0" parTransId="{943242FA-125D-4267-B313-1D5433D4604A}" sibTransId="{8007F35F-E0C0-4D54-B647-DD40BB417969}"/>
    <dgm:cxn modelId="{809F6C1F-EC55-4F5E-B7EA-B95FFF55D737}" type="presOf" srcId="{C3012092-C7D9-4571-8232-18AB28B0F22C}" destId="{D8647225-2D96-40D4-AC53-73275861AD88}" srcOrd="0" destOrd="0" presId="urn:microsoft.com/office/officeart/2005/8/layout/vList2"/>
    <dgm:cxn modelId="{84B1FBC0-3822-41A8-B6E4-A437F14067B4}" type="presOf" srcId="{04F6593B-84A3-4BFA-A272-678E2031EA5B}" destId="{DAC9D723-0208-423D-ABCE-7C8FBC2D77A6}" srcOrd="0" destOrd="0" presId="urn:microsoft.com/office/officeart/2005/8/layout/vList2"/>
    <dgm:cxn modelId="{ABEEC7C8-E5E4-4C5B-8238-3E71A0E1925B}" type="presOf" srcId="{A6F86A08-350D-4084-8BCB-3425F85F78D9}" destId="{B5A7F5EE-FB25-400B-9D13-5A2068187D6D}" srcOrd="0" destOrd="0" presId="urn:microsoft.com/office/officeart/2005/8/layout/vList2"/>
    <dgm:cxn modelId="{6FF1EF87-6381-49BC-B603-405E0A398CDA}" srcId="{C79FA6CE-C8CD-4C63-96D4-62168B1FC17B}" destId="{41164000-7C0C-4FC9-8669-F39DBED8B9FC}" srcOrd="3" destOrd="0" parTransId="{14E7DDFD-C4F8-45CB-9BCD-0AE683000D39}" sibTransId="{54307A53-ABB3-4725-8F5B-3C61B39DCEEC}"/>
    <dgm:cxn modelId="{5B4103FB-5BF7-416B-A97F-D382919FC350}" srcId="{C79FA6CE-C8CD-4C63-96D4-62168B1FC17B}" destId="{C3012092-C7D9-4571-8232-18AB28B0F22C}" srcOrd="1" destOrd="0" parTransId="{C618660F-6F19-45DB-99F3-61DB01F71CBE}" sibTransId="{6543BC6C-5980-4582-BA94-66C2FBD897D2}"/>
    <dgm:cxn modelId="{DE8A75A4-DECD-4ACB-A3DB-08DF6D4CE7D3}" srcId="{C79FA6CE-C8CD-4C63-96D4-62168B1FC17B}" destId="{C6EB2100-129F-4C20-9C42-883DBCF5B90D}" srcOrd="6" destOrd="0" parTransId="{A48ED251-B535-4302-A306-278E43C21AAE}" sibTransId="{28DE79CC-ACB7-4DCC-A4CE-D465B5CBBF23}"/>
    <dgm:cxn modelId="{4CBFBF32-04B6-4D67-9526-7E6D9D37B77E}" srcId="{C79FA6CE-C8CD-4C63-96D4-62168B1FC17B}" destId="{A4C55B25-CA07-4295-AACB-FC0567443EDA}" srcOrd="0" destOrd="0" parTransId="{237240C6-33EB-4AB2-AD3B-91C9509ACD27}" sibTransId="{7D6F7336-5D8D-46BD-B201-E89735491C3B}"/>
    <dgm:cxn modelId="{101799EB-776C-4925-A198-B17888A0E0D8}" type="presParOf" srcId="{681C68D9-472B-4CE9-8354-B47256415B57}" destId="{12E03FD0-1551-4CF3-969D-33EC0168C35D}" srcOrd="0" destOrd="0" presId="urn:microsoft.com/office/officeart/2005/8/layout/vList2"/>
    <dgm:cxn modelId="{45FE18BD-3C18-4E7D-ABFD-5C2CF616D842}" type="presParOf" srcId="{681C68D9-472B-4CE9-8354-B47256415B57}" destId="{9862729A-CB05-4116-81F0-CB4967F376DC}" srcOrd="1" destOrd="0" presId="urn:microsoft.com/office/officeart/2005/8/layout/vList2"/>
    <dgm:cxn modelId="{BEDC88AE-17E0-4BA7-824B-CBF3A53B1ACA}" type="presParOf" srcId="{681C68D9-472B-4CE9-8354-B47256415B57}" destId="{D8647225-2D96-40D4-AC53-73275861AD88}" srcOrd="2" destOrd="0" presId="urn:microsoft.com/office/officeart/2005/8/layout/vList2"/>
    <dgm:cxn modelId="{1E6CECFF-C2E1-4864-B321-39452C1B9730}" type="presParOf" srcId="{681C68D9-472B-4CE9-8354-B47256415B57}" destId="{24CD6F43-B6D0-4625-8F3F-0E07839E44EC}" srcOrd="3" destOrd="0" presId="urn:microsoft.com/office/officeart/2005/8/layout/vList2"/>
    <dgm:cxn modelId="{3D2E4492-C0F7-4EFE-A8BB-7E873804EF4B}" type="presParOf" srcId="{681C68D9-472B-4CE9-8354-B47256415B57}" destId="{779E5314-6824-400E-85ED-C0ABB3BE122B}" srcOrd="4" destOrd="0" presId="urn:microsoft.com/office/officeart/2005/8/layout/vList2"/>
    <dgm:cxn modelId="{5FBDE090-7B7C-4671-BBF7-B43538547B59}" type="presParOf" srcId="{681C68D9-472B-4CE9-8354-B47256415B57}" destId="{1F3E37A4-438F-49A3-BC2E-87217D5C3192}" srcOrd="5" destOrd="0" presId="urn:microsoft.com/office/officeart/2005/8/layout/vList2"/>
    <dgm:cxn modelId="{9A41367B-0AA7-430D-8C59-C9B3A1A5DB8B}" type="presParOf" srcId="{681C68D9-472B-4CE9-8354-B47256415B57}" destId="{E9EB347E-B66E-43C2-8539-E2A8ED5247C1}" srcOrd="6" destOrd="0" presId="urn:microsoft.com/office/officeart/2005/8/layout/vList2"/>
    <dgm:cxn modelId="{5FDEE3D6-74CE-4DD4-A5C6-8AB5844516EF}" type="presParOf" srcId="{681C68D9-472B-4CE9-8354-B47256415B57}" destId="{7D55598B-D599-4A4E-9677-43EC0A9A67C8}" srcOrd="7" destOrd="0" presId="urn:microsoft.com/office/officeart/2005/8/layout/vList2"/>
    <dgm:cxn modelId="{FC9A7ED5-B4E0-4EB3-95FE-06B9DD989EDD}" type="presParOf" srcId="{681C68D9-472B-4CE9-8354-B47256415B57}" destId="{DAC9D723-0208-423D-ABCE-7C8FBC2D77A6}" srcOrd="8" destOrd="0" presId="urn:microsoft.com/office/officeart/2005/8/layout/vList2"/>
    <dgm:cxn modelId="{DE0DB15E-3DCE-42DC-9186-972A9773C2A6}" type="presParOf" srcId="{681C68D9-472B-4CE9-8354-B47256415B57}" destId="{EBBE269E-7FAC-4981-AD4A-8638BCBABB1F}" srcOrd="9" destOrd="0" presId="urn:microsoft.com/office/officeart/2005/8/layout/vList2"/>
    <dgm:cxn modelId="{84D36FF2-7CB8-4BD1-9DC6-EE6CAEC99FAA}" type="presParOf" srcId="{681C68D9-472B-4CE9-8354-B47256415B57}" destId="{B5A7F5EE-FB25-400B-9D13-5A2068187D6D}" srcOrd="10" destOrd="0" presId="urn:microsoft.com/office/officeart/2005/8/layout/vList2"/>
    <dgm:cxn modelId="{D74ABBB3-5050-45D7-AC97-13266771B152}" type="presParOf" srcId="{681C68D9-472B-4CE9-8354-B47256415B57}" destId="{332FDFD6-7CFA-445E-89C8-184C06AE65DF}" srcOrd="11" destOrd="0" presId="urn:microsoft.com/office/officeart/2005/8/layout/vList2"/>
    <dgm:cxn modelId="{662E639A-7472-428E-BEA2-D33832249D07}" type="presParOf" srcId="{681C68D9-472B-4CE9-8354-B47256415B57}" destId="{4F80EBFA-00CE-4824-AF37-0A8D47FF5E29}"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2A29560-42D1-49B3-9810-9448A70D7B2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6058C918-32CB-42EB-B15F-9199ADCE1D27}">
      <dgm:prSet/>
      <dgm:spPr/>
      <dgm:t>
        <a:bodyPr/>
        <a:lstStyle/>
        <a:p>
          <a:pPr rtl="0"/>
          <a:r>
            <a:rPr lang="cs-CZ" smtClean="0"/>
            <a:t>Přímé daně</a:t>
          </a:r>
          <a:endParaRPr lang="cs-CZ"/>
        </a:p>
      </dgm:t>
    </dgm:pt>
    <dgm:pt modelId="{3ED67331-B6D0-4804-9210-C9E7A802D807}" type="parTrans" cxnId="{5EAC18F5-5E7F-40A0-A24F-BD013B1F4AFF}">
      <dgm:prSet/>
      <dgm:spPr/>
      <dgm:t>
        <a:bodyPr/>
        <a:lstStyle/>
        <a:p>
          <a:endParaRPr lang="cs-CZ"/>
        </a:p>
      </dgm:t>
    </dgm:pt>
    <dgm:pt modelId="{BE094CB9-7B86-451C-8975-B524DDB7B0FF}" type="sibTrans" cxnId="{5EAC18F5-5E7F-40A0-A24F-BD013B1F4AFF}">
      <dgm:prSet/>
      <dgm:spPr/>
      <dgm:t>
        <a:bodyPr/>
        <a:lstStyle/>
        <a:p>
          <a:endParaRPr lang="cs-CZ"/>
        </a:p>
      </dgm:t>
    </dgm:pt>
    <dgm:pt modelId="{C7296FBA-DDAA-4EAD-A0C8-09FB3BE84CA2}">
      <dgm:prSet/>
      <dgm:spPr/>
      <dgm:t>
        <a:bodyPr/>
        <a:lstStyle/>
        <a:p>
          <a:pPr rtl="0"/>
          <a:r>
            <a:rPr lang="cs-CZ" smtClean="0"/>
            <a:t>Nepřímé daně</a:t>
          </a:r>
          <a:endParaRPr lang="cs-CZ"/>
        </a:p>
      </dgm:t>
    </dgm:pt>
    <dgm:pt modelId="{0AD938AE-166D-4C6B-8F2A-E9586A3484C3}" type="parTrans" cxnId="{5DD7B93F-2E1D-49ED-AEF9-A392279DAA83}">
      <dgm:prSet/>
      <dgm:spPr/>
      <dgm:t>
        <a:bodyPr/>
        <a:lstStyle/>
        <a:p>
          <a:endParaRPr lang="cs-CZ"/>
        </a:p>
      </dgm:t>
    </dgm:pt>
    <dgm:pt modelId="{D0E29C0F-A1CB-410A-8A03-4DA2B8A794B7}" type="sibTrans" cxnId="{5DD7B93F-2E1D-49ED-AEF9-A392279DAA83}">
      <dgm:prSet/>
      <dgm:spPr/>
      <dgm:t>
        <a:bodyPr/>
        <a:lstStyle/>
        <a:p>
          <a:endParaRPr lang="cs-CZ"/>
        </a:p>
      </dgm:t>
    </dgm:pt>
    <dgm:pt modelId="{4541F8C5-EB6E-424F-8375-194EC883C374}" type="pres">
      <dgm:prSet presAssocID="{F2A29560-42D1-49B3-9810-9448A70D7B25}" presName="linear" presStyleCnt="0">
        <dgm:presLayoutVars>
          <dgm:animLvl val="lvl"/>
          <dgm:resizeHandles val="exact"/>
        </dgm:presLayoutVars>
      </dgm:prSet>
      <dgm:spPr/>
      <dgm:t>
        <a:bodyPr/>
        <a:lstStyle/>
        <a:p>
          <a:endParaRPr lang="cs-CZ"/>
        </a:p>
      </dgm:t>
    </dgm:pt>
    <dgm:pt modelId="{E7DEF632-035E-4029-9C34-7061278A78B3}" type="pres">
      <dgm:prSet presAssocID="{6058C918-32CB-42EB-B15F-9199ADCE1D27}" presName="parentText" presStyleLbl="node1" presStyleIdx="0" presStyleCnt="2">
        <dgm:presLayoutVars>
          <dgm:chMax val="0"/>
          <dgm:bulletEnabled val="1"/>
        </dgm:presLayoutVars>
      </dgm:prSet>
      <dgm:spPr/>
      <dgm:t>
        <a:bodyPr/>
        <a:lstStyle/>
        <a:p>
          <a:endParaRPr lang="cs-CZ"/>
        </a:p>
      </dgm:t>
    </dgm:pt>
    <dgm:pt modelId="{A28A7790-EBFB-42A5-B60F-A5D1FB0DA1C2}" type="pres">
      <dgm:prSet presAssocID="{BE094CB9-7B86-451C-8975-B524DDB7B0FF}" presName="spacer" presStyleCnt="0"/>
      <dgm:spPr/>
    </dgm:pt>
    <dgm:pt modelId="{D7C3B870-5AEE-4D13-8042-9F08998D7D05}" type="pres">
      <dgm:prSet presAssocID="{C7296FBA-DDAA-4EAD-A0C8-09FB3BE84CA2}" presName="parentText" presStyleLbl="node1" presStyleIdx="1" presStyleCnt="2">
        <dgm:presLayoutVars>
          <dgm:chMax val="0"/>
          <dgm:bulletEnabled val="1"/>
        </dgm:presLayoutVars>
      </dgm:prSet>
      <dgm:spPr/>
      <dgm:t>
        <a:bodyPr/>
        <a:lstStyle/>
        <a:p>
          <a:endParaRPr lang="cs-CZ"/>
        </a:p>
      </dgm:t>
    </dgm:pt>
  </dgm:ptLst>
  <dgm:cxnLst>
    <dgm:cxn modelId="{85BE66D5-0E57-4D21-A7CD-5352DEE6BA80}" type="presOf" srcId="{F2A29560-42D1-49B3-9810-9448A70D7B25}" destId="{4541F8C5-EB6E-424F-8375-194EC883C374}" srcOrd="0" destOrd="0" presId="urn:microsoft.com/office/officeart/2005/8/layout/vList2"/>
    <dgm:cxn modelId="{5EAC18F5-5E7F-40A0-A24F-BD013B1F4AFF}" srcId="{F2A29560-42D1-49B3-9810-9448A70D7B25}" destId="{6058C918-32CB-42EB-B15F-9199ADCE1D27}" srcOrd="0" destOrd="0" parTransId="{3ED67331-B6D0-4804-9210-C9E7A802D807}" sibTransId="{BE094CB9-7B86-451C-8975-B524DDB7B0FF}"/>
    <dgm:cxn modelId="{8D540B92-EB6C-4F54-A0A8-945EDFC6B907}" type="presOf" srcId="{6058C918-32CB-42EB-B15F-9199ADCE1D27}" destId="{E7DEF632-035E-4029-9C34-7061278A78B3}" srcOrd="0" destOrd="0" presId="urn:microsoft.com/office/officeart/2005/8/layout/vList2"/>
    <dgm:cxn modelId="{5DD7B93F-2E1D-49ED-AEF9-A392279DAA83}" srcId="{F2A29560-42D1-49B3-9810-9448A70D7B25}" destId="{C7296FBA-DDAA-4EAD-A0C8-09FB3BE84CA2}" srcOrd="1" destOrd="0" parTransId="{0AD938AE-166D-4C6B-8F2A-E9586A3484C3}" sibTransId="{D0E29C0F-A1CB-410A-8A03-4DA2B8A794B7}"/>
    <dgm:cxn modelId="{364D9018-7166-4F8B-B54C-8C0B37EFE1F0}" type="presOf" srcId="{C7296FBA-DDAA-4EAD-A0C8-09FB3BE84CA2}" destId="{D7C3B870-5AEE-4D13-8042-9F08998D7D05}" srcOrd="0" destOrd="0" presId="urn:microsoft.com/office/officeart/2005/8/layout/vList2"/>
    <dgm:cxn modelId="{28128CF5-D2DC-4B95-BAC3-3076E9A17875}" type="presParOf" srcId="{4541F8C5-EB6E-424F-8375-194EC883C374}" destId="{E7DEF632-035E-4029-9C34-7061278A78B3}" srcOrd="0" destOrd="0" presId="urn:microsoft.com/office/officeart/2005/8/layout/vList2"/>
    <dgm:cxn modelId="{279CB7D0-E89B-45CC-BD37-8DB16E7A0031}" type="presParOf" srcId="{4541F8C5-EB6E-424F-8375-194EC883C374}" destId="{A28A7790-EBFB-42A5-B60F-A5D1FB0DA1C2}" srcOrd="1" destOrd="0" presId="urn:microsoft.com/office/officeart/2005/8/layout/vList2"/>
    <dgm:cxn modelId="{5EA03914-9FB0-4037-94F4-AEA6792032BD}" type="presParOf" srcId="{4541F8C5-EB6E-424F-8375-194EC883C374}" destId="{D7C3B870-5AEE-4D13-8042-9F08998D7D0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29B1814-573E-4700-8D82-59BAC3A37DA8}"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E5572CE5-7E90-4483-9D95-CFB235074A54}">
      <dgm:prSet/>
      <dgm:spPr/>
      <dgm:t>
        <a:bodyPr/>
        <a:lstStyle/>
        <a:p>
          <a:pPr rtl="0"/>
          <a:r>
            <a:rPr lang="cs-CZ" dirty="0" smtClean="0"/>
            <a:t>15 procent ze základu daně</a:t>
          </a:r>
          <a:endParaRPr lang="cs-CZ" dirty="0"/>
        </a:p>
      </dgm:t>
    </dgm:pt>
    <dgm:pt modelId="{5EBEF647-359D-46DA-8986-DD4825D8E56F}" type="parTrans" cxnId="{8A11362C-4EF9-4E0A-81D8-AE6865021BFD}">
      <dgm:prSet/>
      <dgm:spPr/>
      <dgm:t>
        <a:bodyPr/>
        <a:lstStyle/>
        <a:p>
          <a:endParaRPr lang="cs-CZ"/>
        </a:p>
      </dgm:t>
    </dgm:pt>
    <dgm:pt modelId="{3894EAD9-A056-4EFC-BBB5-4398D3E9D340}" type="sibTrans" cxnId="{8A11362C-4EF9-4E0A-81D8-AE6865021BFD}">
      <dgm:prSet/>
      <dgm:spPr/>
      <dgm:t>
        <a:bodyPr/>
        <a:lstStyle/>
        <a:p>
          <a:endParaRPr lang="cs-CZ"/>
        </a:p>
      </dgm:t>
    </dgm:pt>
    <dgm:pt modelId="{AA13F762-6692-46B5-A8DC-0E47E86B2CBE}">
      <dgm:prSet/>
      <dgm:spPr/>
      <dgm:t>
        <a:bodyPr/>
        <a:lstStyle/>
        <a:p>
          <a:pPr rtl="0"/>
          <a:r>
            <a:rPr lang="cs-CZ" smtClean="0"/>
            <a:t>- „odečítatelné položky od základu daně“</a:t>
          </a:r>
          <a:endParaRPr lang="cs-CZ"/>
        </a:p>
      </dgm:t>
    </dgm:pt>
    <dgm:pt modelId="{5844185B-608B-446D-AEDF-90B9A57D2B5C}" type="parTrans" cxnId="{756F68CA-4BE9-4987-988F-F1830F10DA05}">
      <dgm:prSet/>
      <dgm:spPr/>
      <dgm:t>
        <a:bodyPr/>
        <a:lstStyle/>
        <a:p>
          <a:endParaRPr lang="cs-CZ"/>
        </a:p>
      </dgm:t>
    </dgm:pt>
    <dgm:pt modelId="{FEDF55BE-25F1-4B14-A395-15A9B3C83539}" type="sibTrans" cxnId="{756F68CA-4BE9-4987-988F-F1830F10DA05}">
      <dgm:prSet/>
      <dgm:spPr/>
      <dgm:t>
        <a:bodyPr/>
        <a:lstStyle/>
        <a:p>
          <a:endParaRPr lang="cs-CZ"/>
        </a:p>
      </dgm:t>
    </dgm:pt>
    <dgm:pt modelId="{279C1437-08A9-459A-9824-DDCB5C88DA0A}">
      <dgm:prSet/>
      <dgm:spPr/>
      <dgm:t>
        <a:bodyPr/>
        <a:lstStyle/>
        <a:p>
          <a:pPr rtl="0"/>
          <a:r>
            <a:rPr lang="cs-CZ" smtClean="0"/>
            <a:t>Dary</a:t>
          </a:r>
          <a:endParaRPr lang="cs-CZ"/>
        </a:p>
      </dgm:t>
    </dgm:pt>
    <dgm:pt modelId="{EE62BF9F-BBCE-410D-B817-5F6A28781AD1}" type="parTrans" cxnId="{772CF5DE-63B2-4279-9821-FC3F30DC3A55}">
      <dgm:prSet/>
      <dgm:spPr/>
      <dgm:t>
        <a:bodyPr/>
        <a:lstStyle/>
        <a:p>
          <a:endParaRPr lang="cs-CZ"/>
        </a:p>
      </dgm:t>
    </dgm:pt>
    <dgm:pt modelId="{D938319E-B223-4063-9BD7-5C25C7942357}" type="sibTrans" cxnId="{772CF5DE-63B2-4279-9821-FC3F30DC3A55}">
      <dgm:prSet/>
      <dgm:spPr/>
      <dgm:t>
        <a:bodyPr/>
        <a:lstStyle/>
        <a:p>
          <a:endParaRPr lang="cs-CZ"/>
        </a:p>
      </dgm:t>
    </dgm:pt>
    <dgm:pt modelId="{270227EE-D364-4DCA-9C43-143BDF03CA05}">
      <dgm:prSet/>
      <dgm:spPr/>
      <dgm:t>
        <a:bodyPr/>
        <a:lstStyle/>
        <a:p>
          <a:pPr rtl="0"/>
          <a:r>
            <a:rPr lang="cs-CZ" smtClean="0"/>
            <a:t>Úroky</a:t>
          </a:r>
          <a:endParaRPr lang="cs-CZ"/>
        </a:p>
      </dgm:t>
    </dgm:pt>
    <dgm:pt modelId="{7A660E84-DFF3-4A39-AE91-E2863A7017DC}" type="parTrans" cxnId="{B88B0602-255A-491E-AA15-4B2040F5700A}">
      <dgm:prSet/>
      <dgm:spPr/>
      <dgm:t>
        <a:bodyPr/>
        <a:lstStyle/>
        <a:p>
          <a:endParaRPr lang="cs-CZ"/>
        </a:p>
      </dgm:t>
    </dgm:pt>
    <dgm:pt modelId="{D1324906-FF11-4A5A-8946-04E2F2C0D4D9}" type="sibTrans" cxnId="{B88B0602-255A-491E-AA15-4B2040F5700A}">
      <dgm:prSet/>
      <dgm:spPr/>
      <dgm:t>
        <a:bodyPr/>
        <a:lstStyle/>
        <a:p>
          <a:endParaRPr lang="cs-CZ"/>
        </a:p>
      </dgm:t>
    </dgm:pt>
    <dgm:pt modelId="{8CA49A60-F6FB-4996-BC2C-D652AC55270C}">
      <dgm:prSet/>
      <dgm:spPr/>
      <dgm:t>
        <a:bodyPr/>
        <a:lstStyle/>
        <a:p>
          <a:pPr rtl="0"/>
          <a:r>
            <a:rPr lang="cs-CZ" smtClean="0"/>
            <a:t>Spoření na penzi</a:t>
          </a:r>
          <a:endParaRPr lang="cs-CZ"/>
        </a:p>
      </dgm:t>
    </dgm:pt>
    <dgm:pt modelId="{2CB1EEB1-1F96-4E19-A007-4F9CA48F3AF7}" type="parTrans" cxnId="{887CF72A-8240-4C65-A739-3D922E42C72F}">
      <dgm:prSet/>
      <dgm:spPr/>
      <dgm:t>
        <a:bodyPr/>
        <a:lstStyle/>
        <a:p>
          <a:endParaRPr lang="cs-CZ"/>
        </a:p>
      </dgm:t>
    </dgm:pt>
    <dgm:pt modelId="{67FBE5F1-B6E0-4F39-9BDB-CA44D8B8C12B}" type="sibTrans" cxnId="{887CF72A-8240-4C65-A739-3D922E42C72F}">
      <dgm:prSet/>
      <dgm:spPr/>
      <dgm:t>
        <a:bodyPr/>
        <a:lstStyle/>
        <a:p>
          <a:endParaRPr lang="cs-CZ"/>
        </a:p>
      </dgm:t>
    </dgm:pt>
    <dgm:pt modelId="{AC986755-80CB-4127-8444-59CDD07B9B8D}">
      <dgm:prSet/>
      <dgm:spPr/>
      <dgm:t>
        <a:bodyPr/>
        <a:lstStyle/>
        <a:p>
          <a:pPr rtl="0"/>
          <a:r>
            <a:rPr lang="cs-CZ" smtClean="0"/>
            <a:t>Životní pojištění</a:t>
          </a:r>
          <a:endParaRPr lang="cs-CZ"/>
        </a:p>
      </dgm:t>
    </dgm:pt>
    <dgm:pt modelId="{C5E30D51-0C33-45CA-B027-E3E94ECA5164}" type="parTrans" cxnId="{F69B93D6-87A3-4871-9412-9838BE6055DB}">
      <dgm:prSet/>
      <dgm:spPr/>
      <dgm:t>
        <a:bodyPr/>
        <a:lstStyle/>
        <a:p>
          <a:endParaRPr lang="cs-CZ"/>
        </a:p>
      </dgm:t>
    </dgm:pt>
    <dgm:pt modelId="{D780E512-40DF-435E-9852-6164ACC828DC}" type="sibTrans" cxnId="{F69B93D6-87A3-4871-9412-9838BE6055DB}">
      <dgm:prSet/>
      <dgm:spPr/>
      <dgm:t>
        <a:bodyPr/>
        <a:lstStyle/>
        <a:p>
          <a:endParaRPr lang="cs-CZ"/>
        </a:p>
      </dgm:t>
    </dgm:pt>
    <dgm:pt modelId="{DCFF1CEB-B63E-477F-8824-0BE97593B551}">
      <dgm:prSet/>
      <dgm:spPr/>
      <dgm:t>
        <a:bodyPr/>
        <a:lstStyle/>
        <a:p>
          <a:pPr rtl="0"/>
          <a:r>
            <a:rPr lang="cs-CZ" smtClean="0"/>
            <a:t>Odbory</a:t>
          </a:r>
          <a:endParaRPr lang="cs-CZ"/>
        </a:p>
      </dgm:t>
    </dgm:pt>
    <dgm:pt modelId="{C9679ECF-6D85-4FC6-803D-BFC0E28DE418}" type="parTrans" cxnId="{5E5B02C4-0541-4EDB-A383-FA7C26741BA6}">
      <dgm:prSet/>
      <dgm:spPr/>
      <dgm:t>
        <a:bodyPr/>
        <a:lstStyle/>
        <a:p>
          <a:endParaRPr lang="cs-CZ"/>
        </a:p>
      </dgm:t>
    </dgm:pt>
    <dgm:pt modelId="{78F9B05E-5C60-4EB0-AE18-C21A114DDCA1}" type="sibTrans" cxnId="{5E5B02C4-0541-4EDB-A383-FA7C26741BA6}">
      <dgm:prSet/>
      <dgm:spPr/>
      <dgm:t>
        <a:bodyPr/>
        <a:lstStyle/>
        <a:p>
          <a:endParaRPr lang="cs-CZ"/>
        </a:p>
      </dgm:t>
    </dgm:pt>
    <dgm:pt modelId="{E5407131-EB3B-40DD-8284-10052260449F}">
      <dgm:prSet/>
      <dgm:spPr/>
      <dgm:t>
        <a:bodyPr/>
        <a:lstStyle/>
        <a:p>
          <a:pPr rtl="0"/>
          <a:r>
            <a:rPr lang="cs-CZ" smtClean="0"/>
            <a:t>Vzdělávaní (atestační zkouška) </a:t>
          </a:r>
          <a:endParaRPr lang="cs-CZ"/>
        </a:p>
      </dgm:t>
    </dgm:pt>
    <dgm:pt modelId="{61A71B7C-9850-4622-AE01-E9AE7DFEBDD9}" type="parTrans" cxnId="{EB646CA4-7369-4272-A6F5-099622530B20}">
      <dgm:prSet/>
      <dgm:spPr/>
      <dgm:t>
        <a:bodyPr/>
        <a:lstStyle/>
        <a:p>
          <a:endParaRPr lang="cs-CZ"/>
        </a:p>
      </dgm:t>
    </dgm:pt>
    <dgm:pt modelId="{95E98C88-8E0B-4CD8-9ECC-30612748708B}" type="sibTrans" cxnId="{EB646CA4-7369-4272-A6F5-099622530B20}">
      <dgm:prSet/>
      <dgm:spPr/>
      <dgm:t>
        <a:bodyPr/>
        <a:lstStyle/>
        <a:p>
          <a:endParaRPr lang="cs-CZ"/>
        </a:p>
      </dgm:t>
    </dgm:pt>
    <dgm:pt modelId="{31B000FD-488D-487E-8F41-0E7E83A68461}">
      <dgm:prSet/>
      <dgm:spPr/>
      <dgm:t>
        <a:bodyPr/>
        <a:lstStyle/>
        <a:p>
          <a:pPr rtl="0"/>
          <a:r>
            <a:rPr lang="cs-CZ" smtClean="0"/>
            <a:t>Následně se odečítají slevy na dani</a:t>
          </a:r>
          <a:endParaRPr lang="cs-CZ"/>
        </a:p>
      </dgm:t>
    </dgm:pt>
    <dgm:pt modelId="{926D602C-4E06-41DE-8F58-E195D92D0465}" type="parTrans" cxnId="{BCA9FA98-849E-4480-B74E-5A57ECC77BC2}">
      <dgm:prSet/>
      <dgm:spPr/>
      <dgm:t>
        <a:bodyPr/>
        <a:lstStyle/>
        <a:p>
          <a:endParaRPr lang="cs-CZ"/>
        </a:p>
      </dgm:t>
    </dgm:pt>
    <dgm:pt modelId="{317D4770-1761-4AD1-AD5F-F2E386222873}" type="sibTrans" cxnId="{BCA9FA98-849E-4480-B74E-5A57ECC77BC2}">
      <dgm:prSet/>
      <dgm:spPr/>
      <dgm:t>
        <a:bodyPr/>
        <a:lstStyle/>
        <a:p>
          <a:endParaRPr lang="cs-CZ"/>
        </a:p>
      </dgm:t>
    </dgm:pt>
    <dgm:pt modelId="{516A24E2-93D7-4C51-A7EC-E02BBB204466}">
      <dgm:prSet/>
      <dgm:spPr/>
      <dgm:t>
        <a:bodyPr/>
        <a:lstStyle/>
        <a:p>
          <a:pPr rtl="0"/>
          <a:r>
            <a:rPr lang="cs-CZ" smtClean="0"/>
            <a:t>Manžel bez příjmu</a:t>
          </a:r>
          <a:endParaRPr lang="cs-CZ"/>
        </a:p>
      </dgm:t>
    </dgm:pt>
    <dgm:pt modelId="{AB01D03B-D740-45DA-9F48-C9251F10793A}" type="parTrans" cxnId="{65C0B33C-21C3-4518-8B27-B1D83E3DAF70}">
      <dgm:prSet/>
      <dgm:spPr/>
      <dgm:t>
        <a:bodyPr/>
        <a:lstStyle/>
        <a:p>
          <a:endParaRPr lang="cs-CZ"/>
        </a:p>
      </dgm:t>
    </dgm:pt>
    <dgm:pt modelId="{20B62F70-98FB-4633-B1D0-968774BFAD0D}" type="sibTrans" cxnId="{65C0B33C-21C3-4518-8B27-B1D83E3DAF70}">
      <dgm:prSet/>
      <dgm:spPr/>
      <dgm:t>
        <a:bodyPr/>
        <a:lstStyle/>
        <a:p>
          <a:endParaRPr lang="cs-CZ"/>
        </a:p>
      </dgm:t>
    </dgm:pt>
    <dgm:pt modelId="{07CDCFE1-6735-439B-B506-B65470C74CBE}">
      <dgm:prSet/>
      <dgm:spPr/>
      <dgm:t>
        <a:bodyPr/>
        <a:lstStyle/>
        <a:p>
          <a:pPr rtl="0"/>
          <a:r>
            <a:rPr lang="cs-CZ" smtClean="0"/>
            <a:t>Dítě</a:t>
          </a:r>
          <a:endParaRPr lang="cs-CZ"/>
        </a:p>
      </dgm:t>
    </dgm:pt>
    <dgm:pt modelId="{AFCA7D99-B568-403F-9758-55850A0E4BC3}" type="parTrans" cxnId="{C177AD3C-9211-4B1A-B66B-2A09639C92B1}">
      <dgm:prSet/>
      <dgm:spPr/>
      <dgm:t>
        <a:bodyPr/>
        <a:lstStyle/>
        <a:p>
          <a:endParaRPr lang="cs-CZ"/>
        </a:p>
      </dgm:t>
    </dgm:pt>
    <dgm:pt modelId="{66FD0340-FB41-44D2-868C-D213013E07B1}" type="sibTrans" cxnId="{C177AD3C-9211-4B1A-B66B-2A09639C92B1}">
      <dgm:prSet/>
      <dgm:spPr/>
      <dgm:t>
        <a:bodyPr/>
        <a:lstStyle/>
        <a:p>
          <a:endParaRPr lang="cs-CZ"/>
        </a:p>
      </dgm:t>
    </dgm:pt>
    <dgm:pt modelId="{FC3E51B7-95E6-4571-B961-C76E81BFFA18}">
      <dgm:prSet/>
      <dgm:spPr/>
      <dgm:t>
        <a:bodyPr/>
        <a:lstStyle/>
        <a:p>
          <a:pPr rtl="0"/>
          <a:r>
            <a:rPr lang="cs-CZ" dirty="0" smtClean="0"/>
            <a:t>Příjmy FO </a:t>
          </a:r>
          <a:endParaRPr lang="cs-CZ" dirty="0"/>
        </a:p>
      </dgm:t>
    </dgm:pt>
    <dgm:pt modelId="{3F59157C-2355-4C21-A9A0-0D98D14402E2}" type="parTrans" cxnId="{953E9C4C-749E-4F73-9569-E90DCA759586}">
      <dgm:prSet/>
      <dgm:spPr/>
      <dgm:t>
        <a:bodyPr/>
        <a:lstStyle/>
        <a:p>
          <a:endParaRPr lang="cs-CZ"/>
        </a:p>
      </dgm:t>
    </dgm:pt>
    <dgm:pt modelId="{1CE36BB0-98DD-4678-B795-8044045D0186}" type="sibTrans" cxnId="{953E9C4C-749E-4F73-9569-E90DCA759586}">
      <dgm:prSet/>
      <dgm:spPr/>
      <dgm:t>
        <a:bodyPr/>
        <a:lstStyle/>
        <a:p>
          <a:endParaRPr lang="cs-CZ"/>
        </a:p>
      </dgm:t>
    </dgm:pt>
    <dgm:pt modelId="{96E3D4FE-3363-441C-8072-E2132EA5941D}">
      <dgm:prSet/>
      <dgm:spPr/>
      <dgm:t>
        <a:bodyPr/>
        <a:lstStyle/>
        <a:p>
          <a:pPr rtl="0"/>
          <a:r>
            <a:rPr lang="cs-CZ" dirty="0" smtClean="0"/>
            <a:t>Závislá činnost</a:t>
          </a:r>
          <a:endParaRPr lang="cs-CZ" dirty="0"/>
        </a:p>
      </dgm:t>
    </dgm:pt>
    <dgm:pt modelId="{E0082EEE-CD67-4353-9592-2AB8CC031211}" type="parTrans" cxnId="{7EEF322D-E1DF-4C63-81A9-6826AD9433B6}">
      <dgm:prSet/>
      <dgm:spPr/>
      <dgm:t>
        <a:bodyPr/>
        <a:lstStyle/>
        <a:p>
          <a:endParaRPr lang="cs-CZ"/>
        </a:p>
      </dgm:t>
    </dgm:pt>
    <dgm:pt modelId="{6C0D1E15-0D9C-44A4-84CD-832E187E88B8}" type="sibTrans" cxnId="{7EEF322D-E1DF-4C63-81A9-6826AD9433B6}">
      <dgm:prSet/>
      <dgm:spPr/>
      <dgm:t>
        <a:bodyPr/>
        <a:lstStyle/>
        <a:p>
          <a:endParaRPr lang="cs-CZ"/>
        </a:p>
      </dgm:t>
    </dgm:pt>
    <dgm:pt modelId="{367066FB-3FDB-4027-B2AB-3C28DF133A38}">
      <dgm:prSet/>
      <dgm:spPr/>
      <dgm:t>
        <a:bodyPr/>
        <a:lstStyle/>
        <a:p>
          <a:pPr rtl="0"/>
          <a:r>
            <a:rPr lang="cs-CZ" dirty="0" smtClean="0"/>
            <a:t>Podnikání</a:t>
          </a:r>
          <a:endParaRPr lang="cs-CZ" dirty="0"/>
        </a:p>
      </dgm:t>
    </dgm:pt>
    <dgm:pt modelId="{F84F5700-25FE-4BC9-8E31-45834AF29101}" type="parTrans" cxnId="{FBFA2117-3F27-4FF8-AF7E-5047289BB3A2}">
      <dgm:prSet/>
      <dgm:spPr/>
      <dgm:t>
        <a:bodyPr/>
        <a:lstStyle/>
        <a:p>
          <a:endParaRPr lang="cs-CZ"/>
        </a:p>
      </dgm:t>
    </dgm:pt>
    <dgm:pt modelId="{77B53EF8-7580-4AD4-A9F4-615EFC318722}" type="sibTrans" cxnId="{FBFA2117-3F27-4FF8-AF7E-5047289BB3A2}">
      <dgm:prSet/>
      <dgm:spPr/>
      <dgm:t>
        <a:bodyPr/>
        <a:lstStyle/>
        <a:p>
          <a:endParaRPr lang="cs-CZ"/>
        </a:p>
      </dgm:t>
    </dgm:pt>
    <dgm:pt modelId="{5C71BD15-FF64-4EB9-800E-7B3BEF256D11}">
      <dgm:prSet/>
      <dgm:spPr/>
      <dgm:t>
        <a:bodyPr/>
        <a:lstStyle/>
        <a:p>
          <a:pPr rtl="0"/>
          <a:r>
            <a:rPr lang="cs-CZ" dirty="0" smtClean="0"/>
            <a:t>Další příjmy</a:t>
          </a:r>
          <a:endParaRPr lang="cs-CZ" dirty="0"/>
        </a:p>
      </dgm:t>
    </dgm:pt>
    <dgm:pt modelId="{2FBB4D65-7835-40EB-AF8E-CFABD1D08FEB}" type="parTrans" cxnId="{FF109107-891B-46F6-ACDB-63BC4C273806}">
      <dgm:prSet/>
      <dgm:spPr/>
      <dgm:t>
        <a:bodyPr/>
        <a:lstStyle/>
        <a:p>
          <a:endParaRPr lang="cs-CZ"/>
        </a:p>
      </dgm:t>
    </dgm:pt>
    <dgm:pt modelId="{7BCC803D-CCA8-4B83-A4F1-D661B09650B4}" type="sibTrans" cxnId="{FF109107-891B-46F6-ACDB-63BC4C273806}">
      <dgm:prSet/>
      <dgm:spPr/>
      <dgm:t>
        <a:bodyPr/>
        <a:lstStyle/>
        <a:p>
          <a:endParaRPr lang="cs-CZ"/>
        </a:p>
      </dgm:t>
    </dgm:pt>
    <dgm:pt modelId="{56B31C97-3710-4F9C-B8E1-F98EE291A0BF}" type="pres">
      <dgm:prSet presAssocID="{B29B1814-573E-4700-8D82-59BAC3A37DA8}" presName="Name0" presStyleCnt="0">
        <dgm:presLayoutVars>
          <dgm:dir/>
          <dgm:animLvl val="lvl"/>
          <dgm:resizeHandles val="exact"/>
        </dgm:presLayoutVars>
      </dgm:prSet>
      <dgm:spPr/>
      <dgm:t>
        <a:bodyPr/>
        <a:lstStyle/>
        <a:p>
          <a:endParaRPr lang="cs-CZ"/>
        </a:p>
      </dgm:t>
    </dgm:pt>
    <dgm:pt modelId="{89569340-1A2D-4DB2-8871-11B5F5496C2B}" type="pres">
      <dgm:prSet presAssocID="{E5572CE5-7E90-4483-9D95-CFB235074A54}" presName="composite" presStyleCnt="0"/>
      <dgm:spPr/>
    </dgm:pt>
    <dgm:pt modelId="{A8D5EE93-B294-4474-ACF8-5C053C0110A0}" type="pres">
      <dgm:prSet presAssocID="{E5572CE5-7E90-4483-9D95-CFB235074A54}" presName="parTx" presStyleLbl="alignNode1" presStyleIdx="0" presStyleCnt="3">
        <dgm:presLayoutVars>
          <dgm:chMax val="0"/>
          <dgm:chPref val="0"/>
          <dgm:bulletEnabled val="1"/>
        </dgm:presLayoutVars>
      </dgm:prSet>
      <dgm:spPr/>
      <dgm:t>
        <a:bodyPr/>
        <a:lstStyle/>
        <a:p>
          <a:endParaRPr lang="cs-CZ"/>
        </a:p>
      </dgm:t>
    </dgm:pt>
    <dgm:pt modelId="{384AB2A3-7EB7-4599-A2BF-DB6B5FCA84D0}" type="pres">
      <dgm:prSet presAssocID="{E5572CE5-7E90-4483-9D95-CFB235074A54}" presName="desTx" presStyleLbl="alignAccFollowNode1" presStyleIdx="0" presStyleCnt="3">
        <dgm:presLayoutVars>
          <dgm:bulletEnabled val="1"/>
        </dgm:presLayoutVars>
      </dgm:prSet>
      <dgm:spPr/>
      <dgm:t>
        <a:bodyPr/>
        <a:lstStyle/>
        <a:p>
          <a:endParaRPr lang="cs-CZ"/>
        </a:p>
      </dgm:t>
    </dgm:pt>
    <dgm:pt modelId="{2890FC18-2971-441E-8694-52207CA7D487}" type="pres">
      <dgm:prSet presAssocID="{3894EAD9-A056-4EFC-BBB5-4398D3E9D340}" presName="space" presStyleCnt="0"/>
      <dgm:spPr/>
    </dgm:pt>
    <dgm:pt modelId="{24CBF57E-DE95-4AE8-9C72-A823D533DEAD}" type="pres">
      <dgm:prSet presAssocID="{AA13F762-6692-46B5-A8DC-0E47E86B2CBE}" presName="composite" presStyleCnt="0"/>
      <dgm:spPr/>
    </dgm:pt>
    <dgm:pt modelId="{B0DA6E3E-074A-4C84-905E-3814879BC528}" type="pres">
      <dgm:prSet presAssocID="{AA13F762-6692-46B5-A8DC-0E47E86B2CBE}" presName="parTx" presStyleLbl="alignNode1" presStyleIdx="1" presStyleCnt="3">
        <dgm:presLayoutVars>
          <dgm:chMax val="0"/>
          <dgm:chPref val="0"/>
          <dgm:bulletEnabled val="1"/>
        </dgm:presLayoutVars>
      </dgm:prSet>
      <dgm:spPr/>
      <dgm:t>
        <a:bodyPr/>
        <a:lstStyle/>
        <a:p>
          <a:endParaRPr lang="cs-CZ"/>
        </a:p>
      </dgm:t>
    </dgm:pt>
    <dgm:pt modelId="{DBE0559A-C459-43CD-A7F0-C775A37C8797}" type="pres">
      <dgm:prSet presAssocID="{AA13F762-6692-46B5-A8DC-0E47E86B2CBE}" presName="desTx" presStyleLbl="alignAccFollowNode1" presStyleIdx="1" presStyleCnt="3">
        <dgm:presLayoutVars>
          <dgm:bulletEnabled val="1"/>
        </dgm:presLayoutVars>
      </dgm:prSet>
      <dgm:spPr/>
      <dgm:t>
        <a:bodyPr/>
        <a:lstStyle/>
        <a:p>
          <a:endParaRPr lang="cs-CZ"/>
        </a:p>
      </dgm:t>
    </dgm:pt>
    <dgm:pt modelId="{147CBDD7-5DB2-4871-8E18-817AEC9E849F}" type="pres">
      <dgm:prSet presAssocID="{FEDF55BE-25F1-4B14-A395-15A9B3C83539}" presName="space" presStyleCnt="0"/>
      <dgm:spPr/>
    </dgm:pt>
    <dgm:pt modelId="{264AF5BD-9FB6-4CB9-B226-97AB3E2EEE30}" type="pres">
      <dgm:prSet presAssocID="{31B000FD-488D-487E-8F41-0E7E83A68461}" presName="composite" presStyleCnt="0"/>
      <dgm:spPr/>
    </dgm:pt>
    <dgm:pt modelId="{26AA94C5-EAEB-4CD5-B67B-85E29AAC8366}" type="pres">
      <dgm:prSet presAssocID="{31B000FD-488D-487E-8F41-0E7E83A68461}" presName="parTx" presStyleLbl="alignNode1" presStyleIdx="2" presStyleCnt="3">
        <dgm:presLayoutVars>
          <dgm:chMax val="0"/>
          <dgm:chPref val="0"/>
          <dgm:bulletEnabled val="1"/>
        </dgm:presLayoutVars>
      </dgm:prSet>
      <dgm:spPr/>
      <dgm:t>
        <a:bodyPr/>
        <a:lstStyle/>
        <a:p>
          <a:endParaRPr lang="cs-CZ"/>
        </a:p>
      </dgm:t>
    </dgm:pt>
    <dgm:pt modelId="{85442BB5-2FCB-4550-B5AC-9563AF9ECCFB}" type="pres">
      <dgm:prSet presAssocID="{31B000FD-488D-487E-8F41-0E7E83A68461}" presName="desTx" presStyleLbl="alignAccFollowNode1" presStyleIdx="2" presStyleCnt="3">
        <dgm:presLayoutVars>
          <dgm:bulletEnabled val="1"/>
        </dgm:presLayoutVars>
      </dgm:prSet>
      <dgm:spPr/>
      <dgm:t>
        <a:bodyPr/>
        <a:lstStyle/>
        <a:p>
          <a:endParaRPr lang="cs-CZ"/>
        </a:p>
      </dgm:t>
    </dgm:pt>
  </dgm:ptLst>
  <dgm:cxnLst>
    <dgm:cxn modelId="{756F68CA-4BE9-4987-988F-F1830F10DA05}" srcId="{B29B1814-573E-4700-8D82-59BAC3A37DA8}" destId="{AA13F762-6692-46B5-A8DC-0E47E86B2CBE}" srcOrd="1" destOrd="0" parTransId="{5844185B-608B-446D-AEDF-90B9A57D2B5C}" sibTransId="{FEDF55BE-25F1-4B14-A395-15A9B3C83539}"/>
    <dgm:cxn modelId="{8C1ECC89-5E2B-429F-9068-568EB66DF8EC}" type="presOf" srcId="{FC3E51B7-95E6-4571-B961-C76E81BFFA18}" destId="{384AB2A3-7EB7-4599-A2BF-DB6B5FCA84D0}" srcOrd="0" destOrd="0" presId="urn:microsoft.com/office/officeart/2005/8/layout/hList1"/>
    <dgm:cxn modelId="{8BC9CA37-3D7B-4F28-B618-9F609C209391}" type="presOf" srcId="{5C71BD15-FF64-4EB9-800E-7B3BEF256D11}" destId="{384AB2A3-7EB7-4599-A2BF-DB6B5FCA84D0}" srcOrd="0" destOrd="3" presId="urn:microsoft.com/office/officeart/2005/8/layout/hList1"/>
    <dgm:cxn modelId="{92741824-0130-4B90-B8B9-EE5BD37A2F02}" type="presOf" srcId="{270227EE-D364-4DCA-9C43-143BDF03CA05}" destId="{DBE0559A-C459-43CD-A7F0-C775A37C8797}" srcOrd="0" destOrd="1" presId="urn:microsoft.com/office/officeart/2005/8/layout/hList1"/>
    <dgm:cxn modelId="{CB2175DE-E9FC-4DD6-B854-4590FAB7E346}" type="presOf" srcId="{07CDCFE1-6735-439B-B506-B65470C74CBE}" destId="{85442BB5-2FCB-4550-B5AC-9563AF9ECCFB}" srcOrd="0" destOrd="1" presId="urn:microsoft.com/office/officeart/2005/8/layout/hList1"/>
    <dgm:cxn modelId="{48A311E5-8F13-4E15-82FD-B70B38EB1FF2}" type="presOf" srcId="{279C1437-08A9-459A-9824-DDCB5C88DA0A}" destId="{DBE0559A-C459-43CD-A7F0-C775A37C8797}" srcOrd="0" destOrd="0" presId="urn:microsoft.com/office/officeart/2005/8/layout/hList1"/>
    <dgm:cxn modelId="{DEBE62B3-11A9-4417-B963-5E5F460261CF}" type="presOf" srcId="{B29B1814-573E-4700-8D82-59BAC3A37DA8}" destId="{56B31C97-3710-4F9C-B8E1-F98EE291A0BF}" srcOrd="0" destOrd="0" presId="urn:microsoft.com/office/officeart/2005/8/layout/hList1"/>
    <dgm:cxn modelId="{BCA9FA98-849E-4480-B74E-5A57ECC77BC2}" srcId="{B29B1814-573E-4700-8D82-59BAC3A37DA8}" destId="{31B000FD-488D-487E-8F41-0E7E83A68461}" srcOrd="2" destOrd="0" parTransId="{926D602C-4E06-41DE-8F58-E195D92D0465}" sibTransId="{317D4770-1761-4AD1-AD5F-F2E386222873}"/>
    <dgm:cxn modelId="{C177AD3C-9211-4B1A-B66B-2A09639C92B1}" srcId="{31B000FD-488D-487E-8F41-0E7E83A68461}" destId="{07CDCFE1-6735-439B-B506-B65470C74CBE}" srcOrd="1" destOrd="0" parTransId="{AFCA7D99-B568-403F-9758-55850A0E4BC3}" sibTransId="{66FD0340-FB41-44D2-868C-D213013E07B1}"/>
    <dgm:cxn modelId="{793FC06D-536D-44C0-8D54-4A3339F979AE}" type="presOf" srcId="{DCFF1CEB-B63E-477F-8824-0BE97593B551}" destId="{DBE0559A-C459-43CD-A7F0-C775A37C8797}" srcOrd="0" destOrd="4" presId="urn:microsoft.com/office/officeart/2005/8/layout/hList1"/>
    <dgm:cxn modelId="{10C52760-5E9C-4553-AFC3-F659932D2A94}" type="presOf" srcId="{516A24E2-93D7-4C51-A7EC-E02BBB204466}" destId="{85442BB5-2FCB-4550-B5AC-9563AF9ECCFB}" srcOrd="0" destOrd="0" presId="urn:microsoft.com/office/officeart/2005/8/layout/hList1"/>
    <dgm:cxn modelId="{BC5B9080-EF72-4D27-903B-CF6445DA015C}" type="presOf" srcId="{AA13F762-6692-46B5-A8DC-0E47E86B2CBE}" destId="{B0DA6E3E-074A-4C84-905E-3814879BC528}" srcOrd="0" destOrd="0" presId="urn:microsoft.com/office/officeart/2005/8/layout/hList1"/>
    <dgm:cxn modelId="{887CF72A-8240-4C65-A739-3D922E42C72F}" srcId="{AA13F762-6692-46B5-A8DC-0E47E86B2CBE}" destId="{8CA49A60-F6FB-4996-BC2C-D652AC55270C}" srcOrd="2" destOrd="0" parTransId="{2CB1EEB1-1F96-4E19-A007-4F9CA48F3AF7}" sibTransId="{67FBE5F1-B6E0-4F39-9BDB-CA44D8B8C12B}"/>
    <dgm:cxn modelId="{F69B93D6-87A3-4871-9412-9838BE6055DB}" srcId="{AA13F762-6692-46B5-A8DC-0E47E86B2CBE}" destId="{AC986755-80CB-4127-8444-59CDD07B9B8D}" srcOrd="3" destOrd="0" parTransId="{C5E30D51-0C33-45CA-B027-E3E94ECA5164}" sibTransId="{D780E512-40DF-435E-9852-6164ACC828DC}"/>
    <dgm:cxn modelId="{9EE8FD68-ED14-492A-B4C3-75556824799A}" type="presOf" srcId="{367066FB-3FDB-4027-B2AB-3C28DF133A38}" destId="{384AB2A3-7EB7-4599-A2BF-DB6B5FCA84D0}" srcOrd="0" destOrd="2" presId="urn:microsoft.com/office/officeart/2005/8/layout/hList1"/>
    <dgm:cxn modelId="{772CF5DE-63B2-4279-9821-FC3F30DC3A55}" srcId="{AA13F762-6692-46B5-A8DC-0E47E86B2CBE}" destId="{279C1437-08A9-459A-9824-DDCB5C88DA0A}" srcOrd="0" destOrd="0" parTransId="{EE62BF9F-BBCE-410D-B817-5F6A28781AD1}" sibTransId="{D938319E-B223-4063-9BD7-5C25C7942357}"/>
    <dgm:cxn modelId="{5E5B02C4-0541-4EDB-A383-FA7C26741BA6}" srcId="{AA13F762-6692-46B5-A8DC-0E47E86B2CBE}" destId="{DCFF1CEB-B63E-477F-8824-0BE97593B551}" srcOrd="4" destOrd="0" parTransId="{C9679ECF-6D85-4FC6-803D-BFC0E28DE418}" sibTransId="{78F9B05E-5C60-4EB0-AE18-C21A114DDCA1}"/>
    <dgm:cxn modelId="{47D4EB1D-0B59-4ACA-A143-1BB22F683729}" type="presOf" srcId="{AC986755-80CB-4127-8444-59CDD07B9B8D}" destId="{DBE0559A-C459-43CD-A7F0-C775A37C8797}" srcOrd="0" destOrd="3" presId="urn:microsoft.com/office/officeart/2005/8/layout/hList1"/>
    <dgm:cxn modelId="{6C9A2D33-A4F1-49D4-899F-85B9F58AB10D}" type="presOf" srcId="{96E3D4FE-3363-441C-8072-E2132EA5941D}" destId="{384AB2A3-7EB7-4599-A2BF-DB6B5FCA84D0}" srcOrd="0" destOrd="1" presId="urn:microsoft.com/office/officeart/2005/8/layout/hList1"/>
    <dgm:cxn modelId="{CF3F7E2E-19E6-42E0-B943-845613BE4ACC}" type="presOf" srcId="{E5572CE5-7E90-4483-9D95-CFB235074A54}" destId="{A8D5EE93-B294-4474-ACF8-5C053C0110A0}" srcOrd="0" destOrd="0" presId="urn:microsoft.com/office/officeart/2005/8/layout/hList1"/>
    <dgm:cxn modelId="{8A11362C-4EF9-4E0A-81D8-AE6865021BFD}" srcId="{B29B1814-573E-4700-8D82-59BAC3A37DA8}" destId="{E5572CE5-7E90-4483-9D95-CFB235074A54}" srcOrd="0" destOrd="0" parTransId="{5EBEF647-359D-46DA-8986-DD4825D8E56F}" sibTransId="{3894EAD9-A056-4EFC-BBB5-4398D3E9D340}"/>
    <dgm:cxn modelId="{B88B0602-255A-491E-AA15-4B2040F5700A}" srcId="{AA13F762-6692-46B5-A8DC-0E47E86B2CBE}" destId="{270227EE-D364-4DCA-9C43-143BDF03CA05}" srcOrd="1" destOrd="0" parTransId="{7A660E84-DFF3-4A39-AE91-E2863A7017DC}" sibTransId="{D1324906-FF11-4A5A-8946-04E2F2C0D4D9}"/>
    <dgm:cxn modelId="{FC470B5F-E321-479A-902D-9D079E578D8B}" type="presOf" srcId="{E5407131-EB3B-40DD-8284-10052260449F}" destId="{DBE0559A-C459-43CD-A7F0-C775A37C8797}" srcOrd="0" destOrd="5" presId="urn:microsoft.com/office/officeart/2005/8/layout/hList1"/>
    <dgm:cxn modelId="{65C0B33C-21C3-4518-8B27-B1D83E3DAF70}" srcId="{31B000FD-488D-487E-8F41-0E7E83A68461}" destId="{516A24E2-93D7-4C51-A7EC-E02BBB204466}" srcOrd="0" destOrd="0" parTransId="{AB01D03B-D740-45DA-9F48-C9251F10793A}" sibTransId="{20B62F70-98FB-4633-B1D0-968774BFAD0D}"/>
    <dgm:cxn modelId="{953E9C4C-749E-4F73-9569-E90DCA759586}" srcId="{E5572CE5-7E90-4483-9D95-CFB235074A54}" destId="{FC3E51B7-95E6-4571-B961-C76E81BFFA18}" srcOrd="0" destOrd="0" parTransId="{3F59157C-2355-4C21-A9A0-0D98D14402E2}" sibTransId="{1CE36BB0-98DD-4678-B795-8044045D0186}"/>
    <dgm:cxn modelId="{2BD4AEAC-06BC-4471-8CA6-892C6C64B6D6}" type="presOf" srcId="{8CA49A60-F6FB-4996-BC2C-D652AC55270C}" destId="{DBE0559A-C459-43CD-A7F0-C775A37C8797}" srcOrd="0" destOrd="2" presId="urn:microsoft.com/office/officeart/2005/8/layout/hList1"/>
    <dgm:cxn modelId="{FF109107-891B-46F6-ACDB-63BC4C273806}" srcId="{FC3E51B7-95E6-4571-B961-C76E81BFFA18}" destId="{5C71BD15-FF64-4EB9-800E-7B3BEF256D11}" srcOrd="2" destOrd="0" parTransId="{2FBB4D65-7835-40EB-AF8E-CFABD1D08FEB}" sibTransId="{7BCC803D-CCA8-4B83-A4F1-D661B09650B4}"/>
    <dgm:cxn modelId="{EB646CA4-7369-4272-A6F5-099622530B20}" srcId="{AA13F762-6692-46B5-A8DC-0E47E86B2CBE}" destId="{E5407131-EB3B-40DD-8284-10052260449F}" srcOrd="5" destOrd="0" parTransId="{61A71B7C-9850-4622-AE01-E9AE7DFEBDD9}" sibTransId="{95E98C88-8E0B-4CD8-9ECC-30612748708B}"/>
    <dgm:cxn modelId="{FBFA2117-3F27-4FF8-AF7E-5047289BB3A2}" srcId="{FC3E51B7-95E6-4571-B961-C76E81BFFA18}" destId="{367066FB-3FDB-4027-B2AB-3C28DF133A38}" srcOrd="1" destOrd="0" parTransId="{F84F5700-25FE-4BC9-8E31-45834AF29101}" sibTransId="{77B53EF8-7580-4AD4-A9F4-615EFC318722}"/>
    <dgm:cxn modelId="{7EEF322D-E1DF-4C63-81A9-6826AD9433B6}" srcId="{FC3E51B7-95E6-4571-B961-C76E81BFFA18}" destId="{96E3D4FE-3363-441C-8072-E2132EA5941D}" srcOrd="0" destOrd="0" parTransId="{E0082EEE-CD67-4353-9592-2AB8CC031211}" sibTransId="{6C0D1E15-0D9C-44A4-84CD-832E187E88B8}"/>
    <dgm:cxn modelId="{FEC4EA20-3744-4D75-99A3-50F561ADD504}" type="presOf" srcId="{31B000FD-488D-487E-8F41-0E7E83A68461}" destId="{26AA94C5-EAEB-4CD5-B67B-85E29AAC8366}" srcOrd="0" destOrd="0" presId="urn:microsoft.com/office/officeart/2005/8/layout/hList1"/>
    <dgm:cxn modelId="{583E0C48-7E14-47E9-8D3D-E061444FD21A}" type="presParOf" srcId="{56B31C97-3710-4F9C-B8E1-F98EE291A0BF}" destId="{89569340-1A2D-4DB2-8871-11B5F5496C2B}" srcOrd="0" destOrd="0" presId="urn:microsoft.com/office/officeart/2005/8/layout/hList1"/>
    <dgm:cxn modelId="{193A65C0-42CE-4A66-91AB-CFCABC7A8824}" type="presParOf" srcId="{89569340-1A2D-4DB2-8871-11B5F5496C2B}" destId="{A8D5EE93-B294-4474-ACF8-5C053C0110A0}" srcOrd="0" destOrd="0" presId="urn:microsoft.com/office/officeart/2005/8/layout/hList1"/>
    <dgm:cxn modelId="{C708FA61-6BC7-4435-A291-4E6712801191}" type="presParOf" srcId="{89569340-1A2D-4DB2-8871-11B5F5496C2B}" destId="{384AB2A3-7EB7-4599-A2BF-DB6B5FCA84D0}" srcOrd="1" destOrd="0" presId="urn:microsoft.com/office/officeart/2005/8/layout/hList1"/>
    <dgm:cxn modelId="{C571C7E3-1E91-4989-ADDD-E49DD50BD9D3}" type="presParOf" srcId="{56B31C97-3710-4F9C-B8E1-F98EE291A0BF}" destId="{2890FC18-2971-441E-8694-52207CA7D487}" srcOrd="1" destOrd="0" presId="urn:microsoft.com/office/officeart/2005/8/layout/hList1"/>
    <dgm:cxn modelId="{7D3D53B7-95D4-4071-BB82-49AFE8E92819}" type="presParOf" srcId="{56B31C97-3710-4F9C-B8E1-F98EE291A0BF}" destId="{24CBF57E-DE95-4AE8-9C72-A823D533DEAD}" srcOrd="2" destOrd="0" presId="urn:microsoft.com/office/officeart/2005/8/layout/hList1"/>
    <dgm:cxn modelId="{8215C0EE-0CB7-4260-A747-13986D769883}" type="presParOf" srcId="{24CBF57E-DE95-4AE8-9C72-A823D533DEAD}" destId="{B0DA6E3E-074A-4C84-905E-3814879BC528}" srcOrd="0" destOrd="0" presId="urn:microsoft.com/office/officeart/2005/8/layout/hList1"/>
    <dgm:cxn modelId="{1B2E8F5C-3FC9-4A48-A8C8-32790B73DB21}" type="presParOf" srcId="{24CBF57E-DE95-4AE8-9C72-A823D533DEAD}" destId="{DBE0559A-C459-43CD-A7F0-C775A37C8797}" srcOrd="1" destOrd="0" presId="urn:microsoft.com/office/officeart/2005/8/layout/hList1"/>
    <dgm:cxn modelId="{43668066-3238-45C7-A5A9-01824083395F}" type="presParOf" srcId="{56B31C97-3710-4F9C-B8E1-F98EE291A0BF}" destId="{147CBDD7-5DB2-4871-8E18-817AEC9E849F}" srcOrd="3" destOrd="0" presId="urn:microsoft.com/office/officeart/2005/8/layout/hList1"/>
    <dgm:cxn modelId="{59634B8F-64AB-429D-A0CB-EC7A5D942FA6}" type="presParOf" srcId="{56B31C97-3710-4F9C-B8E1-F98EE291A0BF}" destId="{264AF5BD-9FB6-4CB9-B226-97AB3E2EEE30}" srcOrd="4" destOrd="0" presId="urn:microsoft.com/office/officeart/2005/8/layout/hList1"/>
    <dgm:cxn modelId="{57B4AA7E-A779-47C8-A0D8-2EC05A7787BD}" type="presParOf" srcId="{264AF5BD-9FB6-4CB9-B226-97AB3E2EEE30}" destId="{26AA94C5-EAEB-4CD5-B67B-85E29AAC8366}" srcOrd="0" destOrd="0" presId="urn:microsoft.com/office/officeart/2005/8/layout/hList1"/>
    <dgm:cxn modelId="{C79BD490-34FC-45D9-909B-7F19F57323DA}" type="presParOf" srcId="{264AF5BD-9FB6-4CB9-B226-97AB3E2EEE30}" destId="{85442BB5-2FCB-4550-B5AC-9563AF9ECCF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24464127-6E37-4B3F-B152-51F6915B151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8FA482A7-315D-4933-A4A4-080E349B146E}">
      <dgm:prSet/>
      <dgm:spPr/>
      <dgm:t>
        <a:bodyPr/>
        <a:lstStyle/>
        <a:p>
          <a:pPr rtl="0"/>
          <a:r>
            <a:rPr lang="cs-CZ" smtClean="0"/>
            <a:t>Důchodové</a:t>
          </a:r>
          <a:endParaRPr lang="cs-CZ"/>
        </a:p>
      </dgm:t>
    </dgm:pt>
    <dgm:pt modelId="{751AEE86-816A-4BDD-BDCA-4EC382007063}" type="parTrans" cxnId="{40CEBF8B-E781-455D-89D7-5B5A03A91C0A}">
      <dgm:prSet/>
      <dgm:spPr/>
      <dgm:t>
        <a:bodyPr/>
        <a:lstStyle/>
        <a:p>
          <a:endParaRPr lang="cs-CZ"/>
        </a:p>
      </dgm:t>
    </dgm:pt>
    <dgm:pt modelId="{EE9359AF-CFA4-43D1-9FCD-9CBDD2AB3828}" type="sibTrans" cxnId="{40CEBF8B-E781-455D-89D7-5B5A03A91C0A}">
      <dgm:prSet/>
      <dgm:spPr/>
      <dgm:t>
        <a:bodyPr/>
        <a:lstStyle/>
        <a:p>
          <a:endParaRPr lang="cs-CZ"/>
        </a:p>
      </dgm:t>
    </dgm:pt>
    <dgm:pt modelId="{45DF1AC8-6D05-42EC-AE16-B073B56815E0}">
      <dgm:prSet/>
      <dgm:spPr/>
      <dgm:t>
        <a:bodyPr/>
        <a:lstStyle/>
        <a:p>
          <a:pPr rtl="0"/>
          <a:r>
            <a:rPr lang="cs-CZ" smtClean="0"/>
            <a:t>Nemocenské</a:t>
          </a:r>
          <a:endParaRPr lang="cs-CZ"/>
        </a:p>
      </dgm:t>
    </dgm:pt>
    <dgm:pt modelId="{E28AB343-4666-42B2-ACA3-7D58D91C71D9}" type="parTrans" cxnId="{826B4673-8650-40B7-B491-FA003CD7BDDE}">
      <dgm:prSet/>
      <dgm:spPr/>
      <dgm:t>
        <a:bodyPr/>
        <a:lstStyle/>
        <a:p>
          <a:endParaRPr lang="cs-CZ"/>
        </a:p>
      </dgm:t>
    </dgm:pt>
    <dgm:pt modelId="{41482C99-CA93-4412-B0AA-B9CA66E919E3}" type="sibTrans" cxnId="{826B4673-8650-40B7-B491-FA003CD7BDDE}">
      <dgm:prSet/>
      <dgm:spPr/>
      <dgm:t>
        <a:bodyPr/>
        <a:lstStyle/>
        <a:p>
          <a:endParaRPr lang="cs-CZ"/>
        </a:p>
      </dgm:t>
    </dgm:pt>
    <dgm:pt modelId="{FB132A2C-82F3-47CD-A313-2CD6633A648C}">
      <dgm:prSet/>
      <dgm:spPr/>
      <dgm:t>
        <a:bodyPr/>
        <a:lstStyle/>
        <a:p>
          <a:pPr rtl="0"/>
          <a:r>
            <a:rPr lang="cs-CZ" smtClean="0"/>
            <a:t>Zdravotní </a:t>
          </a:r>
          <a:endParaRPr lang="cs-CZ"/>
        </a:p>
      </dgm:t>
    </dgm:pt>
    <dgm:pt modelId="{55EF4891-68B5-4E93-9357-D6A448CE522F}" type="parTrans" cxnId="{3770A713-51E1-423C-918B-DFC3B0BAC854}">
      <dgm:prSet/>
      <dgm:spPr/>
      <dgm:t>
        <a:bodyPr/>
        <a:lstStyle/>
        <a:p>
          <a:endParaRPr lang="cs-CZ"/>
        </a:p>
      </dgm:t>
    </dgm:pt>
    <dgm:pt modelId="{52C5CD33-614D-44BB-BBDE-79FEB2FFC595}" type="sibTrans" cxnId="{3770A713-51E1-423C-918B-DFC3B0BAC854}">
      <dgm:prSet/>
      <dgm:spPr/>
      <dgm:t>
        <a:bodyPr/>
        <a:lstStyle/>
        <a:p>
          <a:endParaRPr lang="cs-CZ"/>
        </a:p>
      </dgm:t>
    </dgm:pt>
    <dgm:pt modelId="{C63A6721-44FE-487A-AD97-AB7FE85401EB}" type="pres">
      <dgm:prSet presAssocID="{24464127-6E37-4B3F-B152-51F6915B1512}" presName="linear" presStyleCnt="0">
        <dgm:presLayoutVars>
          <dgm:animLvl val="lvl"/>
          <dgm:resizeHandles val="exact"/>
        </dgm:presLayoutVars>
      </dgm:prSet>
      <dgm:spPr/>
      <dgm:t>
        <a:bodyPr/>
        <a:lstStyle/>
        <a:p>
          <a:endParaRPr lang="cs-CZ"/>
        </a:p>
      </dgm:t>
    </dgm:pt>
    <dgm:pt modelId="{26AB8A79-EE06-4072-BF45-A7DA639BEA92}" type="pres">
      <dgm:prSet presAssocID="{8FA482A7-315D-4933-A4A4-080E349B146E}" presName="parentText" presStyleLbl="node1" presStyleIdx="0" presStyleCnt="3">
        <dgm:presLayoutVars>
          <dgm:chMax val="0"/>
          <dgm:bulletEnabled val="1"/>
        </dgm:presLayoutVars>
      </dgm:prSet>
      <dgm:spPr/>
      <dgm:t>
        <a:bodyPr/>
        <a:lstStyle/>
        <a:p>
          <a:endParaRPr lang="cs-CZ"/>
        </a:p>
      </dgm:t>
    </dgm:pt>
    <dgm:pt modelId="{B1D8FE32-558E-4A72-A273-2A4293573138}" type="pres">
      <dgm:prSet presAssocID="{EE9359AF-CFA4-43D1-9FCD-9CBDD2AB3828}" presName="spacer" presStyleCnt="0"/>
      <dgm:spPr/>
    </dgm:pt>
    <dgm:pt modelId="{295DC540-3156-4419-9B16-0D807891DA8C}" type="pres">
      <dgm:prSet presAssocID="{45DF1AC8-6D05-42EC-AE16-B073B56815E0}" presName="parentText" presStyleLbl="node1" presStyleIdx="1" presStyleCnt="3">
        <dgm:presLayoutVars>
          <dgm:chMax val="0"/>
          <dgm:bulletEnabled val="1"/>
        </dgm:presLayoutVars>
      </dgm:prSet>
      <dgm:spPr/>
      <dgm:t>
        <a:bodyPr/>
        <a:lstStyle/>
        <a:p>
          <a:endParaRPr lang="cs-CZ"/>
        </a:p>
      </dgm:t>
    </dgm:pt>
    <dgm:pt modelId="{A992F40A-28ED-4648-9D34-654BEEBA89EC}" type="pres">
      <dgm:prSet presAssocID="{41482C99-CA93-4412-B0AA-B9CA66E919E3}" presName="spacer" presStyleCnt="0"/>
      <dgm:spPr/>
    </dgm:pt>
    <dgm:pt modelId="{162F2224-31D1-46A6-A650-04312A628490}" type="pres">
      <dgm:prSet presAssocID="{FB132A2C-82F3-47CD-A313-2CD6633A648C}" presName="parentText" presStyleLbl="node1" presStyleIdx="2" presStyleCnt="3">
        <dgm:presLayoutVars>
          <dgm:chMax val="0"/>
          <dgm:bulletEnabled val="1"/>
        </dgm:presLayoutVars>
      </dgm:prSet>
      <dgm:spPr/>
      <dgm:t>
        <a:bodyPr/>
        <a:lstStyle/>
        <a:p>
          <a:endParaRPr lang="cs-CZ"/>
        </a:p>
      </dgm:t>
    </dgm:pt>
  </dgm:ptLst>
  <dgm:cxnLst>
    <dgm:cxn modelId="{581B4849-A17F-48FB-861D-D87C3EAD3377}" type="presOf" srcId="{45DF1AC8-6D05-42EC-AE16-B073B56815E0}" destId="{295DC540-3156-4419-9B16-0D807891DA8C}" srcOrd="0" destOrd="0" presId="urn:microsoft.com/office/officeart/2005/8/layout/vList2"/>
    <dgm:cxn modelId="{C4D0DF5C-89C7-494C-B4FD-A005C926D1D6}" type="presOf" srcId="{24464127-6E37-4B3F-B152-51F6915B1512}" destId="{C63A6721-44FE-487A-AD97-AB7FE85401EB}" srcOrd="0" destOrd="0" presId="urn:microsoft.com/office/officeart/2005/8/layout/vList2"/>
    <dgm:cxn modelId="{3770A713-51E1-423C-918B-DFC3B0BAC854}" srcId="{24464127-6E37-4B3F-B152-51F6915B1512}" destId="{FB132A2C-82F3-47CD-A313-2CD6633A648C}" srcOrd="2" destOrd="0" parTransId="{55EF4891-68B5-4E93-9357-D6A448CE522F}" sibTransId="{52C5CD33-614D-44BB-BBDE-79FEB2FFC595}"/>
    <dgm:cxn modelId="{40CEBF8B-E781-455D-89D7-5B5A03A91C0A}" srcId="{24464127-6E37-4B3F-B152-51F6915B1512}" destId="{8FA482A7-315D-4933-A4A4-080E349B146E}" srcOrd="0" destOrd="0" parTransId="{751AEE86-816A-4BDD-BDCA-4EC382007063}" sibTransId="{EE9359AF-CFA4-43D1-9FCD-9CBDD2AB3828}"/>
    <dgm:cxn modelId="{826B4673-8650-40B7-B491-FA003CD7BDDE}" srcId="{24464127-6E37-4B3F-B152-51F6915B1512}" destId="{45DF1AC8-6D05-42EC-AE16-B073B56815E0}" srcOrd="1" destOrd="0" parTransId="{E28AB343-4666-42B2-ACA3-7D58D91C71D9}" sibTransId="{41482C99-CA93-4412-B0AA-B9CA66E919E3}"/>
    <dgm:cxn modelId="{5200B581-1334-4126-8D4A-B4CC763159C2}" type="presOf" srcId="{8FA482A7-315D-4933-A4A4-080E349B146E}" destId="{26AB8A79-EE06-4072-BF45-A7DA639BEA92}" srcOrd="0" destOrd="0" presId="urn:microsoft.com/office/officeart/2005/8/layout/vList2"/>
    <dgm:cxn modelId="{855A4AD5-65C5-4637-9D7D-DF38B12B6646}" type="presOf" srcId="{FB132A2C-82F3-47CD-A313-2CD6633A648C}" destId="{162F2224-31D1-46A6-A650-04312A628490}" srcOrd="0" destOrd="0" presId="urn:microsoft.com/office/officeart/2005/8/layout/vList2"/>
    <dgm:cxn modelId="{E0EB2E57-1CF0-44F4-A1A7-07B1E8172973}" type="presParOf" srcId="{C63A6721-44FE-487A-AD97-AB7FE85401EB}" destId="{26AB8A79-EE06-4072-BF45-A7DA639BEA92}" srcOrd="0" destOrd="0" presId="urn:microsoft.com/office/officeart/2005/8/layout/vList2"/>
    <dgm:cxn modelId="{A1DE9082-AD7A-4BE2-8A4D-E4FC4AA2E5B2}" type="presParOf" srcId="{C63A6721-44FE-487A-AD97-AB7FE85401EB}" destId="{B1D8FE32-558E-4A72-A273-2A4293573138}" srcOrd="1" destOrd="0" presId="urn:microsoft.com/office/officeart/2005/8/layout/vList2"/>
    <dgm:cxn modelId="{63D7BD1B-F2DC-41D2-8642-0FD69BB52B12}" type="presParOf" srcId="{C63A6721-44FE-487A-AD97-AB7FE85401EB}" destId="{295DC540-3156-4419-9B16-0D807891DA8C}" srcOrd="2" destOrd="0" presId="urn:microsoft.com/office/officeart/2005/8/layout/vList2"/>
    <dgm:cxn modelId="{764B5086-8334-4335-AF15-E0311D91EAD4}" type="presParOf" srcId="{C63A6721-44FE-487A-AD97-AB7FE85401EB}" destId="{A992F40A-28ED-4648-9D34-654BEEBA89EC}" srcOrd="3" destOrd="0" presId="urn:microsoft.com/office/officeart/2005/8/layout/vList2"/>
    <dgm:cxn modelId="{8CF0CEC5-0878-4B71-B783-2D24FA6C915A}" type="presParOf" srcId="{C63A6721-44FE-487A-AD97-AB7FE85401EB}" destId="{162F2224-31D1-46A6-A650-04312A628490}"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FA5044AF-1F76-4F99-9992-1756003F23E3}"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6F0DE388-013D-4E2A-9A7E-BFBDD909AF6F}">
      <dgm:prSet/>
      <dgm:spPr/>
      <dgm:t>
        <a:bodyPr/>
        <a:lstStyle/>
        <a:p>
          <a:pPr rtl="0"/>
          <a:r>
            <a:rPr lang="cs-CZ" b="1" smtClean="0"/>
            <a:t>Sazba</a:t>
          </a:r>
          <a:endParaRPr lang="cs-CZ"/>
        </a:p>
      </dgm:t>
    </dgm:pt>
    <dgm:pt modelId="{2BA626E4-FDBA-4090-8A16-47C9E422439A}" type="parTrans" cxnId="{F8175C7B-DAAD-4767-A634-B7B879795D62}">
      <dgm:prSet/>
      <dgm:spPr/>
      <dgm:t>
        <a:bodyPr/>
        <a:lstStyle/>
        <a:p>
          <a:endParaRPr lang="cs-CZ"/>
        </a:p>
      </dgm:t>
    </dgm:pt>
    <dgm:pt modelId="{D69CD458-ACD9-4797-97FD-4BAB43CC70A5}" type="sibTrans" cxnId="{F8175C7B-DAAD-4767-A634-B7B879795D62}">
      <dgm:prSet/>
      <dgm:spPr/>
      <dgm:t>
        <a:bodyPr/>
        <a:lstStyle/>
        <a:p>
          <a:endParaRPr lang="cs-CZ"/>
        </a:p>
      </dgm:t>
    </dgm:pt>
    <dgm:pt modelId="{F355283B-E9F2-4087-B996-5A2A966255ED}">
      <dgm:prSet/>
      <dgm:spPr/>
      <dgm:t>
        <a:bodyPr/>
        <a:lstStyle/>
        <a:p>
          <a:pPr rtl="0"/>
          <a:r>
            <a:rPr lang="cs-CZ" smtClean="0"/>
            <a:t>6,5 zaměstnanec + 21,5 zaměstnavatel</a:t>
          </a:r>
          <a:endParaRPr lang="cs-CZ"/>
        </a:p>
      </dgm:t>
    </dgm:pt>
    <dgm:pt modelId="{55D0ABBC-3296-4068-86DE-F71FD1F7CC8F}" type="parTrans" cxnId="{CF055FE4-E62D-48AB-85F5-00B73E1E4876}">
      <dgm:prSet/>
      <dgm:spPr/>
      <dgm:t>
        <a:bodyPr/>
        <a:lstStyle/>
        <a:p>
          <a:endParaRPr lang="cs-CZ"/>
        </a:p>
      </dgm:t>
    </dgm:pt>
    <dgm:pt modelId="{CC388559-9CE0-44F3-A4A4-E5B95BE404AA}" type="sibTrans" cxnId="{CF055FE4-E62D-48AB-85F5-00B73E1E4876}">
      <dgm:prSet/>
      <dgm:spPr/>
      <dgm:t>
        <a:bodyPr/>
        <a:lstStyle/>
        <a:p>
          <a:endParaRPr lang="cs-CZ"/>
        </a:p>
      </dgm:t>
    </dgm:pt>
    <dgm:pt modelId="{0F5C78B9-1294-4845-92EF-9DB7023FCDEE}">
      <dgm:prSet/>
      <dgm:spPr/>
      <dgm:t>
        <a:bodyPr/>
        <a:lstStyle/>
        <a:p>
          <a:pPr rtl="0"/>
          <a:r>
            <a:rPr lang="cs-CZ" dirty="0" smtClean="0"/>
            <a:t>29,2 OSVČ</a:t>
          </a:r>
          <a:endParaRPr lang="cs-CZ" dirty="0"/>
        </a:p>
      </dgm:t>
    </dgm:pt>
    <dgm:pt modelId="{6607F93C-28A0-43A5-8F56-99E706F8ABD3}" type="parTrans" cxnId="{23E3A3DF-11A1-4066-B7A4-0376C9F40EB9}">
      <dgm:prSet/>
      <dgm:spPr/>
      <dgm:t>
        <a:bodyPr/>
        <a:lstStyle/>
        <a:p>
          <a:endParaRPr lang="cs-CZ"/>
        </a:p>
      </dgm:t>
    </dgm:pt>
    <dgm:pt modelId="{626DED42-1A00-4B7D-BED8-085661F2D428}" type="sibTrans" cxnId="{23E3A3DF-11A1-4066-B7A4-0376C9F40EB9}">
      <dgm:prSet/>
      <dgm:spPr/>
      <dgm:t>
        <a:bodyPr/>
        <a:lstStyle/>
        <a:p>
          <a:endParaRPr lang="cs-CZ"/>
        </a:p>
      </dgm:t>
    </dgm:pt>
    <dgm:pt modelId="{38FD71B6-358B-4D7E-B652-08F0B0FFD388}">
      <dgm:prSet/>
      <dgm:spPr/>
      <dgm:t>
        <a:bodyPr/>
        <a:lstStyle/>
        <a:p>
          <a:pPr rtl="0"/>
          <a:r>
            <a:rPr lang="cs-CZ" b="1" smtClean="0"/>
            <a:t>Dávky</a:t>
          </a:r>
          <a:endParaRPr lang="cs-CZ"/>
        </a:p>
      </dgm:t>
    </dgm:pt>
    <dgm:pt modelId="{5AB7071E-94AC-44D5-A779-3FCFE47D6E9E}" type="parTrans" cxnId="{14106EFF-DF71-4CD0-86BF-DEEA23FA682F}">
      <dgm:prSet/>
      <dgm:spPr/>
      <dgm:t>
        <a:bodyPr/>
        <a:lstStyle/>
        <a:p>
          <a:endParaRPr lang="cs-CZ"/>
        </a:p>
      </dgm:t>
    </dgm:pt>
    <dgm:pt modelId="{C0033BEC-E8B6-4982-9E51-5304EF48B3D7}" type="sibTrans" cxnId="{14106EFF-DF71-4CD0-86BF-DEEA23FA682F}">
      <dgm:prSet/>
      <dgm:spPr/>
      <dgm:t>
        <a:bodyPr/>
        <a:lstStyle/>
        <a:p>
          <a:endParaRPr lang="cs-CZ"/>
        </a:p>
      </dgm:t>
    </dgm:pt>
    <dgm:pt modelId="{0BA6B1C2-2BDB-43C3-86A4-D0BC8502DE75}">
      <dgm:prSet/>
      <dgm:spPr/>
      <dgm:t>
        <a:bodyPr/>
        <a:lstStyle/>
        <a:p>
          <a:pPr rtl="0"/>
          <a:r>
            <a:rPr lang="cs-CZ" smtClean="0"/>
            <a:t>starobní </a:t>
          </a:r>
          <a:endParaRPr lang="cs-CZ"/>
        </a:p>
      </dgm:t>
    </dgm:pt>
    <dgm:pt modelId="{666EC918-D8EE-4F9E-A43E-22FDED43B48F}" type="parTrans" cxnId="{B18F36FD-9EF0-45F3-83B8-E8AF7D00CFF8}">
      <dgm:prSet/>
      <dgm:spPr/>
      <dgm:t>
        <a:bodyPr/>
        <a:lstStyle/>
        <a:p>
          <a:endParaRPr lang="cs-CZ"/>
        </a:p>
      </dgm:t>
    </dgm:pt>
    <dgm:pt modelId="{637A0425-2A9E-48A2-A0B7-3420863CF9F6}" type="sibTrans" cxnId="{B18F36FD-9EF0-45F3-83B8-E8AF7D00CFF8}">
      <dgm:prSet/>
      <dgm:spPr/>
      <dgm:t>
        <a:bodyPr/>
        <a:lstStyle/>
        <a:p>
          <a:endParaRPr lang="cs-CZ"/>
        </a:p>
      </dgm:t>
    </dgm:pt>
    <dgm:pt modelId="{7B31C111-3918-4906-A4DB-F5497CCCAF3C}">
      <dgm:prSet/>
      <dgm:spPr/>
      <dgm:t>
        <a:bodyPr/>
        <a:lstStyle/>
        <a:p>
          <a:pPr rtl="0"/>
          <a:r>
            <a:rPr lang="cs-CZ" smtClean="0"/>
            <a:t>invalidní,</a:t>
          </a:r>
          <a:endParaRPr lang="cs-CZ"/>
        </a:p>
      </dgm:t>
    </dgm:pt>
    <dgm:pt modelId="{7147342E-B805-4588-86D9-154B4D9D4A78}" type="parTrans" cxnId="{5B6E1E08-8979-41F4-B728-C41EE975B7BB}">
      <dgm:prSet/>
      <dgm:spPr/>
      <dgm:t>
        <a:bodyPr/>
        <a:lstStyle/>
        <a:p>
          <a:endParaRPr lang="cs-CZ"/>
        </a:p>
      </dgm:t>
    </dgm:pt>
    <dgm:pt modelId="{F51D898F-B382-419B-B8C1-ED484EC3B4ED}" type="sibTrans" cxnId="{5B6E1E08-8979-41F4-B728-C41EE975B7BB}">
      <dgm:prSet/>
      <dgm:spPr/>
      <dgm:t>
        <a:bodyPr/>
        <a:lstStyle/>
        <a:p>
          <a:endParaRPr lang="cs-CZ"/>
        </a:p>
      </dgm:t>
    </dgm:pt>
    <dgm:pt modelId="{39C4E8EE-0466-48D8-994C-6D9A1EF19D26}">
      <dgm:prSet/>
      <dgm:spPr/>
      <dgm:t>
        <a:bodyPr/>
        <a:lstStyle/>
        <a:p>
          <a:pPr rtl="0"/>
          <a:r>
            <a:rPr lang="cs-CZ" smtClean="0"/>
            <a:t>vdovský a vdovecký,</a:t>
          </a:r>
          <a:endParaRPr lang="cs-CZ"/>
        </a:p>
      </dgm:t>
    </dgm:pt>
    <dgm:pt modelId="{2F388A4E-39B5-4BDE-A7A3-740C4A07F05C}" type="parTrans" cxnId="{E8C5D9F1-0E44-4A25-B169-6D5DC600FB88}">
      <dgm:prSet/>
      <dgm:spPr/>
      <dgm:t>
        <a:bodyPr/>
        <a:lstStyle/>
        <a:p>
          <a:endParaRPr lang="cs-CZ"/>
        </a:p>
      </dgm:t>
    </dgm:pt>
    <dgm:pt modelId="{0DD22CC4-941A-4429-BF81-E392021452FF}" type="sibTrans" cxnId="{E8C5D9F1-0E44-4A25-B169-6D5DC600FB88}">
      <dgm:prSet/>
      <dgm:spPr/>
      <dgm:t>
        <a:bodyPr/>
        <a:lstStyle/>
        <a:p>
          <a:endParaRPr lang="cs-CZ"/>
        </a:p>
      </dgm:t>
    </dgm:pt>
    <dgm:pt modelId="{58A0E26B-702C-4B1F-B98D-AF41D92F9461}">
      <dgm:prSet/>
      <dgm:spPr/>
      <dgm:t>
        <a:bodyPr/>
        <a:lstStyle/>
        <a:p>
          <a:pPr rtl="0"/>
          <a:r>
            <a:rPr lang="cs-CZ" dirty="0" smtClean="0"/>
            <a:t>sirotčí</a:t>
          </a:r>
          <a:endParaRPr lang="cs-CZ" dirty="0"/>
        </a:p>
      </dgm:t>
    </dgm:pt>
    <dgm:pt modelId="{F206EAF6-D2CD-457F-8611-C326DF9C8F2F}" type="parTrans" cxnId="{FDC5FE34-2D11-4B23-BA48-A736FBE701CC}">
      <dgm:prSet/>
      <dgm:spPr/>
      <dgm:t>
        <a:bodyPr/>
        <a:lstStyle/>
        <a:p>
          <a:endParaRPr lang="cs-CZ"/>
        </a:p>
      </dgm:t>
    </dgm:pt>
    <dgm:pt modelId="{950F0DBA-A319-4FCE-A030-119978443A20}" type="sibTrans" cxnId="{FDC5FE34-2D11-4B23-BA48-A736FBE701CC}">
      <dgm:prSet/>
      <dgm:spPr/>
      <dgm:t>
        <a:bodyPr/>
        <a:lstStyle/>
        <a:p>
          <a:endParaRPr lang="cs-CZ"/>
        </a:p>
      </dgm:t>
    </dgm:pt>
    <dgm:pt modelId="{EBAC0D6B-C328-4F72-A8E8-3D2CE676E430}" type="pres">
      <dgm:prSet presAssocID="{FA5044AF-1F76-4F99-9992-1756003F23E3}" presName="Name0" presStyleCnt="0">
        <dgm:presLayoutVars>
          <dgm:dir/>
          <dgm:animLvl val="lvl"/>
          <dgm:resizeHandles val="exact"/>
        </dgm:presLayoutVars>
      </dgm:prSet>
      <dgm:spPr/>
      <dgm:t>
        <a:bodyPr/>
        <a:lstStyle/>
        <a:p>
          <a:endParaRPr lang="cs-CZ"/>
        </a:p>
      </dgm:t>
    </dgm:pt>
    <dgm:pt modelId="{2260D200-E4B5-4934-8C71-E05D0761AFED}" type="pres">
      <dgm:prSet presAssocID="{6F0DE388-013D-4E2A-9A7E-BFBDD909AF6F}" presName="composite" presStyleCnt="0"/>
      <dgm:spPr/>
    </dgm:pt>
    <dgm:pt modelId="{B3594C2B-4AB2-404C-8DA5-19DFCE951297}" type="pres">
      <dgm:prSet presAssocID="{6F0DE388-013D-4E2A-9A7E-BFBDD909AF6F}" presName="parTx" presStyleLbl="alignNode1" presStyleIdx="0" presStyleCnt="2">
        <dgm:presLayoutVars>
          <dgm:chMax val="0"/>
          <dgm:chPref val="0"/>
          <dgm:bulletEnabled val="1"/>
        </dgm:presLayoutVars>
      </dgm:prSet>
      <dgm:spPr/>
      <dgm:t>
        <a:bodyPr/>
        <a:lstStyle/>
        <a:p>
          <a:endParaRPr lang="cs-CZ"/>
        </a:p>
      </dgm:t>
    </dgm:pt>
    <dgm:pt modelId="{3462D63A-3D70-4917-94FE-972CD27A8F12}" type="pres">
      <dgm:prSet presAssocID="{6F0DE388-013D-4E2A-9A7E-BFBDD909AF6F}" presName="desTx" presStyleLbl="alignAccFollowNode1" presStyleIdx="0" presStyleCnt="2">
        <dgm:presLayoutVars>
          <dgm:bulletEnabled val="1"/>
        </dgm:presLayoutVars>
      </dgm:prSet>
      <dgm:spPr/>
      <dgm:t>
        <a:bodyPr/>
        <a:lstStyle/>
        <a:p>
          <a:endParaRPr lang="cs-CZ"/>
        </a:p>
      </dgm:t>
    </dgm:pt>
    <dgm:pt modelId="{C4E6F8F2-78E6-42C7-8716-EB1254A2C37B}" type="pres">
      <dgm:prSet presAssocID="{D69CD458-ACD9-4797-97FD-4BAB43CC70A5}" presName="space" presStyleCnt="0"/>
      <dgm:spPr/>
    </dgm:pt>
    <dgm:pt modelId="{B14BDFB4-EE91-4A89-87A5-9207E42BFC73}" type="pres">
      <dgm:prSet presAssocID="{38FD71B6-358B-4D7E-B652-08F0B0FFD388}" presName="composite" presStyleCnt="0"/>
      <dgm:spPr/>
    </dgm:pt>
    <dgm:pt modelId="{54779E04-6C54-4777-B532-AF53B70F6C37}" type="pres">
      <dgm:prSet presAssocID="{38FD71B6-358B-4D7E-B652-08F0B0FFD388}" presName="parTx" presStyleLbl="alignNode1" presStyleIdx="1" presStyleCnt="2">
        <dgm:presLayoutVars>
          <dgm:chMax val="0"/>
          <dgm:chPref val="0"/>
          <dgm:bulletEnabled val="1"/>
        </dgm:presLayoutVars>
      </dgm:prSet>
      <dgm:spPr/>
      <dgm:t>
        <a:bodyPr/>
        <a:lstStyle/>
        <a:p>
          <a:endParaRPr lang="cs-CZ"/>
        </a:p>
      </dgm:t>
    </dgm:pt>
    <dgm:pt modelId="{0A6A17D7-3BA5-4E5B-9C3F-8822E90045BE}" type="pres">
      <dgm:prSet presAssocID="{38FD71B6-358B-4D7E-B652-08F0B0FFD388}" presName="desTx" presStyleLbl="alignAccFollowNode1" presStyleIdx="1" presStyleCnt="2">
        <dgm:presLayoutVars>
          <dgm:bulletEnabled val="1"/>
        </dgm:presLayoutVars>
      </dgm:prSet>
      <dgm:spPr/>
      <dgm:t>
        <a:bodyPr/>
        <a:lstStyle/>
        <a:p>
          <a:endParaRPr lang="cs-CZ"/>
        </a:p>
      </dgm:t>
    </dgm:pt>
  </dgm:ptLst>
  <dgm:cxnLst>
    <dgm:cxn modelId="{8594E445-9DC9-42D7-9566-B333525E1AB4}" type="presOf" srcId="{0F5C78B9-1294-4845-92EF-9DB7023FCDEE}" destId="{3462D63A-3D70-4917-94FE-972CD27A8F12}" srcOrd="0" destOrd="1" presId="urn:microsoft.com/office/officeart/2005/8/layout/hList1"/>
    <dgm:cxn modelId="{5B6E1E08-8979-41F4-B728-C41EE975B7BB}" srcId="{38FD71B6-358B-4D7E-B652-08F0B0FFD388}" destId="{7B31C111-3918-4906-A4DB-F5497CCCAF3C}" srcOrd="1" destOrd="0" parTransId="{7147342E-B805-4588-86D9-154B4D9D4A78}" sibTransId="{F51D898F-B382-419B-B8C1-ED484EC3B4ED}"/>
    <dgm:cxn modelId="{2AC4A411-9E42-4712-BAA5-C109640C5C2F}" type="presOf" srcId="{FA5044AF-1F76-4F99-9992-1756003F23E3}" destId="{EBAC0D6B-C328-4F72-A8E8-3D2CE676E430}" srcOrd="0" destOrd="0" presId="urn:microsoft.com/office/officeart/2005/8/layout/hList1"/>
    <dgm:cxn modelId="{23E3A3DF-11A1-4066-B7A4-0376C9F40EB9}" srcId="{6F0DE388-013D-4E2A-9A7E-BFBDD909AF6F}" destId="{0F5C78B9-1294-4845-92EF-9DB7023FCDEE}" srcOrd="1" destOrd="0" parTransId="{6607F93C-28A0-43A5-8F56-99E706F8ABD3}" sibTransId="{626DED42-1A00-4B7D-BED8-085661F2D428}"/>
    <dgm:cxn modelId="{CF292B2B-35C6-434B-8109-B4480B1356E7}" type="presOf" srcId="{58A0E26B-702C-4B1F-B98D-AF41D92F9461}" destId="{0A6A17D7-3BA5-4E5B-9C3F-8822E90045BE}" srcOrd="0" destOrd="3" presId="urn:microsoft.com/office/officeart/2005/8/layout/hList1"/>
    <dgm:cxn modelId="{4CE6AF39-03D8-48F0-9128-CED6A1630ACD}" type="presOf" srcId="{F355283B-E9F2-4087-B996-5A2A966255ED}" destId="{3462D63A-3D70-4917-94FE-972CD27A8F12}" srcOrd="0" destOrd="0" presId="urn:microsoft.com/office/officeart/2005/8/layout/hList1"/>
    <dgm:cxn modelId="{F8175C7B-DAAD-4767-A634-B7B879795D62}" srcId="{FA5044AF-1F76-4F99-9992-1756003F23E3}" destId="{6F0DE388-013D-4E2A-9A7E-BFBDD909AF6F}" srcOrd="0" destOrd="0" parTransId="{2BA626E4-FDBA-4090-8A16-47C9E422439A}" sibTransId="{D69CD458-ACD9-4797-97FD-4BAB43CC70A5}"/>
    <dgm:cxn modelId="{14106EFF-DF71-4CD0-86BF-DEEA23FA682F}" srcId="{FA5044AF-1F76-4F99-9992-1756003F23E3}" destId="{38FD71B6-358B-4D7E-B652-08F0B0FFD388}" srcOrd="1" destOrd="0" parTransId="{5AB7071E-94AC-44D5-A779-3FCFE47D6E9E}" sibTransId="{C0033BEC-E8B6-4982-9E51-5304EF48B3D7}"/>
    <dgm:cxn modelId="{F2A4AE95-6534-40CA-8385-4E801A884B42}" type="presOf" srcId="{0BA6B1C2-2BDB-43C3-86A4-D0BC8502DE75}" destId="{0A6A17D7-3BA5-4E5B-9C3F-8822E90045BE}" srcOrd="0" destOrd="0" presId="urn:microsoft.com/office/officeart/2005/8/layout/hList1"/>
    <dgm:cxn modelId="{FDC5FE34-2D11-4B23-BA48-A736FBE701CC}" srcId="{38FD71B6-358B-4D7E-B652-08F0B0FFD388}" destId="{58A0E26B-702C-4B1F-B98D-AF41D92F9461}" srcOrd="3" destOrd="0" parTransId="{F206EAF6-D2CD-457F-8611-C326DF9C8F2F}" sibTransId="{950F0DBA-A319-4FCE-A030-119978443A20}"/>
    <dgm:cxn modelId="{E8C5D9F1-0E44-4A25-B169-6D5DC600FB88}" srcId="{38FD71B6-358B-4D7E-B652-08F0B0FFD388}" destId="{39C4E8EE-0466-48D8-994C-6D9A1EF19D26}" srcOrd="2" destOrd="0" parTransId="{2F388A4E-39B5-4BDE-A7A3-740C4A07F05C}" sibTransId="{0DD22CC4-941A-4429-BF81-E392021452FF}"/>
    <dgm:cxn modelId="{C566BE9F-75A8-4107-AB19-CFA1F205E567}" type="presOf" srcId="{6F0DE388-013D-4E2A-9A7E-BFBDD909AF6F}" destId="{B3594C2B-4AB2-404C-8DA5-19DFCE951297}" srcOrd="0" destOrd="0" presId="urn:microsoft.com/office/officeart/2005/8/layout/hList1"/>
    <dgm:cxn modelId="{B18F36FD-9EF0-45F3-83B8-E8AF7D00CFF8}" srcId="{38FD71B6-358B-4D7E-B652-08F0B0FFD388}" destId="{0BA6B1C2-2BDB-43C3-86A4-D0BC8502DE75}" srcOrd="0" destOrd="0" parTransId="{666EC918-D8EE-4F9E-A43E-22FDED43B48F}" sibTransId="{637A0425-2A9E-48A2-A0B7-3420863CF9F6}"/>
    <dgm:cxn modelId="{CF055FE4-E62D-48AB-85F5-00B73E1E4876}" srcId="{6F0DE388-013D-4E2A-9A7E-BFBDD909AF6F}" destId="{F355283B-E9F2-4087-B996-5A2A966255ED}" srcOrd="0" destOrd="0" parTransId="{55D0ABBC-3296-4068-86DE-F71FD1F7CC8F}" sibTransId="{CC388559-9CE0-44F3-A4A4-E5B95BE404AA}"/>
    <dgm:cxn modelId="{5E22D5B1-4477-434B-A988-A71721C512C8}" type="presOf" srcId="{39C4E8EE-0466-48D8-994C-6D9A1EF19D26}" destId="{0A6A17D7-3BA5-4E5B-9C3F-8822E90045BE}" srcOrd="0" destOrd="2" presId="urn:microsoft.com/office/officeart/2005/8/layout/hList1"/>
    <dgm:cxn modelId="{4F28ED7E-2EE3-466C-81F3-9624038A6763}" type="presOf" srcId="{7B31C111-3918-4906-A4DB-F5497CCCAF3C}" destId="{0A6A17D7-3BA5-4E5B-9C3F-8822E90045BE}" srcOrd="0" destOrd="1" presId="urn:microsoft.com/office/officeart/2005/8/layout/hList1"/>
    <dgm:cxn modelId="{AF738B62-19A3-40FC-9FF2-22DE5AA54BBF}" type="presOf" srcId="{38FD71B6-358B-4D7E-B652-08F0B0FFD388}" destId="{54779E04-6C54-4777-B532-AF53B70F6C37}" srcOrd="0" destOrd="0" presId="urn:microsoft.com/office/officeart/2005/8/layout/hList1"/>
    <dgm:cxn modelId="{5001AC76-4BB5-4B3B-AF8C-FC1BB8CE9227}" type="presParOf" srcId="{EBAC0D6B-C328-4F72-A8E8-3D2CE676E430}" destId="{2260D200-E4B5-4934-8C71-E05D0761AFED}" srcOrd="0" destOrd="0" presId="urn:microsoft.com/office/officeart/2005/8/layout/hList1"/>
    <dgm:cxn modelId="{9C46EBAD-C827-4FAA-8A65-BA926823DBCD}" type="presParOf" srcId="{2260D200-E4B5-4934-8C71-E05D0761AFED}" destId="{B3594C2B-4AB2-404C-8DA5-19DFCE951297}" srcOrd="0" destOrd="0" presId="urn:microsoft.com/office/officeart/2005/8/layout/hList1"/>
    <dgm:cxn modelId="{E6420E20-8AE1-4949-80A2-5BC25951BF06}" type="presParOf" srcId="{2260D200-E4B5-4934-8C71-E05D0761AFED}" destId="{3462D63A-3D70-4917-94FE-972CD27A8F12}" srcOrd="1" destOrd="0" presId="urn:microsoft.com/office/officeart/2005/8/layout/hList1"/>
    <dgm:cxn modelId="{5091B2DD-3CB3-445F-A03B-8B2E811173BA}" type="presParOf" srcId="{EBAC0D6B-C328-4F72-A8E8-3D2CE676E430}" destId="{C4E6F8F2-78E6-42C7-8716-EB1254A2C37B}" srcOrd="1" destOrd="0" presId="urn:microsoft.com/office/officeart/2005/8/layout/hList1"/>
    <dgm:cxn modelId="{370E4E06-F9BC-48D2-9F8B-46060FC39E45}" type="presParOf" srcId="{EBAC0D6B-C328-4F72-A8E8-3D2CE676E430}" destId="{B14BDFB4-EE91-4A89-87A5-9207E42BFC73}" srcOrd="2" destOrd="0" presId="urn:microsoft.com/office/officeart/2005/8/layout/hList1"/>
    <dgm:cxn modelId="{5D81D8F0-0584-48E3-A541-B9BFC2935144}" type="presParOf" srcId="{B14BDFB4-EE91-4A89-87A5-9207E42BFC73}" destId="{54779E04-6C54-4777-B532-AF53B70F6C37}" srcOrd="0" destOrd="0" presId="urn:microsoft.com/office/officeart/2005/8/layout/hList1"/>
    <dgm:cxn modelId="{7DC65D81-6BF6-42A6-8388-6BE0E2F5C19C}" type="presParOf" srcId="{B14BDFB4-EE91-4A89-87A5-9207E42BFC73}" destId="{0A6A17D7-3BA5-4E5B-9C3F-8822E90045B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ACA4D999-8E72-4C1E-A777-AA37F7437BC4}"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cs-CZ"/>
        </a:p>
      </dgm:t>
    </dgm:pt>
    <dgm:pt modelId="{6729D477-C301-436A-A929-A56B9BD5600E}">
      <dgm:prSet/>
      <dgm:spPr/>
      <dgm:t>
        <a:bodyPr/>
        <a:lstStyle/>
        <a:p>
          <a:pPr rtl="0"/>
          <a:r>
            <a:rPr lang="cs-CZ" smtClean="0"/>
            <a:t>Sazba</a:t>
          </a:r>
          <a:endParaRPr lang="cs-CZ"/>
        </a:p>
      </dgm:t>
    </dgm:pt>
    <dgm:pt modelId="{78576A85-387C-4FF8-B0F3-02DF6F0D56CB}" type="parTrans" cxnId="{2A815475-6A58-4CAE-9BDA-6B13D71C5F10}">
      <dgm:prSet/>
      <dgm:spPr/>
      <dgm:t>
        <a:bodyPr/>
        <a:lstStyle/>
        <a:p>
          <a:endParaRPr lang="cs-CZ"/>
        </a:p>
      </dgm:t>
    </dgm:pt>
    <dgm:pt modelId="{34EB5E6A-2D0E-46F7-90F5-76F38545A098}" type="sibTrans" cxnId="{2A815475-6A58-4CAE-9BDA-6B13D71C5F10}">
      <dgm:prSet/>
      <dgm:spPr/>
      <dgm:t>
        <a:bodyPr/>
        <a:lstStyle/>
        <a:p>
          <a:endParaRPr lang="cs-CZ"/>
        </a:p>
      </dgm:t>
    </dgm:pt>
    <dgm:pt modelId="{84E0A690-D61F-4D80-9948-B97EAC88FF65}">
      <dgm:prSet/>
      <dgm:spPr/>
      <dgm:t>
        <a:bodyPr/>
        <a:lstStyle/>
        <a:p>
          <a:pPr rtl="0"/>
          <a:r>
            <a:rPr lang="cs-CZ" dirty="0" smtClean="0"/>
            <a:t>3,5 zaměstnanec + 2,3 zaměstnavatel</a:t>
          </a:r>
          <a:endParaRPr lang="cs-CZ" dirty="0"/>
        </a:p>
      </dgm:t>
    </dgm:pt>
    <dgm:pt modelId="{37B17E10-B12A-4802-A8DC-8642FA82C4D5}" type="parTrans" cxnId="{089D3069-306B-4BFD-A327-9A96A2C44DAA}">
      <dgm:prSet/>
      <dgm:spPr/>
      <dgm:t>
        <a:bodyPr/>
        <a:lstStyle/>
        <a:p>
          <a:endParaRPr lang="cs-CZ"/>
        </a:p>
      </dgm:t>
    </dgm:pt>
    <dgm:pt modelId="{02BDBCD9-1F5E-434B-8D97-562A0A48BE15}" type="sibTrans" cxnId="{089D3069-306B-4BFD-A327-9A96A2C44DAA}">
      <dgm:prSet/>
      <dgm:spPr/>
      <dgm:t>
        <a:bodyPr/>
        <a:lstStyle/>
        <a:p>
          <a:endParaRPr lang="cs-CZ"/>
        </a:p>
      </dgm:t>
    </dgm:pt>
    <dgm:pt modelId="{EF68E84F-657A-4184-968D-2206F26BFFEF}">
      <dgm:prSet/>
      <dgm:spPr/>
      <dgm:t>
        <a:bodyPr/>
        <a:lstStyle/>
        <a:p>
          <a:pPr rtl="0"/>
          <a:r>
            <a:rPr lang="cs-CZ" smtClean="0"/>
            <a:t>Zaměstnanci povinně</a:t>
          </a:r>
          <a:endParaRPr lang="cs-CZ"/>
        </a:p>
      </dgm:t>
    </dgm:pt>
    <dgm:pt modelId="{865339AE-C7A6-4223-BC49-AE41FC6BB8DC}" type="parTrans" cxnId="{A5FB5F30-8C24-4EA0-915F-FFD94A4AF89E}">
      <dgm:prSet/>
      <dgm:spPr/>
      <dgm:t>
        <a:bodyPr/>
        <a:lstStyle/>
        <a:p>
          <a:endParaRPr lang="cs-CZ"/>
        </a:p>
      </dgm:t>
    </dgm:pt>
    <dgm:pt modelId="{F0142F30-5FC2-47C5-8FF0-CDBC304A261E}" type="sibTrans" cxnId="{A5FB5F30-8C24-4EA0-915F-FFD94A4AF89E}">
      <dgm:prSet/>
      <dgm:spPr/>
      <dgm:t>
        <a:bodyPr/>
        <a:lstStyle/>
        <a:p>
          <a:endParaRPr lang="cs-CZ"/>
        </a:p>
      </dgm:t>
    </dgm:pt>
    <dgm:pt modelId="{F1F4D700-5858-4F84-A326-DA56762F781E}">
      <dgm:prSet/>
      <dgm:spPr/>
      <dgm:t>
        <a:bodyPr/>
        <a:lstStyle/>
        <a:p>
          <a:pPr rtl="0"/>
          <a:r>
            <a:rPr lang="cs-CZ" dirty="0" smtClean="0"/>
            <a:t>OSVČ dobrovolně</a:t>
          </a:r>
          <a:endParaRPr lang="cs-CZ" dirty="0"/>
        </a:p>
      </dgm:t>
    </dgm:pt>
    <dgm:pt modelId="{5FB1A2BB-37B5-4919-A04D-09A9E742E85B}" type="parTrans" cxnId="{44908808-BD59-40A4-8F9D-ED204ABBD9E4}">
      <dgm:prSet/>
      <dgm:spPr/>
      <dgm:t>
        <a:bodyPr/>
        <a:lstStyle/>
        <a:p>
          <a:endParaRPr lang="cs-CZ"/>
        </a:p>
      </dgm:t>
    </dgm:pt>
    <dgm:pt modelId="{EE96CA19-9B6D-4E88-908A-0220F98092AD}" type="sibTrans" cxnId="{44908808-BD59-40A4-8F9D-ED204ABBD9E4}">
      <dgm:prSet/>
      <dgm:spPr/>
      <dgm:t>
        <a:bodyPr/>
        <a:lstStyle/>
        <a:p>
          <a:endParaRPr lang="cs-CZ"/>
        </a:p>
      </dgm:t>
    </dgm:pt>
    <dgm:pt modelId="{A215BD18-7501-4B70-A977-A18B8ADE6E0D}">
      <dgm:prSet/>
      <dgm:spPr/>
      <dgm:t>
        <a:bodyPr/>
        <a:lstStyle/>
        <a:p>
          <a:pPr rtl="0"/>
          <a:r>
            <a:rPr lang="cs-CZ" smtClean="0"/>
            <a:t>Dávky</a:t>
          </a:r>
          <a:endParaRPr lang="cs-CZ"/>
        </a:p>
      </dgm:t>
    </dgm:pt>
    <dgm:pt modelId="{0597D188-96A6-48BF-BE5D-AA06B1D314AD}" type="parTrans" cxnId="{6C0C7F1C-3997-4A49-ABD0-96EE9F9AF69E}">
      <dgm:prSet/>
      <dgm:spPr/>
      <dgm:t>
        <a:bodyPr/>
        <a:lstStyle/>
        <a:p>
          <a:endParaRPr lang="cs-CZ"/>
        </a:p>
      </dgm:t>
    </dgm:pt>
    <dgm:pt modelId="{CD730983-72FD-4D47-B7F5-9535380EEF40}" type="sibTrans" cxnId="{6C0C7F1C-3997-4A49-ABD0-96EE9F9AF69E}">
      <dgm:prSet/>
      <dgm:spPr/>
      <dgm:t>
        <a:bodyPr/>
        <a:lstStyle/>
        <a:p>
          <a:endParaRPr lang="cs-CZ"/>
        </a:p>
      </dgm:t>
    </dgm:pt>
    <dgm:pt modelId="{02B1CB45-296A-48AB-AD8B-0C212A0C8975}">
      <dgm:prSet/>
      <dgm:spPr/>
      <dgm:t>
        <a:bodyPr/>
        <a:lstStyle/>
        <a:p>
          <a:pPr rtl="0"/>
          <a:r>
            <a:rPr lang="cs-CZ" smtClean="0"/>
            <a:t>Nemocenské</a:t>
          </a:r>
          <a:endParaRPr lang="cs-CZ"/>
        </a:p>
      </dgm:t>
    </dgm:pt>
    <dgm:pt modelId="{26B83B4A-1149-4C69-895B-3038E6196A09}" type="parTrans" cxnId="{FD4BF386-C07B-46DA-97A7-A609264DB40E}">
      <dgm:prSet/>
      <dgm:spPr/>
      <dgm:t>
        <a:bodyPr/>
        <a:lstStyle/>
        <a:p>
          <a:endParaRPr lang="cs-CZ"/>
        </a:p>
      </dgm:t>
    </dgm:pt>
    <dgm:pt modelId="{C248D0AC-11B8-4878-AA73-8DF14A4B9333}" type="sibTrans" cxnId="{FD4BF386-C07B-46DA-97A7-A609264DB40E}">
      <dgm:prSet/>
      <dgm:spPr/>
      <dgm:t>
        <a:bodyPr/>
        <a:lstStyle/>
        <a:p>
          <a:endParaRPr lang="cs-CZ"/>
        </a:p>
      </dgm:t>
    </dgm:pt>
    <dgm:pt modelId="{E4740D8D-D60C-441F-A3B9-0EA998E48E59}">
      <dgm:prSet/>
      <dgm:spPr/>
      <dgm:t>
        <a:bodyPr/>
        <a:lstStyle/>
        <a:p>
          <a:pPr rtl="0"/>
          <a:r>
            <a:rPr lang="cs-CZ" smtClean="0"/>
            <a:t>Peněžitá pomoc v mateřství</a:t>
          </a:r>
          <a:endParaRPr lang="cs-CZ"/>
        </a:p>
      </dgm:t>
    </dgm:pt>
    <dgm:pt modelId="{A14CF2AD-7615-411E-9085-861F32B81151}" type="parTrans" cxnId="{84BD8231-951B-403A-A0FB-243B10A0FD89}">
      <dgm:prSet/>
      <dgm:spPr/>
      <dgm:t>
        <a:bodyPr/>
        <a:lstStyle/>
        <a:p>
          <a:endParaRPr lang="cs-CZ"/>
        </a:p>
      </dgm:t>
    </dgm:pt>
    <dgm:pt modelId="{F583CD2B-3309-4E92-9DE2-3089754B09FF}" type="sibTrans" cxnId="{84BD8231-951B-403A-A0FB-243B10A0FD89}">
      <dgm:prSet/>
      <dgm:spPr/>
      <dgm:t>
        <a:bodyPr/>
        <a:lstStyle/>
        <a:p>
          <a:endParaRPr lang="cs-CZ"/>
        </a:p>
      </dgm:t>
    </dgm:pt>
    <dgm:pt modelId="{1C5922F2-49C7-4AAC-9E26-479AD4EC2CBA}">
      <dgm:prSet/>
      <dgm:spPr/>
      <dgm:t>
        <a:bodyPr/>
        <a:lstStyle/>
        <a:p>
          <a:pPr rtl="0"/>
          <a:r>
            <a:rPr lang="cs-CZ" smtClean="0"/>
            <a:t>Ošetřovné</a:t>
          </a:r>
          <a:endParaRPr lang="cs-CZ"/>
        </a:p>
      </dgm:t>
    </dgm:pt>
    <dgm:pt modelId="{A2B5A393-20A3-4538-B473-851F7550E7F9}" type="parTrans" cxnId="{1A9E6807-AEA3-4F62-8521-7EBBF3196E24}">
      <dgm:prSet/>
      <dgm:spPr/>
      <dgm:t>
        <a:bodyPr/>
        <a:lstStyle/>
        <a:p>
          <a:endParaRPr lang="cs-CZ"/>
        </a:p>
      </dgm:t>
    </dgm:pt>
    <dgm:pt modelId="{3623FCA5-15B0-4E6A-9F01-16038EC47784}" type="sibTrans" cxnId="{1A9E6807-AEA3-4F62-8521-7EBBF3196E24}">
      <dgm:prSet/>
      <dgm:spPr/>
      <dgm:t>
        <a:bodyPr/>
        <a:lstStyle/>
        <a:p>
          <a:endParaRPr lang="cs-CZ"/>
        </a:p>
      </dgm:t>
    </dgm:pt>
    <dgm:pt modelId="{BB76F20F-005E-4376-9FE4-A5FA8EC5F065}">
      <dgm:prSet/>
      <dgm:spPr/>
      <dgm:t>
        <a:bodyPr/>
        <a:lstStyle/>
        <a:p>
          <a:pPr rtl="0"/>
          <a:r>
            <a:rPr lang="cs-CZ" smtClean="0"/>
            <a:t>Vyrovnávací příspěvek v těhotenství a v mateřství</a:t>
          </a:r>
          <a:endParaRPr lang="cs-CZ"/>
        </a:p>
      </dgm:t>
    </dgm:pt>
    <dgm:pt modelId="{9B9498BE-36C2-4202-9EA4-8DB6D3A232DB}" type="parTrans" cxnId="{3C3AE018-AEAD-4C98-8A44-5389B9D77E10}">
      <dgm:prSet/>
      <dgm:spPr/>
      <dgm:t>
        <a:bodyPr/>
        <a:lstStyle/>
        <a:p>
          <a:endParaRPr lang="cs-CZ"/>
        </a:p>
      </dgm:t>
    </dgm:pt>
    <dgm:pt modelId="{BA433D09-7973-4ECA-8E51-AC3B654C8CC2}" type="sibTrans" cxnId="{3C3AE018-AEAD-4C98-8A44-5389B9D77E10}">
      <dgm:prSet/>
      <dgm:spPr/>
      <dgm:t>
        <a:bodyPr/>
        <a:lstStyle/>
        <a:p>
          <a:endParaRPr lang="cs-CZ"/>
        </a:p>
      </dgm:t>
    </dgm:pt>
    <dgm:pt modelId="{A3EA36D9-7D0A-472D-84B0-F2F8DB6FC7A2}" type="pres">
      <dgm:prSet presAssocID="{ACA4D999-8E72-4C1E-A777-AA37F7437BC4}" presName="Name0" presStyleCnt="0">
        <dgm:presLayoutVars>
          <dgm:dir/>
          <dgm:animLvl val="lvl"/>
          <dgm:resizeHandles val="exact"/>
        </dgm:presLayoutVars>
      </dgm:prSet>
      <dgm:spPr/>
      <dgm:t>
        <a:bodyPr/>
        <a:lstStyle/>
        <a:p>
          <a:endParaRPr lang="cs-CZ"/>
        </a:p>
      </dgm:t>
    </dgm:pt>
    <dgm:pt modelId="{473DDE1D-B46E-4791-91F0-22B25FC5520E}" type="pres">
      <dgm:prSet presAssocID="{6729D477-C301-436A-A929-A56B9BD5600E}" presName="composite" presStyleCnt="0"/>
      <dgm:spPr/>
    </dgm:pt>
    <dgm:pt modelId="{134523A8-E8FC-492D-97F6-247FF631D198}" type="pres">
      <dgm:prSet presAssocID="{6729D477-C301-436A-A929-A56B9BD5600E}" presName="parTx" presStyleLbl="alignNode1" presStyleIdx="0" presStyleCnt="2">
        <dgm:presLayoutVars>
          <dgm:chMax val="0"/>
          <dgm:chPref val="0"/>
          <dgm:bulletEnabled val="1"/>
        </dgm:presLayoutVars>
      </dgm:prSet>
      <dgm:spPr/>
      <dgm:t>
        <a:bodyPr/>
        <a:lstStyle/>
        <a:p>
          <a:endParaRPr lang="cs-CZ"/>
        </a:p>
      </dgm:t>
    </dgm:pt>
    <dgm:pt modelId="{50EF8B10-9507-4E11-B5CD-9A4968A60FC3}" type="pres">
      <dgm:prSet presAssocID="{6729D477-C301-436A-A929-A56B9BD5600E}" presName="desTx" presStyleLbl="alignAccFollowNode1" presStyleIdx="0" presStyleCnt="2">
        <dgm:presLayoutVars>
          <dgm:bulletEnabled val="1"/>
        </dgm:presLayoutVars>
      </dgm:prSet>
      <dgm:spPr/>
      <dgm:t>
        <a:bodyPr/>
        <a:lstStyle/>
        <a:p>
          <a:endParaRPr lang="cs-CZ"/>
        </a:p>
      </dgm:t>
    </dgm:pt>
    <dgm:pt modelId="{07B780E0-503F-4C4F-8359-CFFCBE8DD965}" type="pres">
      <dgm:prSet presAssocID="{34EB5E6A-2D0E-46F7-90F5-76F38545A098}" presName="space" presStyleCnt="0"/>
      <dgm:spPr/>
    </dgm:pt>
    <dgm:pt modelId="{883EB839-539F-407D-B2C9-8C1695E558B6}" type="pres">
      <dgm:prSet presAssocID="{A215BD18-7501-4B70-A977-A18B8ADE6E0D}" presName="composite" presStyleCnt="0"/>
      <dgm:spPr/>
    </dgm:pt>
    <dgm:pt modelId="{F04757F6-E8DB-41A3-8D96-0DF48E9BBDE1}" type="pres">
      <dgm:prSet presAssocID="{A215BD18-7501-4B70-A977-A18B8ADE6E0D}" presName="parTx" presStyleLbl="alignNode1" presStyleIdx="1" presStyleCnt="2">
        <dgm:presLayoutVars>
          <dgm:chMax val="0"/>
          <dgm:chPref val="0"/>
          <dgm:bulletEnabled val="1"/>
        </dgm:presLayoutVars>
      </dgm:prSet>
      <dgm:spPr/>
      <dgm:t>
        <a:bodyPr/>
        <a:lstStyle/>
        <a:p>
          <a:endParaRPr lang="cs-CZ"/>
        </a:p>
      </dgm:t>
    </dgm:pt>
    <dgm:pt modelId="{5797B1A8-81EB-4C34-BEF1-FE54D2A7F80C}" type="pres">
      <dgm:prSet presAssocID="{A215BD18-7501-4B70-A977-A18B8ADE6E0D}" presName="desTx" presStyleLbl="alignAccFollowNode1" presStyleIdx="1" presStyleCnt="2">
        <dgm:presLayoutVars>
          <dgm:bulletEnabled val="1"/>
        </dgm:presLayoutVars>
      </dgm:prSet>
      <dgm:spPr/>
      <dgm:t>
        <a:bodyPr/>
        <a:lstStyle/>
        <a:p>
          <a:endParaRPr lang="cs-CZ"/>
        </a:p>
      </dgm:t>
    </dgm:pt>
  </dgm:ptLst>
  <dgm:cxnLst>
    <dgm:cxn modelId="{456BFDF3-8DE8-40DF-A101-ED4EE43F0351}" type="presOf" srcId="{6729D477-C301-436A-A929-A56B9BD5600E}" destId="{134523A8-E8FC-492D-97F6-247FF631D198}" srcOrd="0" destOrd="0" presId="urn:microsoft.com/office/officeart/2005/8/layout/hList1"/>
    <dgm:cxn modelId="{C30BEEBA-70A8-40C2-835C-E35780127885}" type="presOf" srcId="{BB76F20F-005E-4376-9FE4-A5FA8EC5F065}" destId="{5797B1A8-81EB-4C34-BEF1-FE54D2A7F80C}" srcOrd="0" destOrd="3" presId="urn:microsoft.com/office/officeart/2005/8/layout/hList1"/>
    <dgm:cxn modelId="{9BA0C32C-6947-40E4-B2F3-C486CF693C2B}" type="presOf" srcId="{EF68E84F-657A-4184-968D-2206F26BFFEF}" destId="{50EF8B10-9507-4E11-B5CD-9A4968A60FC3}" srcOrd="0" destOrd="1" presId="urn:microsoft.com/office/officeart/2005/8/layout/hList1"/>
    <dgm:cxn modelId="{2A815475-6A58-4CAE-9BDA-6B13D71C5F10}" srcId="{ACA4D999-8E72-4C1E-A777-AA37F7437BC4}" destId="{6729D477-C301-436A-A929-A56B9BD5600E}" srcOrd="0" destOrd="0" parTransId="{78576A85-387C-4FF8-B0F3-02DF6F0D56CB}" sibTransId="{34EB5E6A-2D0E-46F7-90F5-76F38545A098}"/>
    <dgm:cxn modelId="{8BB5FE7B-DED4-4B2E-AE96-92ADED56E0E2}" type="presOf" srcId="{02B1CB45-296A-48AB-AD8B-0C212A0C8975}" destId="{5797B1A8-81EB-4C34-BEF1-FE54D2A7F80C}" srcOrd="0" destOrd="0" presId="urn:microsoft.com/office/officeart/2005/8/layout/hList1"/>
    <dgm:cxn modelId="{84BD8231-951B-403A-A0FB-243B10A0FD89}" srcId="{A215BD18-7501-4B70-A977-A18B8ADE6E0D}" destId="{E4740D8D-D60C-441F-A3B9-0EA998E48E59}" srcOrd="1" destOrd="0" parTransId="{A14CF2AD-7615-411E-9085-861F32B81151}" sibTransId="{F583CD2B-3309-4E92-9DE2-3089754B09FF}"/>
    <dgm:cxn modelId="{1A9E6807-AEA3-4F62-8521-7EBBF3196E24}" srcId="{A215BD18-7501-4B70-A977-A18B8ADE6E0D}" destId="{1C5922F2-49C7-4AAC-9E26-479AD4EC2CBA}" srcOrd="2" destOrd="0" parTransId="{A2B5A393-20A3-4538-B473-851F7550E7F9}" sibTransId="{3623FCA5-15B0-4E6A-9F01-16038EC47784}"/>
    <dgm:cxn modelId="{4FC85204-9EC2-45B3-A078-608076A01B37}" type="presOf" srcId="{ACA4D999-8E72-4C1E-A777-AA37F7437BC4}" destId="{A3EA36D9-7D0A-472D-84B0-F2F8DB6FC7A2}" srcOrd="0" destOrd="0" presId="urn:microsoft.com/office/officeart/2005/8/layout/hList1"/>
    <dgm:cxn modelId="{F80BAEBD-C55F-46A2-86EF-304392A8BEF3}" type="presOf" srcId="{E4740D8D-D60C-441F-A3B9-0EA998E48E59}" destId="{5797B1A8-81EB-4C34-BEF1-FE54D2A7F80C}" srcOrd="0" destOrd="1" presId="urn:microsoft.com/office/officeart/2005/8/layout/hList1"/>
    <dgm:cxn modelId="{089D3069-306B-4BFD-A327-9A96A2C44DAA}" srcId="{6729D477-C301-436A-A929-A56B9BD5600E}" destId="{84E0A690-D61F-4D80-9948-B97EAC88FF65}" srcOrd="0" destOrd="0" parTransId="{37B17E10-B12A-4802-A8DC-8642FA82C4D5}" sibTransId="{02BDBCD9-1F5E-434B-8D97-562A0A48BE15}"/>
    <dgm:cxn modelId="{A5FB5F30-8C24-4EA0-915F-FFD94A4AF89E}" srcId="{6729D477-C301-436A-A929-A56B9BD5600E}" destId="{EF68E84F-657A-4184-968D-2206F26BFFEF}" srcOrd="1" destOrd="0" parTransId="{865339AE-C7A6-4223-BC49-AE41FC6BB8DC}" sibTransId="{F0142F30-5FC2-47C5-8FF0-CDBC304A261E}"/>
    <dgm:cxn modelId="{068D82E9-584F-4845-950B-4C4EC813AB54}" type="presOf" srcId="{A215BD18-7501-4B70-A977-A18B8ADE6E0D}" destId="{F04757F6-E8DB-41A3-8D96-0DF48E9BBDE1}" srcOrd="0" destOrd="0" presId="urn:microsoft.com/office/officeart/2005/8/layout/hList1"/>
    <dgm:cxn modelId="{3C3AE018-AEAD-4C98-8A44-5389B9D77E10}" srcId="{A215BD18-7501-4B70-A977-A18B8ADE6E0D}" destId="{BB76F20F-005E-4376-9FE4-A5FA8EC5F065}" srcOrd="3" destOrd="0" parTransId="{9B9498BE-36C2-4202-9EA4-8DB6D3A232DB}" sibTransId="{BA433D09-7973-4ECA-8E51-AC3B654C8CC2}"/>
    <dgm:cxn modelId="{C1E5C70E-2D7C-4B81-92A6-146E55A1AD82}" type="presOf" srcId="{1C5922F2-49C7-4AAC-9E26-479AD4EC2CBA}" destId="{5797B1A8-81EB-4C34-BEF1-FE54D2A7F80C}" srcOrd="0" destOrd="2" presId="urn:microsoft.com/office/officeart/2005/8/layout/hList1"/>
    <dgm:cxn modelId="{44908808-BD59-40A4-8F9D-ED204ABBD9E4}" srcId="{6729D477-C301-436A-A929-A56B9BD5600E}" destId="{F1F4D700-5858-4F84-A326-DA56762F781E}" srcOrd="2" destOrd="0" parTransId="{5FB1A2BB-37B5-4919-A04D-09A9E742E85B}" sibTransId="{EE96CA19-9B6D-4E88-908A-0220F98092AD}"/>
    <dgm:cxn modelId="{FD4BF386-C07B-46DA-97A7-A609264DB40E}" srcId="{A215BD18-7501-4B70-A977-A18B8ADE6E0D}" destId="{02B1CB45-296A-48AB-AD8B-0C212A0C8975}" srcOrd="0" destOrd="0" parTransId="{26B83B4A-1149-4C69-895B-3038E6196A09}" sibTransId="{C248D0AC-11B8-4878-AA73-8DF14A4B9333}"/>
    <dgm:cxn modelId="{6C0C7F1C-3997-4A49-ABD0-96EE9F9AF69E}" srcId="{ACA4D999-8E72-4C1E-A777-AA37F7437BC4}" destId="{A215BD18-7501-4B70-A977-A18B8ADE6E0D}" srcOrd="1" destOrd="0" parTransId="{0597D188-96A6-48BF-BE5D-AA06B1D314AD}" sibTransId="{CD730983-72FD-4D47-B7F5-9535380EEF40}"/>
    <dgm:cxn modelId="{16892F0E-77E0-4D9F-A6E2-CC8AE0BC5472}" type="presOf" srcId="{F1F4D700-5858-4F84-A326-DA56762F781E}" destId="{50EF8B10-9507-4E11-B5CD-9A4968A60FC3}" srcOrd="0" destOrd="2" presId="urn:microsoft.com/office/officeart/2005/8/layout/hList1"/>
    <dgm:cxn modelId="{CBE036E6-03CF-4D1E-AF11-1992A10B3483}" type="presOf" srcId="{84E0A690-D61F-4D80-9948-B97EAC88FF65}" destId="{50EF8B10-9507-4E11-B5CD-9A4968A60FC3}" srcOrd="0" destOrd="0" presId="urn:microsoft.com/office/officeart/2005/8/layout/hList1"/>
    <dgm:cxn modelId="{4502CA25-877A-4F23-946B-AA22A09FE368}" type="presParOf" srcId="{A3EA36D9-7D0A-472D-84B0-F2F8DB6FC7A2}" destId="{473DDE1D-B46E-4791-91F0-22B25FC5520E}" srcOrd="0" destOrd="0" presId="urn:microsoft.com/office/officeart/2005/8/layout/hList1"/>
    <dgm:cxn modelId="{BE47F534-6EB9-4802-8D61-C0549909C6AD}" type="presParOf" srcId="{473DDE1D-B46E-4791-91F0-22B25FC5520E}" destId="{134523A8-E8FC-492D-97F6-247FF631D198}" srcOrd="0" destOrd="0" presId="urn:microsoft.com/office/officeart/2005/8/layout/hList1"/>
    <dgm:cxn modelId="{530034B6-1C81-4B1B-971C-F86D346E1E3C}" type="presParOf" srcId="{473DDE1D-B46E-4791-91F0-22B25FC5520E}" destId="{50EF8B10-9507-4E11-B5CD-9A4968A60FC3}" srcOrd="1" destOrd="0" presId="urn:microsoft.com/office/officeart/2005/8/layout/hList1"/>
    <dgm:cxn modelId="{B2A77B03-C6E1-45B5-BA4B-0A57F7EA404A}" type="presParOf" srcId="{A3EA36D9-7D0A-472D-84B0-F2F8DB6FC7A2}" destId="{07B780E0-503F-4C4F-8359-CFFCBE8DD965}" srcOrd="1" destOrd="0" presId="urn:microsoft.com/office/officeart/2005/8/layout/hList1"/>
    <dgm:cxn modelId="{7D29902A-3704-4181-88BC-3EBECCAEDB6C}" type="presParOf" srcId="{A3EA36D9-7D0A-472D-84B0-F2F8DB6FC7A2}" destId="{883EB839-539F-407D-B2C9-8C1695E558B6}" srcOrd="2" destOrd="0" presId="urn:microsoft.com/office/officeart/2005/8/layout/hList1"/>
    <dgm:cxn modelId="{95FC2038-8A4C-4265-8C48-B6C98A2B335C}" type="presParOf" srcId="{883EB839-539F-407D-B2C9-8C1695E558B6}" destId="{F04757F6-E8DB-41A3-8D96-0DF48E9BBDE1}" srcOrd="0" destOrd="0" presId="urn:microsoft.com/office/officeart/2005/8/layout/hList1"/>
    <dgm:cxn modelId="{96AAF9DF-E890-413D-8B47-EB825E68994B}" type="presParOf" srcId="{883EB839-539F-407D-B2C9-8C1695E558B6}" destId="{5797B1A8-81EB-4C34-BEF1-FE54D2A7F80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2BC1C8B-BCAF-48CD-AE34-C3ED36A1D5B0}"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cs-CZ"/>
        </a:p>
      </dgm:t>
    </dgm:pt>
    <dgm:pt modelId="{F33719DB-BE6A-4E65-878F-93012CE2B796}">
      <dgm:prSet/>
      <dgm:spPr/>
      <dgm:t>
        <a:bodyPr/>
        <a:lstStyle/>
        <a:p>
          <a:pPr rtl="0"/>
          <a:r>
            <a:rPr lang="cs-CZ" smtClean="0"/>
            <a:t>Veřejnoprávní</a:t>
          </a:r>
          <a:endParaRPr lang="cs-CZ"/>
        </a:p>
      </dgm:t>
    </dgm:pt>
    <dgm:pt modelId="{AC107CB9-4752-4C57-8705-2167ABFA6F03}" type="parTrans" cxnId="{1A520A41-FF79-4206-AEF2-A424D1F1FD38}">
      <dgm:prSet/>
      <dgm:spPr/>
      <dgm:t>
        <a:bodyPr/>
        <a:lstStyle/>
        <a:p>
          <a:endParaRPr lang="cs-CZ"/>
        </a:p>
      </dgm:t>
    </dgm:pt>
    <dgm:pt modelId="{81BAE718-7735-44FB-8BDD-5D1B01922E07}" type="sibTrans" cxnId="{1A520A41-FF79-4206-AEF2-A424D1F1FD38}">
      <dgm:prSet/>
      <dgm:spPr/>
      <dgm:t>
        <a:bodyPr/>
        <a:lstStyle/>
        <a:p>
          <a:endParaRPr lang="cs-CZ"/>
        </a:p>
      </dgm:t>
    </dgm:pt>
    <dgm:pt modelId="{D4CEAF46-0660-403E-856A-59F1881F17F1}">
      <dgm:prSet/>
      <dgm:spPr/>
      <dgm:t>
        <a:bodyPr/>
        <a:lstStyle/>
        <a:p>
          <a:pPr rtl="0"/>
          <a:r>
            <a:rPr lang="cs-CZ" smtClean="0"/>
            <a:t>Soukromoprávní</a:t>
          </a:r>
          <a:endParaRPr lang="cs-CZ"/>
        </a:p>
      </dgm:t>
    </dgm:pt>
    <dgm:pt modelId="{240A572C-E9F1-4720-84FC-6019D14F0BC2}" type="parTrans" cxnId="{BE9C432B-14D2-40FC-BABD-870EB8EAFAF7}">
      <dgm:prSet/>
      <dgm:spPr/>
      <dgm:t>
        <a:bodyPr/>
        <a:lstStyle/>
        <a:p>
          <a:endParaRPr lang="cs-CZ"/>
        </a:p>
      </dgm:t>
    </dgm:pt>
    <dgm:pt modelId="{C676C1F8-4054-497C-8229-ECC6936D17CB}" type="sibTrans" cxnId="{BE9C432B-14D2-40FC-BABD-870EB8EAFAF7}">
      <dgm:prSet/>
      <dgm:spPr/>
      <dgm:t>
        <a:bodyPr/>
        <a:lstStyle/>
        <a:p>
          <a:endParaRPr lang="cs-CZ"/>
        </a:p>
      </dgm:t>
    </dgm:pt>
    <dgm:pt modelId="{1E05F5F6-B0CA-4DBD-8B13-E208A36394D7}" type="pres">
      <dgm:prSet presAssocID="{62BC1C8B-BCAF-48CD-AE34-C3ED36A1D5B0}" presName="diagram" presStyleCnt="0">
        <dgm:presLayoutVars>
          <dgm:dir/>
          <dgm:resizeHandles val="exact"/>
        </dgm:presLayoutVars>
      </dgm:prSet>
      <dgm:spPr/>
      <dgm:t>
        <a:bodyPr/>
        <a:lstStyle/>
        <a:p>
          <a:endParaRPr lang="cs-CZ"/>
        </a:p>
      </dgm:t>
    </dgm:pt>
    <dgm:pt modelId="{72092F65-A016-48FF-AD59-9047A8DD74CE}" type="pres">
      <dgm:prSet presAssocID="{F33719DB-BE6A-4E65-878F-93012CE2B796}" presName="node" presStyleLbl="node1" presStyleIdx="0" presStyleCnt="2">
        <dgm:presLayoutVars>
          <dgm:bulletEnabled val="1"/>
        </dgm:presLayoutVars>
      </dgm:prSet>
      <dgm:spPr/>
      <dgm:t>
        <a:bodyPr/>
        <a:lstStyle/>
        <a:p>
          <a:endParaRPr lang="cs-CZ"/>
        </a:p>
      </dgm:t>
    </dgm:pt>
    <dgm:pt modelId="{FFF3167D-C2FD-43EE-B2B9-85622F11A17A}" type="pres">
      <dgm:prSet presAssocID="{81BAE718-7735-44FB-8BDD-5D1B01922E07}" presName="sibTrans" presStyleCnt="0"/>
      <dgm:spPr/>
    </dgm:pt>
    <dgm:pt modelId="{64070731-7BBE-4D5E-AAC0-8DBBEE01C310}" type="pres">
      <dgm:prSet presAssocID="{D4CEAF46-0660-403E-856A-59F1881F17F1}" presName="node" presStyleLbl="node1" presStyleIdx="1" presStyleCnt="2">
        <dgm:presLayoutVars>
          <dgm:bulletEnabled val="1"/>
        </dgm:presLayoutVars>
      </dgm:prSet>
      <dgm:spPr/>
      <dgm:t>
        <a:bodyPr/>
        <a:lstStyle/>
        <a:p>
          <a:endParaRPr lang="cs-CZ"/>
        </a:p>
      </dgm:t>
    </dgm:pt>
  </dgm:ptLst>
  <dgm:cxnLst>
    <dgm:cxn modelId="{1A520A41-FF79-4206-AEF2-A424D1F1FD38}" srcId="{62BC1C8B-BCAF-48CD-AE34-C3ED36A1D5B0}" destId="{F33719DB-BE6A-4E65-878F-93012CE2B796}" srcOrd="0" destOrd="0" parTransId="{AC107CB9-4752-4C57-8705-2167ABFA6F03}" sibTransId="{81BAE718-7735-44FB-8BDD-5D1B01922E07}"/>
    <dgm:cxn modelId="{40FC22B3-2D57-4AE6-839B-885B4DEE0F94}" type="presOf" srcId="{D4CEAF46-0660-403E-856A-59F1881F17F1}" destId="{64070731-7BBE-4D5E-AAC0-8DBBEE01C310}" srcOrd="0" destOrd="0" presId="urn:microsoft.com/office/officeart/2005/8/layout/default"/>
    <dgm:cxn modelId="{BE9C432B-14D2-40FC-BABD-870EB8EAFAF7}" srcId="{62BC1C8B-BCAF-48CD-AE34-C3ED36A1D5B0}" destId="{D4CEAF46-0660-403E-856A-59F1881F17F1}" srcOrd="1" destOrd="0" parTransId="{240A572C-E9F1-4720-84FC-6019D14F0BC2}" sibTransId="{C676C1F8-4054-497C-8229-ECC6936D17CB}"/>
    <dgm:cxn modelId="{619EEAF2-963D-40F3-A0B1-5DC0F65927E2}" type="presOf" srcId="{F33719DB-BE6A-4E65-878F-93012CE2B796}" destId="{72092F65-A016-48FF-AD59-9047A8DD74CE}" srcOrd="0" destOrd="0" presId="urn:microsoft.com/office/officeart/2005/8/layout/default"/>
    <dgm:cxn modelId="{59C4820B-C064-4554-BA73-792D0EBED4C7}" type="presOf" srcId="{62BC1C8B-BCAF-48CD-AE34-C3ED36A1D5B0}" destId="{1E05F5F6-B0CA-4DBD-8B13-E208A36394D7}" srcOrd="0" destOrd="0" presId="urn:microsoft.com/office/officeart/2005/8/layout/default"/>
    <dgm:cxn modelId="{3FC25E73-2B0B-4745-97E0-BCB6BA16B7DB}" type="presParOf" srcId="{1E05F5F6-B0CA-4DBD-8B13-E208A36394D7}" destId="{72092F65-A016-48FF-AD59-9047A8DD74CE}" srcOrd="0" destOrd="0" presId="urn:microsoft.com/office/officeart/2005/8/layout/default"/>
    <dgm:cxn modelId="{27945F34-EEE0-4C93-8A63-AFA2DCE1F862}" type="presParOf" srcId="{1E05F5F6-B0CA-4DBD-8B13-E208A36394D7}" destId="{FFF3167D-C2FD-43EE-B2B9-85622F11A17A}" srcOrd="1" destOrd="0" presId="urn:microsoft.com/office/officeart/2005/8/layout/default"/>
    <dgm:cxn modelId="{790854BB-75E6-4C65-BF31-E654125E9607}" type="presParOf" srcId="{1E05F5F6-B0CA-4DBD-8B13-E208A36394D7}" destId="{64070731-7BBE-4D5E-AAC0-8DBBEE01C31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2BC1C8B-BCAF-48CD-AE34-C3ED36A1D5B0}"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cs-CZ"/>
        </a:p>
      </dgm:t>
    </dgm:pt>
    <dgm:pt modelId="{F33719DB-BE6A-4E65-878F-93012CE2B796}">
      <dgm:prSet/>
      <dgm:spPr/>
      <dgm:t>
        <a:bodyPr/>
        <a:lstStyle/>
        <a:p>
          <a:pPr rtl="0"/>
          <a:r>
            <a:rPr lang="cs-CZ" smtClean="0"/>
            <a:t>Veřejnoprávní</a:t>
          </a:r>
          <a:endParaRPr lang="cs-CZ"/>
        </a:p>
      </dgm:t>
    </dgm:pt>
    <dgm:pt modelId="{AC107CB9-4752-4C57-8705-2167ABFA6F03}" type="parTrans" cxnId="{1A520A41-FF79-4206-AEF2-A424D1F1FD38}">
      <dgm:prSet/>
      <dgm:spPr/>
      <dgm:t>
        <a:bodyPr/>
        <a:lstStyle/>
        <a:p>
          <a:endParaRPr lang="cs-CZ"/>
        </a:p>
      </dgm:t>
    </dgm:pt>
    <dgm:pt modelId="{81BAE718-7735-44FB-8BDD-5D1B01922E07}" type="sibTrans" cxnId="{1A520A41-FF79-4206-AEF2-A424D1F1FD38}">
      <dgm:prSet/>
      <dgm:spPr/>
      <dgm:t>
        <a:bodyPr/>
        <a:lstStyle/>
        <a:p>
          <a:endParaRPr lang="cs-CZ"/>
        </a:p>
      </dgm:t>
    </dgm:pt>
    <dgm:pt modelId="{1E05F5F6-B0CA-4DBD-8B13-E208A36394D7}" type="pres">
      <dgm:prSet presAssocID="{62BC1C8B-BCAF-48CD-AE34-C3ED36A1D5B0}" presName="diagram" presStyleCnt="0">
        <dgm:presLayoutVars>
          <dgm:dir/>
          <dgm:resizeHandles val="exact"/>
        </dgm:presLayoutVars>
      </dgm:prSet>
      <dgm:spPr/>
      <dgm:t>
        <a:bodyPr/>
        <a:lstStyle/>
        <a:p>
          <a:endParaRPr lang="cs-CZ"/>
        </a:p>
      </dgm:t>
    </dgm:pt>
    <dgm:pt modelId="{72092F65-A016-48FF-AD59-9047A8DD74CE}" type="pres">
      <dgm:prSet presAssocID="{F33719DB-BE6A-4E65-878F-93012CE2B796}" presName="node" presStyleLbl="node1" presStyleIdx="0" presStyleCnt="1">
        <dgm:presLayoutVars>
          <dgm:bulletEnabled val="1"/>
        </dgm:presLayoutVars>
      </dgm:prSet>
      <dgm:spPr/>
      <dgm:t>
        <a:bodyPr/>
        <a:lstStyle/>
        <a:p>
          <a:endParaRPr lang="cs-CZ"/>
        </a:p>
      </dgm:t>
    </dgm:pt>
  </dgm:ptLst>
  <dgm:cxnLst>
    <dgm:cxn modelId="{1A520A41-FF79-4206-AEF2-A424D1F1FD38}" srcId="{62BC1C8B-BCAF-48CD-AE34-C3ED36A1D5B0}" destId="{F33719DB-BE6A-4E65-878F-93012CE2B796}" srcOrd="0" destOrd="0" parTransId="{AC107CB9-4752-4C57-8705-2167ABFA6F03}" sibTransId="{81BAE718-7735-44FB-8BDD-5D1B01922E07}"/>
    <dgm:cxn modelId="{897AFB80-C46C-4B08-AB2F-DF9DB4008095}" type="presOf" srcId="{F33719DB-BE6A-4E65-878F-93012CE2B796}" destId="{72092F65-A016-48FF-AD59-9047A8DD74CE}" srcOrd="0" destOrd="0" presId="urn:microsoft.com/office/officeart/2005/8/layout/default"/>
    <dgm:cxn modelId="{848EEB53-46B8-419D-9AED-C29EEF1F06D3}" type="presOf" srcId="{62BC1C8B-BCAF-48CD-AE34-C3ED36A1D5B0}" destId="{1E05F5F6-B0CA-4DBD-8B13-E208A36394D7}" srcOrd="0" destOrd="0" presId="urn:microsoft.com/office/officeart/2005/8/layout/default"/>
    <dgm:cxn modelId="{6E7FEE30-F8D1-4BD5-93F6-D39EF69DC7DF}" type="presParOf" srcId="{1E05F5F6-B0CA-4DBD-8B13-E208A36394D7}" destId="{72092F65-A016-48FF-AD59-9047A8DD74CE}" srcOrd="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18B13EA-C36B-4260-9DAE-17D984144D1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1DECE47A-DF04-427E-AE0B-B4A5A7B85EEB}">
      <dgm:prSet/>
      <dgm:spPr/>
      <dgm:t>
        <a:bodyPr/>
        <a:lstStyle/>
        <a:p>
          <a:pPr rtl="0"/>
          <a:r>
            <a:rPr lang="cs-CZ" smtClean="0"/>
            <a:t>Zákonodárná</a:t>
          </a:r>
          <a:endParaRPr lang="cs-CZ"/>
        </a:p>
      </dgm:t>
    </dgm:pt>
    <dgm:pt modelId="{F48685CB-A60A-4E0D-8CD1-0624C7058511}" type="parTrans" cxnId="{587904CC-F698-43F4-9E84-E9F82203368D}">
      <dgm:prSet/>
      <dgm:spPr/>
      <dgm:t>
        <a:bodyPr/>
        <a:lstStyle/>
        <a:p>
          <a:endParaRPr lang="cs-CZ"/>
        </a:p>
      </dgm:t>
    </dgm:pt>
    <dgm:pt modelId="{DE6502D9-9ECF-4A27-96AB-5D1EBA1A9445}" type="sibTrans" cxnId="{587904CC-F698-43F4-9E84-E9F82203368D}">
      <dgm:prSet/>
      <dgm:spPr/>
      <dgm:t>
        <a:bodyPr/>
        <a:lstStyle/>
        <a:p>
          <a:endParaRPr lang="cs-CZ"/>
        </a:p>
      </dgm:t>
    </dgm:pt>
    <dgm:pt modelId="{C8BED28B-B06D-4C55-AE10-8C0933E4D01F}">
      <dgm:prSet/>
      <dgm:spPr/>
      <dgm:t>
        <a:bodyPr/>
        <a:lstStyle/>
        <a:p>
          <a:pPr rtl="0"/>
          <a:r>
            <a:rPr lang="cs-CZ" smtClean="0"/>
            <a:t>Výkonná </a:t>
          </a:r>
          <a:endParaRPr lang="cs-CZ"/>
        </a:p>
      </dgm:t>
    </dgm:pt>
    <dgm:pt modelId="{CD707EDC-3389-438F-914F-12C73750B071}" type="parTrans" cxnId="{5DCAD1CA-16DF-49DC-B7B4-9D0B04770BC9}">
      <dgm:prSet/>
      <dgm:spPr/>
      <dgm:t>
        <a:bodyPr/>
        <a:lstStyle/>
        <a:p>
          <a:endParaRPr lang="cs-CZ"/>
        </a:p>
      </dgm:t>
    </dgm:pt>
    <dgm:pt modelId="{DD51BAD0-3B86-4B9D-B1D4-5C4FDD673D16}" type="sibTrans" cxnId="{5DCAD1CA-16DF-49DC-B7B4-9D0B04770BC9}">
      <dgm:prSet/>
      <dgm:spPr/>
      <dgm:t>
        <a:bodyPr/>
        <a:lstStyle/>
        <a:p>
          <a:endParaRPr lang="cs-CZ"/>
        </a:p>
      </dgm:t>
    </dgm:pt>
    <dgm:pt modelId="{52C3C5F5-8CE7-47C5-B7BB-3E4A2796A7C2}">
      <dgm:prSet/>
      <dgm:spPr/>
      <dgm:t>
        <a:bodyPr/>
        <a:lstStyle/>
        <a:p>
          <a:pPr rtl="0"/>
          <a:r>
            <a:rPr lang="cs-CZ" smtClean="0"/>
            <a:t>Soudní</a:t>
          </a:r>
          <a:endParaRPr lang="cs-CZ"/>
        </a:p>
      </dgm:t>
    </dgm:pt>
    <dgm:pt modelId="{BECDCA0A-EDE8-4434-86C6-DD64FCFDDF8B}" type="parTrans" cxnId="{E4C50C0B-ABB7-4211-9D30-03904C3C2B04}">
      <dgm:prSet/>
      <dgm:spPr/>
      <dgm:t>
        <a:bodyPr/>
        <a:lstStyle/>
        <a:p>
          <a:endParaRPr lang="cs-CZ"/>
        </a:p>
      </dgm:t>
    </dgm:pt>
    <dgm:pt modelId="{5364BA88-1146-4EFC-9F9A-81120C8122A8}" type="sibTrans" cxnId="{E4C50C0B-ABB7-4211-9D30-03904C3C2B04}">
      <dgm:prSet/>
      <dgm:spPr/>
      <dgm:t>
        <a:bodyPr/>
        <a:lstStyle/>
        <a:p>
          <a:endParaRPr lang="cs-CZ"/>
        </a:p>
      </dgm:t>
    </dgm:pt>
    <dgm:pt modelId="{1C391AB3-F5C5-4C1F-8112-0C7EE125A337}" type="pres">
      <dgm:prSet presAssocID="{C18B13EA-C36B-4260-9DAE-17D984144D14}" presName="linear" presStyleCnt="0">
        <dgm:presLayoutVars>
          <dgm:animLvl val="lvl"/>
          <dgm:resizeHandles val="exact"/>
        </dgm:presLayoutVars>
      </dgm:prSet>
      <dgm:spPr/>
      <dgm:t>
        <a:bodyPr/>
        <a:lstStyle/>
        <a:p>
          <a:endParaRPr lang="cs-CZ"/>
        </a:p>
      </dgm:t>
    </dgm:pt>
    <dgm:pt modelId="{46305D0F-AB88-4F2D-8E97-904FF2202AA5}" type="pres">
      <dgm:prSet presAssocID="{1DECE47A-DF04-427E-AE0B-B4A5A7B85EEB}" presName="parentText" presStyleLbl="node1" presStyleIdx="0" presStyleCnt="3">
        <dgm:presLayoutVars>
          <dgm:chMax val="0"/>
          <dgm:bulletEnabled val="1"/>
        </dgm:presLayoutVars>
      </dgm:prSet>
      <dgm:spPr/>
      <dgm:t>
        <a:bodyPr/>
        <a:lstStyle/>
        <a:p>
          <a:endParaRPr lang="cs-CZ"/>
        </a:p>
      </dgm:t>
    </dgm:pt>
    <dgm:pt modelId="{4F7779A3-FB92-4850-9358-66676FE47979}" type="pres">
      <dgm:prSet presAssocID="{DE6502D9-9ECF-4A27-96AB-5D1EBA1A9445}" presName="spacer" presStyleCnt="0"/>
      <dgm:spPr/>
    </dgm:pt>
    <dgm:pt modelId="{6F2D58F2-1BE0-4862-8D75-33B8E904D5BF}" type="pres">
      <dgm:prSet presAssocID="{C8BED28B-B06D-4C55-AE10-8C0933E4D01F}" presName="parentText" presStyleLbl="node1" presStyleIdx="1" presStyleCnt="3">
        <dgm:presLayoutVars>
          <dgm:chMax val="0"/>
          <dgm:bulletEnabled val="1"/>
        </dgm:presLayoutVars>
      </dgm:prSet>
      <dgm:spPr/>
      <dgm:t>
        <a:bodyPr/>
        <a:lstStyle/>
        <a:p>
          <a:endParaRPr lang="cs-CZ"/>
        </a:p>
      </dgm:t>
    </dgm:pt>
    <dgm:pt modelId="{90A7BEA0-D300-4810-A161-D745978B69A6}" type="pres">
      <dgm:prSet presAssocID="{DD51BAD0-3B86-4B9D-B1D4-5C4FDD673D16}" presName="spacer" presStyleCnt="0"/>
      <dgm:spPr/>
    </dgm:pt>
    <dgm:pt modelId="{148EF54F-D6E5-4293-B2C4-CFEC840D81C8}" type="pres">
      <dgm:prSet presAssocID="{52C3C5F5-8CE7-47C5-B7BB-3E4A2796A7C2}" presName="parentText" presStyleLbl="node1" presStyleIdx="2" presStyleCnt="3">
        <dgm:presLayoutVars>
          <dgm:chMax val="0"/>
          <dgm:bulletEnabled val="1"/>
        </dgm:presLayoutVars>
      </dgm:prSet>
      <dgm:spPr/>
      <dgm:t>
        <a:bodyPr/>
        <a:lstStyle/>
        <a:p>
          <a:endParaRPr lang="cs-CZ"/>
        </a:p>
      </dgm:t>
    </dgm:pt>
  </dgm:ptLst>
  <dgm:cxnLst>
    <dgm:cxn modelId="{5DCAD1CA-16DF-49DC-B7B4-9D0B04770BC9}" srcId="{C18B13EA-C36B-4260-9DAE-17D984144D14}" destId="{C8BED28B-B06D-4C55-AE10-8C0933E4D01F}" srcOrd="1" destOrd="0" parTransId="{CD707EDC-3389-438F-914F-12C73750B071}" sibTransId="{DD51BAD0-3B86-4B9D-B1D4-5C4FDD673D16}"/>
    <dgm:cxn modelId="{587904CC-F698-43F4-9E84-E9F82203368D}" srcId="{C18B13EA-C36B-4260-9DAE-17D984144D14}" destId="{1DECE47A-DF04-427E-AE0B-B4A5A7B85EEB}" srcOrd="0" destOrd="0" parTransId="{F48685CB-A60A-4E0D-8CD1-0624C7058511}" sibTransId="{DE6502D9-9ECF-4A27-96AB-5D1EBA1A9445}"/>
    <dgm:cxn modelId="{E4C50C0B-ABB7-4211-9D30-03904C3C2B04}" srcId="{C18B13EA-C36B-4260-9DAE-17D984144D14}" destId="{52C3C5F5-8CE7-47C5-B7BB-3E4A2796A7C2}" srcOrd="2" destOrd="0" parTransId="{BECDCA0A-EDE8-4434-86C6-DD64FCFDDF8B}" sibTransId="{5364BA88-1146-4EFC-9F9A-81120C8122A8}"/>
    <dgm:cxn modelId="{7540DC84-D336-48AA-8C5D-73A6BE72B378}" type="presOf" srcId="{C18B13EA-C36B-4260-9DAE-17D984144D14}" destId="{1C391AB3-F5C5-4C1F-8112-0C7EE125A337}" srcOrd="0" destOrd="0" presId="urn:microsoft.com/office/officeart/2005/8/layout/vList2"/>
    <dgm:cxn modelId="{F3E9571F-5673-48A1-B615-476CCC15165E}" type="presOf" srcId="{52C3C5F5-8CE7-47C5-B7BB-3E4A2796A7C2}" destId="{148EF54F-D6E5-4293-B2C4-CFEC840D81C8}" srcOrd="0" destOrd="0" presId="urn:microsoft.com/office/officeart/2005/8/layout/vList2"/>
    <dgm:cxn modelId="{E98713E2-9979-4680-8982-8AE4F4A34FDD}" type="presOf" srcId="{C8BED28B-B06D-4C55-AE10-8C0933E4D01F}" destId="{6F2D58F2-1BE0-4862-8D75-33B8E904D5BF}" srcOrd="0" destOrd="0" presId="urn:microsoft.com/office/officeart/2005/8/layout/vList2"/>
    <dgm:cxn modelId="{FC60429E-798A-4FE8-8F4A-5F58FA12660D}" type="presOf" srcId="{1DECE47A-DF04-427E-AE0B-B4A5A7B85EEB}" destId="{46305D0F-AB88-4F2D-8E97-904FF2202AA5}" srcOrd="0" destOrd="0" presId="urn:microsoft.com/office/officeart/2005/8/layout/vList2"/>
    <dgm:cxn modelId="{0AE89434-0DBC-41F5-87AA-3BFC23CF4D51}" type="presParOf" srcId="{1C391AB3-F5C5-4C1F-8112-0C7EE125A337}" destId="{46305D0F-AB88-4F2D-8E97-904FF2202AA5}" srcOrd="0" destOrd="0" presId="urn:microsoft.com/office/officeart/2005/8/layout/vList2"/>
    <dgm:cxn modelId="{57666836-BA82-4325-A464-BE2474069888}" type="presParOf" srcId="{1C391AB3-F5C5-4C1F-8112-0C7EE125A337}" destId="{4F7779A3-FB92-4850-9358-66676FE47979}" srcOrd="1" destOrd="0" presId="urn:microsoft.com/office/officeart/2005/8/layout/vList2"/>
    <dgm:cxn modelId="{A4CCB80D-0DAB-44F1-9BBA-55764419D2FA}" type="presParOf" srcId="{1C391AB3-F5C5-4C1F-8112-0C7EE125A337}" destId="{6F2D58F2-1BE0-4862-8D75-33B8E904D5BF}" srcOrd="2" destOrd="0" presId="urn:microsoft.com/office/officeart/2005/8/layout/vList2"/>
    <dgm:cxn modelId="{5E920FA2-A8FA-4215-B438-0095779CE2BE}" type="presParOf" srcId="{1C391AB3-F5C5-4C1F-8112-0C7EE125A337}" destId="{90A7BEA0-D300-4810-A161-D745978B69A6}" srcOrd="3" destOrd="0" presId="urn:microsoft.com/office/officeart/2005/8/layout/vList2"/>
    <dgm:cxn modelId="{27396756-7686-455E-B0FF-9321BA3789E2}" type="presParOf" srcId="{1C391AB3-F5C5-4C1F-8112-0C7EE125A337}" destId="{148EF54F-D6E5-4293-B2C4-CFEC840D81C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A3D0ED9-E2CE-44EC-95BF-CEE95EDBDDB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cs-CZ"/>
        </a:p>
      </dgm:t>
    </dgm:pt>
    <dgm:pt modelId="{D6838D5B-CEE4-4116-8DE5-B0677C505366}">
      <dgm:prSet phldrT="[Text]"/>
      <dgm:spPr/>
      <dgm:t>
        <a:bodyPr/>
        <a:lstStyle/>
        <a:p>
          <a:r>
            <a:rPr lang="cs-CZ" dirty="0" smtClean="0"/>
            <a:t>Věcná příslušnost </a:t>
          </a:r>
          <a:endParaRPr lang="cs-CZ" dirty="0"/>
        </a:p>
      </dgm:t>
    </dgm:pt>
    <dgm:pt modelId="{903A050E-6434-4BB0-A909-23F7BFC42326}" type="parTrans" cxnId="{649E2F3F-5EFC-42F3-B917-CADB909B9D30}">
      <dgm:prSet/>
      <dgm:spPr/>
      <dgm:t>
        <a:bodyPr/>
        <a:lstStyle/>
        <a:p>
          <a:endParaRPr lang="cs-CZ"/>
        </a:p>
      </dgm:t>
    </dgm:pt>
    <dgm:pt modelId="{3F18BDF8-7A05-4AF2-8973-481D4797A658}" type="sibTrans" cxnId="{649E2F3F-5EFC-42F3-B917-CADB909B9D30}">
      <dgm:prSet/>
      <dgm:spPr/>
      <dgm:t>
        <a:bodyPr/>
        <a:lstStyle/>
        <a:p>
          <a:endParaRPr lang="cs-CZ"/>
        </a:p>
      </dgm:t>
    </dgm:pt>
    <dgm:pt modelId="{7CC14A96-58FE-4921-A3AC-89DCD3FA7406}">
      <dgm:prSet phldrT="[Text]"/>
      <dgm:spPr/>
      <dgm:t>
        <a:bodyPr/>
        <a:lstStyle/>
        <a:p>
          <a:r>
            <a:rPr lang="cs-CZ" dirty="0" smtClean="0"/>
            <a:t>Místní příslušnost</a:t>
          </a:r>
          <a:endParaRPr lang="cs-CZ" dirty="0"/>
        </a:p>
      </dgm:t>
    </dgm:pt>
    <dgm:pt modelId="{83B55E4E-DC2F-420A-B80A-9DF2EB7E5E84}" type="parTrans" cxnId="{F4BFDD3A-C2D5-4CB1-B210-DBA2CAF2165F}">
      <dgm:prSet/>
      <dgm:spPr/>
      <dgm:t>
        <a:bodyPr/>
        <a:lstStyle/>
        <a:p>
          <a:endParaRPr lang="cs-CZ"/>
        </a:p>
      </dgm:t>
    </dgm:pt>
    <dgm:pt modelId="{D82DE978-B69D-43FB-AE61-BC8CBE857FE0}" type="sibTrans" cxnId="{F4BFDD3A-C2D5-4CB1-B210-DBA2CAF2165F}">
      <dgm:prSet/>
      <dgm:spPr/>
      <dgm:t>
        <a:bodyPr/>
        <a:lstStyle/>
        <a:p>
          <a:endParaRPr lang="cs-CZ"/>
        </a:p>
      </dgm:t>
    </dgm:pt>
    <dgm:pt modelId="{248F6A96-D1C0-4500-A0A9-E2EA814EC5A8}" type="pres">
      <dgm:prSet presAssocID="{4A3D0ED9-E2CE-44EC-95BF-CEE95EDBDDB8}" presName="diagram" presStyleCnt="0">
        <dgm:presLayoutVars>
          <dgm:dir/>
          <dgm:resizeHandles val="exact"/>
        </dgm:presLayoutVars>
      </dgm:prSet>
      <dgm:spPr/>
      <dgm:t>
        <a:bodyPr/>
        <a:lstStyle/>
        <a:p>
          <a:endParaRPr lang="cs-CZ"/>
        </a:p>
      </dgm:t>
    </dgm:pt>
    <dgm:pt modelId="{EFCE8DDA-CB17-405D-B11F-64E2A4A3DB28}" type="pres">
      <dgm:prSet presAssocID="{D6838D5B-CEE4-4116-8DE5-B0677C505366}" presName="node" presStyleLbl="node1" presStyleIdx="0" presStyleCnt="2">
        <dgm:presLayoutVars>
          <dgm:bulletEnabled val="1"/>
        </dgm:presLayoutVars>
      </dgm:prSet>
      <dgm:spPr/>
      <dgm:t>
        <a:bodyPr/>
        <a:lstStyle/>
        <a:p>
          <a:endParaRPr lang="cs-CZ"/>
        </a:p>
      </dgm:t>
    </dgm:pt>
    <dgm:pt modelId="{E7A33BB8-1939-4F63-80AE-4BBCEA774AF5}" type="pres">
      <dgm:prSet presAssocID="{3F18BDF8-7A05-4AF2-8973-481D4797A658}" presName="sibTrans" presStyleCnt="0"/>
      <dgm:spPr/>
    </dgm:pt>
    <dgm:pt modelId="{854D081A-860B-46C9-A1FF-848ECB6795E5}" type="pres">
      <dgm:prSet presAssocID="{7CC14A96-58FE-4921-A3AC-89DCD3FA7406}" presName="node" presStyleLbl="node1" presStyleIdx="1" presStyleCnt="2">
        <dgm:presLayoutVars>
          <dgm:bulletEnabled val="1"/>
        </dgm:presLayoutVars>
      </dgm:prSet>
      <dgm:spPr/>
      <dgm:t>
        <a:bodyPr/>
        <a:lstStyle/>
        <a:p>
          <a:endParaRPr lang="cs-CZ"/>
        </a:p>
      </dgm:t>
    </dgm:pt>
  </dgm:ptLst>
  <dgm:cxnLst>
    <dgm:cxn modelId="{F4BFDD3A-C2D5-4CB1-B210-DBA2CAF2165F}" srcId="{4A3D0ED9-E2CE-44EC-95BF-CEE95EDBDDB8}" destId="{7CC14A96-58FE-4921-A3AC-89DCD3FA7406}" srcOrd="1" destOrd="0" parTransId="{83B55E4E-DC2F-420A-B80A-9DF2EB7E5E84}" sibTransId="{D82DE978-B69D-43FB-AE61-BC8CBE857FE0}"/>
    <dgm:cxn modelId="{649E2F3F-5EFC-42F3-B917-CADB909B9D30}" srcId="{4A3D0ED9-E2CE-44EC-95BF-CEE95EDBDDB8}" destId="{D6838D5B-CEE4-4116-8DE5-B0677C505366}" srcOrd="0" destOrd="0" parTransId="{903A050E-6434-4BB0-A909-23F7BFC42326}" sibTransId="{3F18BDF8-7A05-4AF2-8973-481D4797A658}"/>
    <dgm:cxn modelId="{B434FCBB-2276-40CD-B198-E67029177282}" type="presOf" srcId="{4A3D0ED9-E2CE-44EC-95BF-CEE95EDBDDB8}" destId="{248F6A96-D1C0-4500-A0A9-E2EA814EC5A8}" srcOrd="0" destOrd="0" presId="urn:microsoft.com/office/officeart/2005/8/layout/default"/>
    <dgm:cxn modelId="{0A2BF839-BCC5-47B1-B1BB-AF49BBCE30E0}" type="presOf" srcId="{7CC14A96-58FE-4921-A3AC-89DCD3FA7406}" destId="{854D081A-860B-46C9-A1FF-848ECB6795E5}" srcOrd="0" destOrd="0" presId="urn:microsoft.com/office/officeart/2005/8/layout/default"/>
    <dgm:cxn modelId="{B6935A73-1A54-4768-9CFC-E8EF45DA5B9C}" type="presOf" srcId="{D6838D5B-CEE4-4116-8DE5-B0677C505366}" destId="{EFCE8DDA-CB17-405D-B11F-64E2A4A3DB28}" srcOrd="0" destOrd="0" presId="urn:microsoft.com/office/officeart/2005/8/layout/default"/>
    <dgm:cxn modelId="{125F53F9-6517-485E-904E-B558EC874277}" type="presParOf" srcId="{248F6A96-D1C0-4500-A0A9-E2EA814EC5A8}" destId="{EFCE8DDA-CB17-405D-B11F-64E2A4A3DB28}" srcOrd="0" destOrd="0" presId="urn:microsoft.com/office/officeart/2005/8/layout/default"/>
    <dgm:cxn modelId="{1B0984B6-378B-49BE-8EB3-7410999169F8}" type="presParOf" srcId="{248F6A96-D1C0-4500-A0A9-E2EA814EC5A8}" destId="{E7A33BB8-1939-4F63-80AE-4BBCEA774AF5}" srcOrd="1" destOrd="0" presId="urn:microsoft.com/office/officeart/2005/8/layout/default"/>
    <dgm:cxn modelId="{8AE319F6-1341-478A-A4CB-73405D91461F}" type="presParOf" srcId="{248F6A96-D1C0-4500-A0A9-E2EA814EC5A8}" destId="{854D081A-860B-46C9-A1FF-848ECB6795E5}"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403B8A8-C740-4E33-9D48-956099284CF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E01DB6A7-6B4A-435A-92C3-F41EBF67567C}">
      <dgm:prSet/>
      <dgm:spPr/>
      <dgm:t>
        <a:bodyPr/>
        <a:lstStyle/>
        <a:p>
          <a:pPr rtl="0"/>
          <a:r>
            <a:rPr lang="cs-CZ" smtClean="0"/>
            <a:t>Léčiva</a:t>
          </a:r>
          <a:endParaRPr lang="cs-CZ"/>
        </a:p>
      </dgm:t>
    </dgm:pt>
    <dgm:pt modelId="{E030A3FB-60A2-4722-BA53-6B9E7030831D}" type="parTrans" cxnId="{29EF8330-6291-468C-9DCF-92755ADAEE5D}">
      <dgm:prSet/>
      <dgm:spPr/>
      <dgm:t>
        <a:bodyPr/>
        <a:lstStyle/>
        <a:p>
          <a:endParaRPr lang="cs-CZ"/>
        </a:p>
      </dgm:t>
    </dgm:pt>
    <dgm:pt modelId="{2AC780E0-C001-4A61-B5F6-00FCEEAEDD51}" type="sibTrans" cxnId="{29EF8330-6291-468C-9DCF-92755ADAEE5D}">
      <dgm:prSet/>
      <dgm:spPr/>
      <dgm:t>
        <a:bodyPr/>
        <a:lstStyle/>
        <a:p>
          <a:endParaRPr lang="cs-CZ"/>
        </a:p>
      </dgm:t>
    </dgm:pt>
    <dgm:pt modelId="{F1F5D257-30C1-454E-BC20-0309C74E96A4}">
      <dgm:prSet/>
      <dgm:spPr/>
      <dgm:t>
        <a:bodyPr/>
        <a:lstStyle/>
        <a:p>
          <a:pPr rtl="0"/>
          <a:r>
            <a:rPr lang="cs-CZ" dirty="0" smtClean="0"/>
            <a:t>Klinické hodnocení léčiv</a:t>
          </a:r>
          <a:endParaRPr lang="cs-CZ" dirty="0"/>
        </a:p>
      </dgm:t>
    </dgm:pt>
    <dgm:pt modelId="{30662389-2B55-4E6D-AB37-A6EEDE40B267}" type="parTrans" cxnId="{4AC885CB-96B8-4635-A4FA-482B10A0C5D0}">
      <dgm:prSet/>
      <dgm:spPr/>
      <dgm:t>
        <a:bodyPr/>
        <a:lstStyle/>
        <a:p>
          <a:endParaRPr lang="cs-CZ"/>
        </a:p>
      </dgm:t>
    </dgm:pt>
    <dgm:pt modelId="{301C8944-AF5A-4978-97B1-08BB65F97D08}" type="sibTrans" cxnId="{4AC885CB-96B8-4635-A4FA-482B10A0C5D0}">
      <dgm:prSet/>
      <dgm:spPr/>
      <dgm:t>
        <a:bodyPr/>
        <a:lstStyle/>
        <a:p>
          <a:endParaRPr lang="cs-CZ"/>
        </a:p>
      </dgm:t>
    </dgm:pt>
    <dgm:pt modelId="{DC461CE0-2F17-4E5C-9867-87179CEE96FD}">
      <dgm:prSet/>
      <dgm:spPr/>
      <dgm:t>
        <a:bodyPr/>
        <a:lstStyle/>
        <a:p>
          <a:pPr rtl="0"/>
          <a:r>
            <a:rPr lang="cs-CZ" dirty="0" smtClean="0"/>
            <a:t>Registrace léčiv</a:t>
          </a:r>
          <a:endParaRPr lang="cs-CZ" dirty="0"/>
        </a:p>
      </dgm:t>
    </dgm:pt>
    <dgm:pt modelId="{A176BF26-3F68-4056-BF4A-2C4E52C5BF5B}" type="parTrans" cxnId="{9E3A6BB2-992B-4AD2-A24E-04C30744E18A}">
      <dgm:prSet/>
      <dgm:spPr/>
      <dgm:t>
        <a:bodyPr/>
        <a:lstStyle/>
        <a:p>
          <a:endParaRPr lang="cs-CZ"/>
        </a:p>
      </dgm:t>
    </dgm:pt>
    <dgm:pt modelId="{82C328CA-3359-46EA-830D-06396D76E656}" type="sibTrans" cxnId="{9E3A6BB2-992B-4AD2-A24E-04C30744E18A}">
      <dgm:prSet/>
      <dgm:spPr/>
      <dgm:t>
        <a:bodyPr/>
        <a:lstStyle/>
        <a:p>
          <a:endParaRPr lang="cs-CZ"/>
        </a:p>
      </dgm:t>
    </dgm:pt>
    <dgm:pt modelId="{111B84D4-983B-42D5-9E13-FD95FF0C3613}">
      <dgm:prSet/>
      <dgm:spPr/>
      <dgm:t>
        <a:bodyPr/>
        <a:lstStyle/>
        <a:p>
          <a:pPr rtl="0"/>
          <a:r>
            <a:rPr lang="cs-CZ" dirty="0" smtClean="0"/>
            <a:t>Dozor nad výrobou léčiv</a:t>
          </a:r>
          <a:endParaRPr lang="cs-CZ" dirty="0"/>
        </a:p>
      </dgm:t>
    </dgm:pt>
    <dgm:pt modelId="{3B85C10B-6A4D-48FF-8ED8-76D61C2A2416}" type="parTrans" cxnId="{4448B156-B5A5-41F0-BD9C-A76EE69CECE1}">
      <dgm:prSet/>
      <dgm:spPr/>
      <dgm:t>
        <a:bodyPr/>
        <a:lstStyle/>
        <a:p>
          <a:endParaRPr lang="cs-CZ"/>
        </a:p>
      </dgm:t>
    </dgm:pt>
    <dgm:pt modelId="{F99F33BC-260E-4F0A-BCFC-FB38CEC1C6A1}" type="sibTrans" cxnId="{4448B156-B5A5-41F0-BD9C-A76EE69CECE1}">
      <dgm:prSet/>
      <dgm:spPr/>
      <dgm:t>
        <a:bodyPr/>
        <a:lstStyle/>
        <a:p>
          <a:endParaRPr lang="cs-CZ"/>
        </a:p>
      </dgm:t>
    </dgm:pt>
    <dgm:pt modelId="{BFB46BC0-EF2A-4689-B13B-A0F725A0E5CC}">
      <dgm:prSet/>
      <dgm:spPr/>
      <dgm:t>
        <a:bodyPr/>
        <a:lstStyle/>
        <a:p>
          <a:pPr rtl="0"/>
          <a:r>
            <a:rPr lang="cs-CZ" dirty="0" smtClean="0"/>
            <a:t>Distribuce léčiv</a:t>
          </a:r>
          <a:endParaRPr lang="cs-CZ" dirty="0"/>
        </a:p>
      </dgm:t>
    </dgm:pt>
    <dgm:pt modelId="{BF54CD5A-4F7E-4BD0-A59C-EBE9308A2901}" type="parTrans" cxnId="{16157E51-5FED-4569-B944-C7722E084F8E}">
      <dgm:prSet/>
      <dgm:spPr/>
      <dgm:t>
        <a:bodyPr/>
        <a:lstStyle/>
        <a:p>
          <a:endParaRPr lang="cs-CZ"/>
        </a:p>
      </dgm:t>
    </dgm:pt>
    <dgm:pt modelId="{7ECD302D-6A47-427C-BEB0-4309F53348F8}" type="sibTrans" cxnId="{16157E51-5FED-4569-B944-C7722E084F8E}">
      <dgm:prSet/>
      <dgm:spPr/>
      <dgm:t>
        <a:bodyPr/>
        <a:lstStyle/>
        <a:p>
          <a:endParaRPr lang="cs-CZ"/>
        </a:p>
      </dgm:t>
    </dgm:pt>
    <dgm:pt modelId="{D9755802-815C-4107-9D32-F2FF3522FC59}">
      <dgm:prSet/>
      <dgm:spPr/>
      <dgm:t>
        <a:bodyPr/>
        <a:lstStyle/>
        <a:p>
          <a:pPr rtl="0"/>
          <a:r>
            <a:rPr lang="cs-CZ" dirty="0" smtClean="0"/>
            <a:t>Zdravotnické prostředky</a:t>
          </a:r>
          <a:endParaRPr lang="cs-CZ" dirty="0"/>
        </a:p>
      </dgm:t>
    </dgm:pt>
    <dgm:pt modelId="{81E45481-C60C-4740-ABB0-27BADAA4FB89}" type="parTrans" cxnId="{A959E0A6-1C54-411C-80C6-4B6386C53DF7}">
      <dgm:prSet/>
      <dgm:spPr/>
      <dgm:t>
        <a:bodyPr/>
        <a:lstStyle/>
        <a:p>
          <a:endParaRPr lang="cs-CZ"/>
        </a:p>
      </dgm:t>
    </dgm:pt>
    <dgm:pt modelId="{463FBB26-8D27-4355-958F-7DC8B710C6A4}" type="sibTrans" cxnId="{A959E0A6-1C54-411C-80C6-4B6386C53DF7}">
      <dgm:prSet/>
      <dgm:spPr/>
      <dgm:t>
        <a:bodyPr/>
        <a:lstStyle/>
        <a:p>
          <a:endParaRPr lang="cs-CZ"/>
        </a:p>
      </dgm:t>
    </dgm:pt>
    <dgm:pt modelId="{5BDA6432-4792-4E4B-803A-21CF97F55D80}">
      <dgm:prSet/>
      <dgm:spPr/>
      <dgm:t>
        <a:bodyPr/>
        <a:lstStyle/>
        <a:p>
          <a:pPr rtl="0"/>
          <a:r>
            <a:rPr lang="cs-CZ" dirty="0" smtClean="0"/>
            <a:t>Tkáně a buňky</a:t>
          </a:r>
          <a:endParaRPr lang="cs-CZ" dirty="0"/>
        </a:p>
      </dgm:t>
    </dgm:pt>
    <dgm:pt modelId="{F0445684-F41E-4627-9CCB-94ABB2EE4C92}" type="parTrans" cxnId="{11B68A44-17C9-40FA-9CA4-BD4C7E23D992}">
      <dgm:prSet/>
      <dgm:spPr/>
      <dgm:t>
        <a:bodyPr/>
        <a:lstStyle/>
        <a:p>
          <a:endParaRPr lang="cs-CZ"/>
        </a:p>
      </dgm:t>
    </dgm:pt>
    <dgm:pt modelId="{A817B878-ED97-427C-947F-4B546791BBCC}" type="sibTrans" cxnId="{11B68A44-17C9-40FA-9CA4-BD4C7E23D992}">
      <dgm:prSet/>
      <dgm:spPr/>
      <dgm:t>
        <a:bodyPr/>
        <a:lstStyle/>
        <a:p>
          <a:endParaRPr lang="cs-CZ"/>
        </a:p>
      </dgm:t>
    </dgm:pt>
    <dgm:pt modelId="{2E224940-BCEA-4A6A-BEF2-AFC0D96A3F93}" type="pres">
      <dgm:prSet presAssocID="{C403B8A8-C740-4E33-9D48-956099284CF6}" presName="linear" presStyleCnt="0">
        <dgm:presLayoutVars>
          <dgm:animLvl val="lvl"/>
          <dgm:resizeHandles val="exact"/>
        </dgm:presLayoutVars>
      </dgm:prSet>
      <dgm:spPr/>
      <dgm:t>
        <a:bodyPr/>
        <a:lstStyle/>
        <a:p>
          <a:endParaRPr lang="cs-CZ"/>
        </a:p>
      </dgm:t>
    </dgm:pt>
    <dgm:pt modelId="{42FA3CE0-70E1-4CB6-ADD4-95650EC1D884}" type="pres">
      <dgm:prSet presAssocID="{E01DB6A7-6B4A-435A-92C3-F41EBF67567C}" presName="parentText" presStyleLbl="node1" presStyleIdx="0" presStyleCnt="3">
        <dgm:presLayoutVars>
          <dgm:chMax val="0"/>
          <dgm:bulletEnabled val="1"/>
        </dgm:presLayoutVars>
      </dgm:prSet>
      <dgm:spPr/>
      <dgm:t>
        <a:bodyPr/>
        <a:lstStyle/>
        <a:p>
          <a:endParaRPr lang="cs-CZ"/>
        </a:p>
      </dgm:t>
    </dgm:pt>
    <dgm:pt modelId="{8A4EB22B-D6B8-47E3-A79E-2B3BFF825F78}" type="pres">
      <dgm:prSet presAssocID="{E01DB6A7-6B4A-435A-92C3-F41EBF67567C}" presName="childText" presStyleLbl="revTx" presStyleIdx="0" presStyleCnt="1">
        <dgm:presLayoutVars>
          <dgm:bulletEnabled val="1"/>
        </dgm:presLayoutVars>
      </dgm:prSet>
      <dgm:spPr/>
      <dgm:t>
        <a:bodyPr/>
        <a:lstStyle/>
        <a:p>
          <a:endParaRPr lang="cs-CZ"/>
        </a:p>
      </dgm:t>
    </dgm:pt>
    <dgm:pt modelId="{3E59AE3B-CEDB-4764-B8A5-0D8B18EE94B5}" type="pres">
      <dgm:prSet presAssocID="{D9755802-815C-4107-9D32-F2FF3522FC59}" presName="parentText" presStyleLbl="node1" presStyleIdx="1" presStyleCnt="3">
        <dgm:presLayoutVars>
          <dgm:chMax val="0"/>
          <dgm:bulletEnabled val="1"/>
        </dgm:presLayoutVars>
      </dgm:prSet>
      <dgm:spPr/>
      <dgm:t>
        <a:bodyPr/>
        <a:lstStyle/>
        <a:p>
          <a:endParaRPr lang="cs-CZ"/>
        </a:p>
      </dgm:t>
    </dgm:pt>
    <dgm:pt modelId="{79A27A12-7004-4272-80B7-7573E94A4137}" type="pres">
      <dgm:prSet presAssocID="{463FBB26-8D27-4355-958F-7DC8B710C6A4}" presName="spacer" presStyleCnt="0"/>
      <dgm:spPr/>
    </dgm:pt>
    <dgm:pt modelId="{B883B6D9-2A8D-481B-9909-C2D17D0A8B8E}" type="pres">
      <dgm:prSet presAssocID="{5BDA6432-4792-4E4B-803A-21CF97F55D80}" presName="parentText" presStyleLbl="node1" presStyleIdx="2" presStyleCnt="3">
        <dgm:presLayoutVars>
          <dgm:chMax val="0"/>
          <dgm:bulletEnabled val="1"/>
        </dgm:presLayoutVars>
      </dgm:prSet>
      <dgm:spPr/>
      <dgm:t>
        <a:bodyPr/>
        <a:lstStyle/>
        <a:p>
          <a:endParaRPr lang="cs-CZ"/>
        </a:p>
      </dgm:t>
    </dgm:pt>
  </dgm:ptLst>
  <dgm:cxnLst>
    <dgm:cxn modelId="{11B68A44-17C9-40FA-9CA4-BD4C7E23D992}" srcId="{C403B8A8-C740-4E33-9D48-956099284CF6}" destId="{5BDA6432-4792-4E4B-803A-21CF97F55D80}" srcOrd="2" destOrd="0" parTransId="{F0445684-F41E-4627-9CCB-94ABB2EE4C92}" sibTransId="{A817B878-ED97-427C-947F-4B546791BBCC}"/>
    <dgm:cxn modelId="{173015A2-D354-4E0A-9D5D-CEFF9C0D8E86}" type="presOf" srcId="{DC461CE0-2F17-4E5C-9867-87179CEE96FD}" destId="{8A4EB22B-D6B8-47E3-A79E-2B3BFF825F78}" srcOrd="0" destOrd="1" presId="urn:microsoft.com/office/officeart/2005/8/layout/vList2"/>
    <dgm:cxn modelId="{95762B3E-7C0E-4C17-B068-9C363D22620C}" type="presOf" srcId="{E01DB6A7-6B4A-435A-92C3-F41EBF67567C}" destId="{42FA3CE0-70E1-4CB6-ADD4-95650EC1D884}" srcOrd="0" destOrd="0" presId="urn:microsoft.com/office/officeart/2005/8/layout/vList2"/>
    <dgm:cxn modelId="{8DF8DCB5-93D6-47D3-9680-411E5D52B2D7}" type="presOf" srcId="{D9755802-815C-4107-9D32-F2FF3522FC59}" destId="{3E59AE3B-CEDB-4764-B8A5-0D8B18EE94B5}" srcOrd="0" destOrd="0" presId="urn:microsoft.com/office/officeart/2005/8/layout/vList2"/>
    <dgm:cxn modelId="{16157E51-5FED-4569-B944-C7722E084F8E}" srcId="{E01DB6A7-6B4A-435A-92C3-F41EBF67567C}" destId="{BFB46BC0-EF2A-4689-B13B-A0F725A0E5CC}" srcOrd="3" destOrd="0" parTransId="{BF54CD5A-4F7E-4BD0-A59C-EBE9308A2901}" sibTransId="{7ECD302D-6A47-427C-BEB0-4309F53348F8}"/>
    <dgm:cxn modelId="{A959E0A6-1C54-411C-80C6-4B6386C53DF7}" srcId="{C403B8A8-C740-4E33-9D48-956099284CF6}" destId="{D9755802-815C-4107-9D32-F2FF3522FC59}" srcOrd="1" destOrd="0" parTransId="{81E45481-C60C-4740-ABB0-27BADAA4FB89}" sibTransId="{463FBB26-8D27-4355-958F-7DC8B710C6A4}"/>
    <dgm:cxn modelId="{29EF8330-6291-468C-9DCF-92755ADAEE5D}" srcId="{C403B8A8-C740-4E33-9D48-956099284CF6}" destId="{E01DB6A7-6B4A-435A-92C3-F41EBF67567C}" srcOrd="0" destOrd="0" parTransId="{E030A3FB-60A2-4722-BA53-6B9E7030831D}" sibTransId="{2AC780E0-C001-4A61-B5F6-00FCEEAEDD51}"/>
    <dgm:cxn modelId="{4B96FE21-F0B9-4F4A-AC52-3C8D98B7E3E6}" type="presOf" srcId="{BFB46BC0-EF2A-4689-B13B-A0F725A0E5CC}" destId="{8A4EB22B-D6B8-47E3-A79E-2B3BFF825F78}" srcOrd="0" destOrd="3" presId="urn:microsoft.com/office/officeart/2005/8/layout/vList2"/>
    <dgm:cxn modelId="{4448B156-B5A5-41F0-BD9C-A76EE69CECE1}" srcId="{E01DB6A7-6B4A-435A-92C3-F41EBF67567C}" destId="{111B84D4-983B-42D5-9E13-FD95FF0C3613}" srcOrd="2" destOrd="0" parTransId="{3B85C10B-6A4D-48FF-8ED8-76D61C2A2416}" sibTransId="{F99F33BC-260E-4F0A-BCFC-FB38CEC1C6A1}"/>
    <dgm:cxn modelId="{865E7D67-749A-41DD-9409-7F01BE40663C}" type="presOf" srcId="{5BDA6432-4792-4E4B-803A-21CF97F55D80}" destId="{B883B6D9-2A8D-481B-9909-C2D17D0A8B8E}" srcOrd="0" destOrd="0" presId="urn:microsoft.com/office/officeart/2005/8/layout/vList2"/>
    <dgm:cxn modelId="{4AC885CB-96B8-4635-A4FA-482B10A0C5D0}" srcId="{E01DB6A7-6B4A-435A-92C3-F41EBF67567C}" destId="{F1F5D257-30C1-454E-BC20-0309C74E96A4}" srcOrd="0" destOrd="0" parTransId="{30662389-2B55-4E6D-AB37-A6EEDE40B267}" sibTransId="{301C8944-AF5A-4978-97B1-08BB65F97D08}"/>
    <dgm:cxn modelId="{EF7A5C64-0313-4211-B335-C2CC64A124B3}" type="presOf" srcId="{F1F5D257-30C1-454E-BC20-0309C74E96A4}" destId="{8A4EB22B-D6B8-47E3-A79E-2B3BFF825F78}" srcOrd="0" destOrd="0" presId="urn:microsoft.com/office/officeart/2005/8/layout/vList2"/>
    <dgm:cxn modelId="{9E3A6BB2-992B-4AD2-A24E-04C30744E18A}" srcId="{E01DB6A7-6B4A-435A-92C3-F41EBF67567C}" destId="{DC461CE0-2F17-4E5C-9867-87179CEE96FD}" srcOrd="1" destOrd="0" parTransId="{A176BF26-3F68-4056-BF4A-2C4E52C5BF5B}" sibTransId="{82C328CA-3359-46EA-830D-06396D76E656}"/>
    <dgm:cxn modelId="{2C7F9326-B889-42FE-9B20-DD19E4B92E89}" type="presOf" srcId="{111B84D4-983B-42D5-9E13-FD95FF0C3613}" destId="{8A4EB22B-D6B8-47E3-A79E-2B3BFF825F78}" srcOrd="0" destOrd="2" presId="urn:microsoft.com/office/officeart/2005/8/layout/vList2"/>
    <dgm:cxn modelId="{40C8A019-0440-487E-9BB0-F6973BAE4002}" type="presOf" srcId="{C403B8A8-C740-4E33-9D48-956099284CF6}" destId="{2E224940-BCEA-4A6A-BEF2-AFC0D96A3F93}" srcOrd="0" destOrd="0" presId="urn:microsoft.com/office/officeart/2005/8/layout/vList2"/>
    <dgm:cxn modelId="{0F6AC261-0997-4355-B6B6-12D388D43E5E}" type="presParOf" srcId="{2E224940-BCEA-4A6A-BEF2-AFC0D96A3F93}" destId="{42FA3CE0-70E1-4CB6-ADD4-95650EC1D884}" srcOrd="0" destOrd="0" presId="urn:microsoft.com/office/officeart/2005/8/layout/vList2"/>
    <dgm:cxn modelId="{9B6FA277-C8DC-4D11-829A-B2D7314C882F}" type="presParOf" srcId="{2E224940-BCEA-4A6A-BEF2-AFC0D96A3F93}" destId="{8A4EB22B-D6B8-47E3-A79E-2B3BFF825F78}" srcOrd="1" destOrd="0" presId="urn:microsoft.com/office/officeart/2005/8/layout/vList2"/>
    <dgm:cxn modelId="{E3567999-FF74-4C61-8927-93FE5481EB41}" type="presParOf" srcId="{2E224940-BCEA-4A6A-BEF2-AFC0D96A3F93}" destId="{3E59AE3B-CEDB-4764-B8A5-0D8B18EE94B5}" srcOrd="2" destOrd="0" presId="urn:microsoft.com/office/officeart/2005/8/layout/vList2"/>
    <dgm:cxn modelId="{C57BA7B4-2BDD-4818-A8DD-8980362F85B4}" type="presParOf" srcId="{2E224940-BCEA-4A6A-BEF2-AFC0D96A3F93}" destId="{79A27A12-7004-4272-80B7-7573E94A4137}" srcOrd="3" destOrd="0" presId="urn:microsoft.com/office/officeart/2005/8/layout/vList2"/>
    <dgm:cxn modelId="{C31E96D2-0188-4101-8BD8-9D7D6880B2E7}" type="presParOf" srcId="{2E224940-BCEA-4A6A-BEF2-AFC0D96A3F93}" destId="{B883B6D9-2A8D-481B-9909-C2D17D0A8B8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15BA4EB-0B22-44AA-B462-D424B0CB275C}" type="doc">
      <dgm:prSet loTypeId="urn:microsoft.com/office/officeart/2005/8/layout/orgChart1" loCatId="hierarchy" qsTypeId="urn:microsoft.com/office/officeart/2005/8/quickstyle/simple1" qsCatId="simple" csTypeId="urn:microsoft.com/office/officeart/2005/8/colors/accent1_2" csCatId="accent1"/>
      <dgm:spPr/>
      <dgm:t>
        <a:bodyPr/>
        <a:lstStyle/>
        <a:p>
          <a:endParaRPr lang="cs-CZ"/>
        </a:p>
      </dgm:t>
    </dgm:pt>
    <dgm:pt modelId="{64A86298-ED9F-4947-B162-693FFF6DD335}">
      <dgm:prSet/>
      <dgm:spPr/>
      <dgm:t>
        <a:bodyPr/>
        <a:lstStyle/>
        <a:p>
          <a:pPr rtl="0"/>
          <a:r>
            <a:rPr lang="cs-CZ" b="1" smtClean="0"/>
            <a:t>NÁRODNÍ ZDRAVOTNICKÝ INFORMAČNÍ SYSTÉM</a:t>
          </a:r>
          <a:endParaRPr lang="cs-CZ"/>
        </a:p>
      </dgm:t>
    </dgm:pt>
    <dgm:pt modelId="{4CB5CC89-35EB-4261-863E-FF34715CDF15}" type="parTrans" cxnId="{307E2F46-7E32-42C2-95C6-EAECFC52AC5C}">
      <dgm:prSet/>
      <dgm:spPr/>
      <dgm:t>
        <a:bodyPr/>
        <a:lstStyle/>
        <a:p>
          <a:endParaRPr lang="cs-CZ"/>
        </a:p>
      </dgm:t>
    </dgm:pt>
    <dgm:pt modelId="{CE1620F0-EA95-4692-876E-B03CBE4FC1E4}" type="sibTrans" cxnId="{307E2F46-7E32-42C2-95C6-EAECFC52AC5C}">
      <dgm:prSet/>
      <dgm:spPr/>
      <dgm:t>
        <a:bodyPr/>
        <a:lstStyle/>
        <a:p>
          <a:endParaRPr lang="cs-CZ"/>
        </a:p>
      </dgm:t>
    </dgm:pt>
    <dgm:pt modelId="{A78DA022-D975-49B5-BDB7-3FDAE5D4A076}">
      <dgm:prSet/>
      <dgm:spPr/>
      <dgm:t>
        <a:bodyPr/>
        <a:lstStyle/>
        <a:p>
          <a:pPr rtl="0"/>
          <a:r>
            <a:rPr lang="cs-CZ" b="1" smtClean="0"/>
            <a:t>Národní zdravotní registry,</a:t>
          </a:r>
          <a:endParaRPr lang="cs-CZ"/>
        </a:p>
      </dgm:t>
    </dgm:pt>
    <dgm:pt modelId="{95A0C6B1-6CCB-4F82-88C6-77FC6184E12C}" type="parTrans" cxnId="{115DDF49-3F7E-4386-A4D6-DBDA552DDC10}">
      <dgm:prSet/>
      <dgm:spPr/>
      <dgm:t>
        <a:bodyPr/>
        <a:lstStyle/>
        <a:p>
          <a:endParaRPr lang="cs-CZ"/>
        </a:p>
      </dgm:t>
    </dgm:pt>
    <dgm:pt modelId="{B00B44DF-B7AC-486C-8C3D-BB3F76DC03A3}" type="sibTrans" cxnId="{115DDF49-3F7E-4386-A4D6-DBDA552DDC10}">
      <dgm:prSet/>
      <dgm:spPr/>
      <dgm:t>
        <a:bodyPr/>
        <a:lstStyle/>
        <a:p>
          <a:endParaRPr lang="cs-CZ"/>
        </a:p>
      </dgm:t>
    </dgm:pt>
    <dgm:pt modelId="{741A1FDE-A3BB-4A46-9292-E5CB0FDD2541}">
      <dgm:prSet/>
      <dgm:spPr/>
      <dgm:t>
        <a:bodyPr/>
        <a:lstStyle/>
        <a:p>
          <a:pPr rtl="0"/>
          <a:r>
            <a:rPr lang="cs-CZ" b="1" smtClean="0"/>
            <a:t>Národní registr poskytovatelů  </a:t>
          </a:r>
          <a:endParaRPr lang="cs-CZ"/>
        </a:p>
      </dgm:t>
    </dgm:pt>
    <dgm:pt modelId="{9E37FA36-F355-41E3-9BE0-FA67714603DD}" type="parTrans" cxnId="{6161E861-5F18-4B50-9B9B-7A2D88F2D4F6}">
      <dgm:prSet/>
      <dgm:spPr/>
      <dgm:t>
        <a:bodyPr/>
        <a:lstStyle/>
        <a:p>
          <a:endParaRPr lang="cs-CZ"/>
        </a:p>
      </dgm:t>
    </dgm:pt>
    <dgm:pt modelId="{3756CA69-1045-4CC9-A5DA-F244E192A827}" type="sibTrans" cxnId="{6161E861-5F18-4B50-9B9B-7A2D88F2D4F6}">
      <dgm:prSet/>
      <dgm:spPr/>
      <dgm:t>
        <a:bodyPr/>
        <a:lstStyle/>
        <a:p>
          <a:endParaRPr lang="cs-CZ"/>
        </a:p>
      </dgm:t>
    </dgm:pt>
    <dgm:pt modelId="{8030E787-D2EC-4737-B499-5A0216971F84}">
      <dgm:prSet/>
      <dgm:spPr/>
      <dgm:t>
        <a:bodyPr/>
        <a:lstStyle/>
        <a:p>
          <a:pPr rtl="0"/>
          <a:r>
            <a:rPr lang="cs-CZ" b="1" smtClean="0"/>
            <a:t>Národní registr zdravotnických pracovníků</a:t>
          </a:r>
          <a:endParaRPr lang="cs-CZ"/>
        </a:p>
      </dgm:t>
    </dgm:pt>
    <dgm:pt modelId="{E6586DC0-6DEA-43C2-82D0-C53444850CF3}" type="parTrans" cxnId="{82351AF5-8D50-4AEC-89F4-8501102B537C}">
      <dgm:prSet/>
      <dgm:spPr/>
      <dgm:t>
        <a:bodyPr/>
        <a:lstStyle/>
        <a:p>
          <a:endParaRPr lang="cs-CZ"/>
        </a:p>
      </dgm:t>
    </dgm:pt>
    <dgm:pt modelId="{6431BA90-68FC-4190-801B-9BBB107C5BEF}" type="sibTrans" cxnId="{82351AF5-8D50-4AEC-89F4-8501102B537C}">
      <dgm:prSet/>
      <dgm:spPr/>
      <dgm:t>
        <a:bodyPr/>
        <a:lstStyle/>
        <a:p>
          <a:endParaRPr lang="cs-CZ"/>
        </a:p>
      </dgm:t>
    </dgm:pt>
    <dgm:pt modelId="{1748B5C5-3493-4128-B955-0A528856E091}" type="pres">
      <dgm:prSet presAssocID="{715BA4EB-0B22-44AA-B462-D424B0CB275C}" presName="hierChild1" presStyleCnt="0">
        <dgm:presLayoutVars>
          <dgm:orgChart val="1"/>
          <dgm:chPref val="1"/>
          <dgm:dir/>
          <dgm:animOne val="branch"/>
          <dgm:animLvl val="lvl"/>
          <dgm:resizeHandles/>
        </dgm:presLayoutVars>
      </dgm:prSet>
      <dgm:spPr/>
      <dgm:t>
        <a:bodyPr/>
        <a:lstStyle/>
        <a:p>
          <a:endParaRPr lang="cs-CZ"/>
        </a:p>
      </dgm:t>
    </dgm:pt>
    <dgm:pt modelId="{64012AC4-43BF-4D27-9392-C055F319F409}" type="pres">
      <dgm:prSet presAssocID="{64A86298-ED9F-4947-B162-693FFF6DD335}" presName="hierRoot1" presStyleCnt="0">
        <dgm:presLayoutVars>
          <dgm:hierBranch val="init"/>
        </dgm:presLayoutVars>
      </dgm:prSet>
      <dgm:spPr/>
    </dgm:pt>
    <dgm:pt modelId="{276C9120-2080-4D85-8139-6FD78D951F30}" type="pres">
      <dgm:prSet presAssocID="{64A86298-ED9F-4947-B162-693FFF6DD335}" presName="rootComposite1" presStyleCnt="0"/>
      <dgm:spPr/>
    </dgm:pt>
    <dgm:pt modelId="{5239566B-515E-4C3F-9B51-3ABA788D35B3}" type="pres">
      <dgm:prSet presAssocID="{64A86298-ED9F-4947-B162-693FFF6DD335}" presName="rootText1" presStyleLbl="node0" presStyleIdx="0" presStyleCnt="1">
        <dgm:presLayoutVars>
          <dgm:chPref val="3"/>
        </dgm:presLayoutVars>
      </dgm:prSet>
      <dgm:spPr/>
      <dgm:t>
        <a:bodyPr/>
        <a:lstStyle/>
        <a:p>
          <a:endParaRPr lang="cs-CZ"/>
        </a:p>
      </dgm:t>
    </dgm:pt>
    <dgm:pt modelId="{B1CE6BF9-5C8B-4C50-B9DC-6535DDDB1B87}" type="pres">
      <dgm:prSet presAssocID="{64A86298-ED9F-4947-B162-693FFF6DD335}" presName="rootConnector1" presStyleLbl="node1" presStyleIdx="0" presStyleCnt="0"/>
      <dgm:spPr/>
      <dgm:t>
        <a:bodyPr/>
        <a:lstStyle/>
        <a:p>
          <a:endParaRPr lang="cs-CZ"/>
        </a:p>
      </dgm:t>
    </dgm:pt>
    <dgm:pt modelId="{D1CFFF4C-049A-4DAC-A0B0-179D5087C570}" type="pres">
      <dgm:prSet presAssocID="{64A86298-ED9F-4947-B162-693FFF6DD335}" presName="hierChild2" presStyleCnt="0"/>
      <dgm:spPr/>
    </dgm:pt>
    <dgm:pt modelId="{CF98B4AD-BF81-4261-A314-FFE39953D587}" type="pres">
      <dgm:prSet presAssocID="{95A0C6B1-6CCB-4F82-88C6-77FC6184E12C}" presName="Name37" presStyleLbl="parChTrans1D2" presStyleIdx="0" presStyleCnt="3"/>
      <dgm:spPr/>
      <dgm:t>
        <a:bodyPr/>
        <a:lstStyle/>
        <a:p>
          <a:endParaRPr lang="cs-CZ"/>
        </a:p>
      </dgm:t>
    </dgm:pt>
    <dgm:pt modelId="{75AD58F6-724E-453F-8B4A-792C0A69D756}" type="pres">
      <dgm:prSet presAssocID="{A78DA022-D975-49B5-BDB7-3FDAE5D4A076}" presName="hierRoot2" presStyleCnt="0">
        <dgm:presLayoutVars>
          <dgm:hierBranch val="init"/>
        </dgm:presLayoutVars>
      </dgm:prSet>
      <dgm:spPr/>
    </dgm:pt>
    <dgm:pt modelId="{ADFEE7C6-DF92-4526-8A1E-3AE76F7DECFD}" type="pres">
      <dgm:prSet presAssocID="{A78DA022-D975-49B5-BDB7-3FDAE5D4A076}" presName="rootComposite" presStyleCnt="0"/>
      <dgm:spPr/>
    </dgm:pt>
    <dgm:pt modelId="{4DF8BD5E-A347-49B0-9F22-C29C55315FD8}" type="pres">
      <dgm:prSet presAssocID="{A78DA022-D975-49B5-BDB7-3FDAE5D4A076}" presName="rootText" presStyleLbl="node2" presStyleIdx="0" presStyleCnt="3">
        <dgm:presLayoutVars>
          <dgm:chPref val="3"/>
        </dgm:presLayoutVars>
      </dgm:prSet>
      <dgm:spPr/>
      <dgm:t>
        <a:bodyPr/>
        <a:lstStyle/>
        <a:p>
          <a:endParaRPr lang="cs-CZ"/>
        </a:p>
      </dgm:t>
    </dgm:pt>
    <dgm:pt modelId="{7F9C48EC-4296-4033-8E73-5AFBB839D007}" type="pres">
      <dgm:prSet presAssocID="{A78DA022-D975-49B5-BDB7-3FDAE5D4A076}" presName="rootConnector" presStyleLbl="node2" presStyleIdx="0" presStyleCnt="3"/>
      <dgm:spPr/>
      <dgm:t>
        <a:bodyPr/>
        <a:lstStyle/>
        <a:p>
          <a:endParaRPr lang="cs-CZ"/>
        </a:p>
      </dgm:t>
    </dgm:pt>
    <dgm:pt modelId="{1FB79146-153F-4BAE-B991-17E13718DBCF}" type="pres">
      <dgm:prSet presAssocID="{A78DA022-D975-49B5-BDB7-3FDAE5D4A076}" presName="hierChild4" presStyleCnt="0"/>
      <dgm:spPr/>
    </dgm:pt>
    <dgm:pt modelId="{65C1D235-5EFD-4538-A383-27E891C1EBFC}" type="pres">
      <dgm:prSet presAssocID="{A78DA022-D975-49B5-BDB7-3FDAE5D4A076}" presName="hierChild5" presStyleCnt="0"/>
      <dgm:spPr/>
    </dgm:pt>
    <dgm:pt modelId="{72F1BF41-2D32-44DE-8BA5-CDC4C011FBC0}" type="pres">
      <dgm:prSet presAssocID="{9E37FA36-F355-41E3-9BE0-FA67714603DD}" presName="Name37" presStyleLbl="parChTrans1D2" presStyleIdx="1" presStyleCnt="3"/>
      <dgm:spPr/>
      <dgm:t>
        <a:bodyPr/>
        <a:lstStyle/>
        <a:p>
          <a:endParaRPr lang="cs-CZ"/>
        </a:p>
      </dgm:t>
    </dgm:pt>
    <dgm:pt modelId="{08082ACF-DB66-47DE-AED8-B392FFD0C31B}" type="pres">
      <dgm:prSet presAssocID="{741A1FDE-A3BB-4A46-9292-E5CB0FDD2541}" presName="hierRoot2" presStyleCnt="0">
        <dgm:presLayoutVars>
          <dgm:hierBranch val="init"/>
        </dgm:presLayoutVars>
      </dgm:prSet>
      <dgm:spPr/>
    </dgm:pt>
    <dgm:pt modelId="{A35D70BD-3D50-4948-ADE5-E3B0F3BF5884}" type="pres">
      <dgm:prSet presAssocID="{741A1FDE-A3BB-4A46-9292-E5CB0FDD2541}" presName="rootComposite" presStyleCnt="0"/>
      <dgm:spPr/>
    </dgm:pt>
    <dgm:pt modelId="{FB963848-B7C8-484D-831D-E7A099698E1E}" type="pres">
      <dgm:prSet presAssocID="{741A1FDE-A3BB-4A46-9292-E5CB0FDD2541}" presName="rootText" presStyleLbl="node2" presStyleIdx="1" presStyleCnt="3">
        <dgm:presLayoutVars>
          <dgm:chPref val="3"/>
        </dgm:presLayoutVars>
      </dgm:prSet>
      <dgm:spPr/>
      <dgm:t>
        <a:bodyPr/>
        <a:lstStyle/>
        <a:p>
          <a:endParaRPr lang="cs-CZ"/>
        </a:p>
      </dgm:t>
    </dgm:pt>
    <dgm:pt modelId="{DF308976-4590-402B-A2A6-94FF993D7144}" type="pres">
      <dgm:prSet presAssocID="{741A1FDE-A3BB-4A46-9292-E5CB0FDD2541}" presName="rootConnector" presStyleLbl="node2" presStyleIdx="1" presStyleCnt="3"/>
      <dgm:spPr/>
      <dgm:t>
        <a:bodyPr/>
        <a:lstStyle/>
        <a:p>
          <a:endParaRPr lang="cs-CZ"/>
        </a:p>
      </dgm:t>
    </dgm:pt>
    <dgm:pt modelId="{ACA7A77D-5EA0-45F9-924D-3EEFD2691AC2}" type="pres">
      <dgm:prSet presAssocID="{741A1FDE-A3BB-4A46-9292-E5CB0FDD2541}" presName="hierChild4" presStyleCnt="0"/>
      <dgm:spPr/>
    </dgm:pt>
    <dgm:pt modelId="{90928440-62ED-4F86-B226-E929EA54A0D2}" type="pres">
      <dgm:prSet presAssocID="{741A1FDE-A3BB-4A46-9292-E5CB0FDD2541}" presName="hierChild5" presStyleCnt="0"/>
      <dgm:spPr/>
    </dgm:pt>
    <dgm:pt modelId="{68945653-6524-4EC2-8DE6-EF28BACD64A4}" type="pres">
      <dgm:prSet presAssocID="{E6586DC0-6DEA-43C2-82D0-C53444850CF3}" presName="Name37" presStyleLbl="parChTrans1D2" presStyleIdx="2" presStyleCnt="3"/>
      <dgm:spPr/>
      <dgm:t>
        <a:bodyPr/>
        <a:lstStyle/>
        <a:p>
          <a:endParaRPr lang="cs-CZ"/>
        </a:p>
      </dgm:t>
    </dgm:pt>
    <dgm:pt modelId="{553F2689-618A-4629-AACE-954EA204C945}" type="pres">
      <dgm:prSet presAssocID="{8030E787-D2EC-4737-B499-5A0216971F84}" presName="hierRoot2" presStyleCnt="0">
        <dgm:presLayoutVars>
          <dgm:hierBranch val="init"/>
        </dgm:presLayoutVars>
      </dgm:prSet>
      <dgm:spPr/>
    </dgm:pt>
    <dgm:pt modelId="{CC6DF666-7B3D-45CD-B945-B61017F5A003}" type="pres">
      <dgm:prSet presAssocID="{8030E787-D2EC-4737-B499-5A0216971F84}" presName="rootComposite" presStyleCnt="0"/>
      <dgm:spPr/>
    </dgm:pt>
    <dgm:pt modelId="{180B829B-FBAD-49EC-A72C-0CAA73CA9C55}" type="pres">
      <dgm:prSet presAssocID="{8030E787-D2EC-4737-B499-5A0216971F84}" presName="rootText" presStyleLbl="node2" presStyleIdx="2" presStyleCnt="3">
        <dgm:presLayoutVars>
          <dgm:chPref val="3"/>
        </dgm:presLayoutVars>
      </dgm:prSet>
      <dgm:spPr/>
      <dgm:t>
        <a:bodyPr/>
        <a:lstStyle/>
        <a:p>
          <a:endParaRPr lang="cs-CZ"/>
        </a:p>
      </dgm:t>
    </dgm:pt>
    <dgm:pt modelId="{3E599B24-47B0-450F-9CAE-622AA0C5A989}" type="pres">
      <dgm:prSet presAssocID="{8030E787-D2EC-4737-B499-5A0216971F84}" presName="rootConnector" presStyleLbl="node2" presStyleIdx="2" presStyleCnt="3"/>
      <dgm:spPr/>
      <dgm:t>
        <a:bodyPr/>
        <a:lstStyle/>
        <a:p>
          <a:endParaRPr lang="cs-CZ"/>
        </a:p>
      </dgm:t>
    </dgm:pt>
    <dgm:pt modelId="{A1931BE6-00F0-476F-B2F7-C1053D22A300}" type="pres">
      <dgm:prSet presAssocID="{8030E787-D2EC-4737-B499-5A0216971F84}" presName="hierChild4" presStyleCnt="0"/>
      <dgm:spPr/>
    </dgm:pt>
    <dgm:pt modelId="{DC4DE185-17A4-4E2D-9C9D-B5F1F3DF3E30}" type="pres">
      <dgm:prSet presAssocID="{8030E787-D2EC-4737-B499-5A0216971F84}" presName="hierChild5" presStyleCnt="0"/>
      <dgm:spPr/>
    </dgm:pt>
    <dgm:pt modelId="{6D76178D-8871-4C82-AEFE-CD25AEDB4C06}" type="pres">
      <dgm:prSet presAssocID="{64A86298-ED9F-4947-B162-693FFF6DD335}" presName="hierChild3" presStyleCnt="0"/>
      <dgm:spPr/>
    </dgm:pt>
  </dgm:ptLst>
  <dgm:cxnLst>
    <dgm:cxn modelId="{4AC3DFA1-A5BD-4243-A6E7-3E6D567A534E}" type="presOf" srcId="{E6586DC0-6DEA-43C2-82D0-C53444850CF3}" destId="{68945653-6524-4EC2-8DE6-EF28BACD64A4}" srcOrd="0" destOrd="0" presId="urn:microsoft.com/office/officeart/2005/8/layout/orgChart1"/>
    <dgm:cxn modelId="{6161E861-5F18-4B50-9B9B-7A2D88F2D4F6}" srcId="{64A86298-ED9F-4947-B162-693FFF6DD335}" destId="{741A1FDE-A3BB-4A46-9292-E5CB0FDD2541}" srcOrd="1" destOrd="0" parTransId="{9E37FA36-F355-41E3-9BE0-FA67714603DD}" sibTransId="{3756CA69-1045-4CC9-A5DA-F244E192A827}"/>
    <dgm:cxn modelId="{D6A76B7B-C8C7-4D5A-85EE-68E4F0B0F123}" type="presOf" srcId="{715BA4EB-0B22-44AA-B462-D424B0CB275C}" destId="{1748B5C5-3493-4128-B955-0A528856E091}" srcOrd="0" destOrd="0" presId="urn:microsoft.com/office/officeart/2005/8/layout/orgChart1"/>
    <dgm:cxn modelId="{930570EA-978E-479F-9E5B-65027CDA26BD}" type="presOf" srcId="{741A1FDE-A3BB-4A46-9292-E5CB0FDD2541}" destId="{FB963848-B7C8-484D-831D-E7A099698E1E}" srcOrd="0" destOrd="0" presId="urn:microsoft.com/office/officeart/2005/8/layout/orgChart1"/>
    <dgm:cxn modelId="{3F6E141B-7CF0-43B9-9226-FA2080A30130}" type="presOf" srcId="{64A86298-ED9F-4947-B162-693FFF6DD335}" destId="{B1CE6BF9-5C8B-4C50-B9DC-6535DDDB1B87}" srcOrd="1" destOrd="0" presId="urn:microsoft.com/office/officeart/2005/8/layout/orgChart1"/>
    <dgm:cxn modelId="{252623B8-4B64-439A-9386-DC3CD3B3E03F}" type="presOf" srcId="{A78DA022-D975-49B5-BDB7-3FDAE5D4A076}" destId="{7F9C48EC-4296-4033-8E73-5AFBB839D007}" srcOrd="1" destOrd="0" presId="urn:microsoft.com/office/officeart/2005/8/layout/orgChart1"/>
    <dgm:cxn modelId="{82351AF5-8D50-4AEC-89F4-8501102B537C}" srcId="{64A86298-ED9F-4947-B162-693FFF6DD335}" destId="{8030E787-D2EC-4737-B499-5A0216971F84}" srcOrd="2" destOrd="0" parTransId="{E6586DC0-6DEA-43C2-82D0-C53444850CF3}" sibTransId="{6431BA90-68FC-4190-801B-9BBB107C5BEF}"/>
    <dgm:cxn modelId="{160B526E-C029-4A5D-9E7C-F02008C25BF3}" type="presOf" srcId="{8030E787-D2EC-4737-B499-5A0216971F84}" destId="{3E599B24-47B0-450F-9CAE-622AA0C5A989}" srcOrd="1" destOrd="0" presId="urn:microsoft.com/office/officeart/2005/8/layout/orgChart1"/>
    <dgm:cxn modelId="{1487FB2D-BEFF-4767-988B-F915899E8BEA}" type="presOf" srcId="{9E37FA36-F355-41E3-9BE0-FA67714603DD}" destId="{72F1BF41-2D32-44DE-8BA5-CDC4C011FBC0}" srcOrd="0" destOrd="0" presId="urn:microsoft.com/office/officeart/2005/8/layout/orgChart1"/>
    <dgm:cxn modelId="{BB052518-FFD3-49A6-8F91-4AA5DC2C9549}" type="presOf" srcId="{741A1FDE-A3BB-4A46-9292-E5CB0FDD2541}" destId="{DF308976-4590-402B-A2A6-94FF993D7144}" srcOrd="1" destOrd="0" presId="urn:microsoft.com/office/officeart/2005/8/layout/orgChart1"/>
    <dgm:cxn modelId="{6C8E9A1A-8557-4760-8C43-D196D1FF56A7}" type="presOf" srcId="{8030E787-D2EC-4737-B499-5A0216971F84}" destId="{180B829B-FBAD-49EC-A72C-0CAA73CA9C55}" srcOrd="0" destOrd="0" presId="urn:microsoft.com/office/officeart/2005/8/layout/orgChart1"/>
    <dgm:cxn modelId="{525B0E2A-D1AD-4EA6-82A3-C47679A70896}" type="presOf" srcId="{64A86298-ED9F-4947-B162-693FFF6DD335}" destId="{5239566B-515E-4C3F-9B51-3ABA788D35B3}" srcOrd="0" destOrd="0" presId="urn:microsoft.com/office/officeart/2005/8/layout/orgChart1"/>
    <dgm:cxn modelId="{115DDF49-3F7E-4386-A4D6-DBDA552DDC10}" srcId="{64A86298-ED9F-4947-B162-693FFF6DD335}" destId="{A78DA022-D975-49B5-BDB7-3FDAE5D4A076}" srcOrd="0" destOrd="0" parTransId="{95A0C6B1-6CCB-4F82-88C6-77FC6184E12C}" sibTransId="{B00B44DF-B7AC-486C-8C3D-BB3F76DC03A3}"/>
    <dgm:cxn modelId="{4419BC21-A036-43DC-9A1C-FC849900A3BF}" type="presOf" srcId="{A78DA022-D975-49B5-BDB7-3FDAE5D4A076}" destId="{4DF8BD5E-A347-49B0-9F22-C29C55315FD8}" srcOrd="0" destOrd="0" presId="urn:microsoft.com/office/officeart/2005/8/layout/orgChart1"/>
    <dgm:cxn modelId="{307E2F46-7E32-42C2-95C6-EAECFC52AC5C}" srcId="{715BA4EB-0B22-44AA-B462-D424B0CB275C}" destId="{64A86298-ED9F-4947-B162-693FFF6DD335}" srcOrd="0" destOrd="0" parTransId="{4CB5CC89-35EB-4261-863E-FF34715CDF15}" sibTransId="{CE1620F0-EA95-4692-876E-B03CBE4FC1E4}"/>
    <dgm:cxn modelId="{C9CD8E09-FB16-45F3-809A-ABC78F396124}" type="presOf" srcId="{95A0C6B1-6CCB-4F82-88C6-77FC6184E12C}" destId="{CF98B4AD-BF81-4261-A314-FFE39953D587}" srcOrd="0" destOrd="0" presId="urn:microsoft.com/office/officeart/2005/8/layout/orgChart1"/>
    <dgm:cxn modelId="{741242D7-A5D5-408E-B973-1100715EA6D1}" type="presParOf" srcId="{1748B5C5-3493-4128-B955-0A528856E091}" destId="{64012AC4-43BF-4D27-9392-C055F319F409}" srcOrd="0" destOrd="0" presId="urn:microsoft.com/office/officeart/2005/8/layout/orgChart1"/>
    <dgm:cxn modelId="{7014DB75-6CD6-4E7E-9FC2-0AC5DF64604A}" type="presParOf" srcId="{64012AC4-43BF-4D27-9392-C055F319F409}" destId="{276C9120-2080-4D85-8139-6FD78D951F30}" srcOrd="0" destOrd="0" presId="urn:microsoft.com/office/officeart/2005/8/layout/orgChart1"/>
    <dgm:cxn modelId="{7BA83B57-8B50-4F86-9E86-8DC1F3C24B32}" type="presParOf" srcId="{276C9120-2080-4D85-8139-6FD78D951F30}" destId="{5239566B-515E-4C3F-9B51-3ABA788D35B3}" srcOrd="0" destOrd="0" presId="urn:microsoft.com/office/officeart/2005/8/layout/orgChart1"/>
    <dgm:cxn modelId="{3E75C49F-44CD-437D-8F46-0AA067A313A4}" type="presParOf" srcId="{276C9120-2080-4D85-8139-6FD78D951F30}" destId="{B1CE6BF9-5C8B-4C50-B9DC-6535DDDB1B87}" srcOrd="1" destOrd="0" presId="urn:microsoft.com/office/officeart/2005/8/layout/orgChart1"/>
    <dgm:cxn modelId="{6DBAE5D6-E7C1-4106-98A7-E0D633256ACC}" type="presParOf" srcId="{64012AC4-43BF-4D27-9392-C055F319F409}" destId="{D1CFFF4C-049A-4DAC-A0B0-179D5087C570}" srcOrd="1" destOrd="0" presId="urn:microsoft.com/office/officeart/2005/8/layout/orgChart1"/>
    <dgm:cxn modelId="{4A7AA922-D56D-4CCF-B12A-D6AF950036ED}" type="presParOf" srcId="{D1CFFF4C-049A-4DAC-A0B0-179D5087C570}" destId="{CF98B4AD-BF81-4261-A314-FFE39953D587}" srcOrd="0" destOrd="0" presId="urn:microsoft.com/office/officeart/2005/8/layout/orgChart1"/>
    <dgm:cxn modelId="{AD21EA06-7725-4563-8638-3F5D2DA921C8}" type="presParOf" srcId="{D1CFFF4C-049A-4DAC-A0B0-179D5087C570}" destId="{75AD58F6-724E-453F-8B4A-792C0A69D756}" srcOrd="1" destOrd="0" presId="urn:microsoft.com/office/officeart/2005/8/layout/orgChart1"/>
    <dgm:cxn modelId="{7EB3F2CF-8E72-44BD-940C-0FC2286DBECC}" type="presParOf" srcId="{75AD58F6-724E-453F-8B4A-792C0A69D756}" destId="{ADFEE7C6-DF92-4526-8A1E-3AE76F7DECFD}" srcOrd="0" destOrd="0" presId="urn:microsoft.com/office/officeart/2005/8/layout/orgChart1"/>
    <dgm:cxn modelId="{3414F0CB-8CBC-4834-9BB6-F0CEFF3A4C9F}" type="presParOf" srcId="{ADFEE7C6-DF92-4526-8A1E-3AE76F7DECFD}" destId="{4DF8BD5E-A347-49B0-9F22-C29C55315FD8}" srcOrd="0" destOrd="0" presId="urn:microsoft.com/office/officeart/2005/8/layout/orgChart1"/>
    <dgm:cxn modelId="{66042A95-79F9-4AF9-A99F-E635D5D92FBE}" type="presParOf" srcId="{ADFEE7C6-DF92-4526-8A1E-3AE76F7DECFD}" destId="{7F9C48EC-4296-4033-8E73-5AFBB839D007}" srcOrd="1" destOrd="0" presId="urn:microsoft.com/office/officeart/2005/8/layout/orgChart1"/>
    <dgm:cxn modelId="{961EF953-DFED-4351-918C-B0BA93EFBE2F}" type="presParOf" srcId="{75AD58F6-724E-453F-8B4A-792C0A69D756}" destId="{1FB79146-153F-4BAE-B991-17E13718DBCF}" srcOrd="1" destOrd="0" presId="urn:microsoft.com/office/officeart/2005/8/layout/orgChart1"/>
    <dgm:cxn modelId="{42940C5E-4986-4EDC-829A-E0D6DC99E391}" type="presParOf" srcId="{75AD58F6-724E-453F-8B4A-792C0A69D756}" destId="{65C1D235-5EFD-4538-A383-27E891C1EBFC}" srcOrd="2" destOrd="0" presId="urn:microsoft.com/office/officeart/2005/8/layout/orgChart1"/>
    <dgm:cxn modelId="{FE2C46AD-416E-4207-840C-D077AF40A293}" type="presParOf" srcId="{D1CFFF4C-049A-4DAC-A0B0-179D5087C570}" destId="{72F1BF41-2D32-44DE-8BA5-CDC4C011FBC0}" srcOrd="2" destOrd="0" presId="urn:microsoft.com/office/officeart/2005/8/layout/orgChart1"/>
    <dgm:cxn modelId="{D6B5D1B1-8B4D-4166-92F9-0DD7A361FBA7}" type="presParOf" srcId="{D1CFFF4C-049A-4DAC-A0B0-179D5087C570}" destId="{08082ACF-DB66-47DE-AED8-B392FFD0C31B}" srcOrd="3" destOrd="0" presId="urn:microsoft.com/office/officeart/2005/8/layout/orgChart1"/>
    <dgm:cxn modelId="{A10F5D04-3346-4FB6-B915-774437523EFB}" type="presParOf" srcId="{08082ACF-DB66-47DE-AED8-B392FFD0C31B}" destId="{A35D70BD-3D50-4948-ADE5-E3B0F3BF5884}" srcOrd="0" destOrd="0" presId="urn:microsoft.com/office/officeart/2005/8/layout/orgChart1"/>
    <dgm:cxn modelId="{B91D903B-021E-4C1C-B830-7139900C9DAE}" type="presParOf" srcId="{A35D70BD-3D50-4948-ADE5-E3B0F3BF5884}" destId="{FB963848-B7C8-484D-831D-E7A099698E1E}" srcOrd="0" destOrd="0" presId="urn:microsoft.com/office/officeart/2005/8/layout/orgChart1"/>
    <dgm:cxn modelId="{691C84BC-2C17-4EA5-BDFC-738FAA0BB1F9}" type="presParOf" srcId="{A35D70BD-3D50-4948-ADE5-E3B0F3BF5884}" destId="{DF308976-4590-402B-A2A6-94FF993D7144}" srcOrd="1" destOrd="0" presId="urn:microsoft.com/office/officeart/2005/8/layout/orgChart1"/>
    <dgm:cxn modelId="{8015FC7E-A192-45D1-A64C-65E064F57731}" type="presParOf" srcId="{08082ACF-DB66-47DE-AED8-B392FFD0C31B}" destId="{ACA7A77D-5EA0-45F9-924D-3EEFD2691AC2}" srcOrd="1" destOrd="0" presId="urn:microsoft.com/office/officeart/2005/8/layout/orgChart1"/>
    <dgm:cxn modelId="{D0D9E74F-4F05-45C6-B8D4-C8C4726E0B3D}" type="presParOf" srcId="{08082ACF-DB66-47DE-AED8-B392FFD0C31B}" destId="{90928440-62ED-4F86-B226-E929EA54A0D2}" srcOrd="2" destOrd="0" presId="urn:microsoft.com/office/officeart/2005/8/layout/orgChart1"/>
    <dgm:cxn modelId="{CDF3BFAB-1548-4A7D-86D8-1157BFBC46F6}" type="presParOf" srcId="{D1CFFF4C-049A-4DAC-A0B0-179D5087C570}" destId="{68945653-6524-4EC2-8DE6-EF28BACD64A4}" srcOrd="4" destOrd="0" presId="urn:microsoft.com/office/officeart/2005/8/layout/orgChart1"/>
    <dgm:cxn modelId="{81EEEAFB-E89E-4743-9692-345287BA4835}" type="presParOf" srcId="{D1CFFF4C-049A-4DAC-A0B0-179D5087C570}" destId="{553F2689-618A-4629-AACE-954EA204C945}" srcOrd="5" destOrd="0" presId="urn:microsoft.com/office/officeart/2005/8/layout/orgChart1"/>
    <dgm:cxn modelId="{E9D17C1E-1331-4AD5-B6E9-BA50D0BEE878}" type="presParOf" srcId="{553F2689-618A-4629-AACE-954EA204C945}" destId="{CC6DF666-7B3D-45CD-B945-B61017F5A003}" srcOrd="0" destOrd="0" presId="urn:microsoft.com/office/officeart/2005/8/layout/orgChart1"/>
    <dgm:cxn modelId="{AFC11017-09CE-4643-A064-7AD18F81A009}" type="presParOf" srcId="{CC6DF666-7B3D-45CD-B945-B61017F5A003}" destId="{180B829B-FBAD-49EC-A72C-0CAA73CA9C55}" srcOrd="0" destOrd="0" presId="urn:microsoft.com/office/officeart/2005/8/layout/orgChart1"/>
    <dgm:cxn modelId="{D6A528F3-5F93-4DD7-B1F6-99DECCC89008}" type="presParOf" srcId="{CC6DF666-7B3D-45CD-B945-B61017F5A003}" destId="{3E599B24-47B0-450F-9CAE-622AA0C5A989}" srcOrd="1" destOrd="0" presId="urn:microsoft.com/office/officeart/2005/8/layout/orgChart1"/>
    <dgm:cxn modelId="{C19DB6EB-9FCB-4B1A-B294-4918C5B4F4B7}" type="presParOf" srcId="{553F2689-618A-4629-AACE-954EA204C945}" destId="{A1931BE6-00F0-476F-B2F7-C1053D22A300}" srcOrd="1" destOrd="0" presId="urn:microsoft.com/office/officeart/2005/8/layout/orgChart1"/>
    <dgm:cxn modelId="{AB59DBC4-33F2-42F4-83D0-B669BCFB125C}" type="presParOf" srcId="{553F2689-618A-4629-AACE-954EA204C945}" destId="{DC4DE185-17A4-4E2D-9C9D-B5F1F3DF3E30}" srcOrd="2" destOrd="0" presId="urn:microsoft.com/office/officeart/2005/8/layout/orgChart1"/>
    <dgm:cxn modelId="{989C637E-0484-4FA3-B9ED-172E810E1816}" type="presParOf" srcId="{64012AC4-43BF-4D27-9392-C055F319F409}" destId="{6D76178D-8871-4C82-AEFE-CD25AEDB4C0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A3B386B-9A06-4815-8507-B9CBC54AE999}"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cs-CZ"/>
        </a:p>
      </dgm:t>
    </dgm:pt>
    <dgm:pt modelId="{F70F6D98-EEC6-4B93-996D-590A170943F7}">
      <dgm:prSet/>
      <dgm:spPr/>
      <dgm:t>
        <a:bodyPr/>
        <a:lstStyle/>
        <a:p>
          <a:pPr rtl="0"/>
          <a:r>
            <a:rPr lang="cs-CZ" dirty="0" smtClean="0"/>
            <a:t>1. Český statistický úřad,</a:t>
          </a:r>
          <a:endParaRPr lang="cs-CZ" dirty="0"/>
        </a:p>
      </dgm:t>
    </dgm:pt>
    <dgm:pt modelId="{C18CA643-34C7-4D95-8538-3F4F1F4F4F09}" type="parTrans" cxnId="{7F5CF8BB-D544-48A1-8ECE-48FF271821B5}">
      <dgm:prSet/>
      <dgm:spPr/>
      <dgm:t>
        <a:bodyPr/>
        <a:lstStyle/>
        <a:p>
          <a:endParaRPr lang="cs-CZ"/>
        </a:p>
      </dgm:t>
    </dgm:pt>
    <dgm:pt modelId="{8ED9E366-2046-402E-856D-6A550AC8F7E3}" type="sibTrans" cxnId="{7F5CF8BB-D544-48A1-8ECE-48FF271821B5}">
      <dgm:prSet/>
      <dgm:spPr/>
      <dgm:t>
        <a:bodyPr/>
        <a:lstStyle/>
        <a:p>
          <a:endParaRPr lang="cs-CZ"/>
        </a:p>
      </dgm:t>
    </dgm:pt>
    <dgm:pt modelId="{2138ED6B-4351-4AF8-84EB-86AC62C6BABA}">
      <dgm:prSet/>
      <dgm:spPr/>
      <dgm:t>
        <a:bodyPr/>
        <a:lstStyle/>
        <a:p>
          <a:pPr rtl="0"/>
          <a:r>
            <a:rPr lang="cs-CZ" smtClean="0"/>
            <a:t>2. Český úřad zeměměřický a katastrální,</a:t>
          </a:r>
          <a:endParaRPr lang="cs-CZ"/>
        </a:p>
      </dgm:t>
    </dgm:pt>
    <dgm:pt modelId="{EC92FB15-A1D1-4888-BCD9-E21C5A853C55}" type="parTrans" cxnId="{3C994B5D-7604-44E9-993F-CFA0344DEC6E}">
      <dgm:prSet/>
      <dgm:spPr/>
      <dgm:t>
        <a:bodyPr/>
        <a:lstStyle/>
        <a:p>
          <a:endParaRPr lang="cs-CZ"/>
        </a:p>
      </dgm:t>
    </dgm:pt>
    <dgm:pt modelId="{AF96B867-918F-4A13-A4AE-1ECEE83555E5}" type="sibTrans" cxnId="{3C994B5D-7604-44E9-993F-CFA0344DEC6E}">
      <dgm:prSet/>
      <dgm:spPr/>
      <dgm:t>
        <a:bodyPr/>
        <a:lstStyle/>
        <a:p>
          <a:endParaRPr lang="cs-CZ"/>
        </a:p>
      </dgm:t>
    </dgm:pt>
    <dgm:pt modelId="{7D9DCC0A-D9CB-4E2F-9548-90BECAC3BCDD}">
      <dgm:prSet/>
      <dgm:spPr/>
      <dgm:t>
        <a:bodyPr/>
        <a:lstStyle/>
        <a:p>
          <a:pPr rtl="0"/>
          <a:r>
            <a:rPr lang="cs-CZ" smtClean="0"/>
            <a:t>3. Český báňský úřad,</a:t>
          </a:r>
          <a:endParaRPr lang="cs-CZ"/>
        </a:p>
      </dgm:t>
    </dgm:pt>
    <dgm:pt modelId="{C78BBC21-34FA-4AE4-BC04-9B3CFD133AEC}" type="parTrans" cxnId="{99A44853-A377-46C9-9777-53B9B84C3222}">
      <dgm:prSet/>
      <dgm:spPr/>
      <dgm:t>
        <a:bodyPr/>
        <a:lstStyle/>
        <a:p>
          <a:endParaRPr lang="cs-CZ"/>
        </a:p>
      </dgm:t>
    </dgm:pt>
    <dgm:pt modelId="{86373095-EFF2-42B7-B880-FCD8B3F29A3C}" type="sibTrans" cxnId="{99A44853-A377-46C9-9777-53B9B84C3222}">
      <dgm:prSet/>
      <dgm:spPr/>
      <dgm:t>
        <a:bodyPr/>
        <a:lstStyle/>
        <a:p>
          <a:endParaRPr lang="cs-CZ"/>
        </a:p>
      </dgm:t>
    </dgm:pt>
    <dgm:pt modelId="{69488D2D-A040-41A5-9075-82F8D05761BC}">
      <dgm:prSet/>
      <dgm:spPr/>
      <dgm:t>
        <a:bodyPr/>
        <a:lstStyle/>
        <a:p>
          <a:pPr rtl="0"/>
          <a:r>
            <a:rPr lang="cs-CZ" smtClean="0"/>
            <a:t>4. Úřad průmyslového vlastnictví,</a:t>
          </a:r>
          <a:endParaRPr lang="cs-CZ"/>
        </a:p>
      </dgm:t>
    </dgm:pt>
    <dgm:pt modelId="{F3E20F21-3A59-4873-B91A-BCD573E09EBC}" type="parTrans" cxnId="{E75ECF73-43D0-456A-9732-D8244CC1EF35}">
      <dgm:prSet/>
      <dgm:spPr/>
      <dgm:t>
        <a:bodyPr/>
        <a:lstStyle/>
        <a:p>
          <a:endParaRPr lang="cs-CZ"/>
        </a:p>
      </dgm:t>
    </dgm:pt>
    <dgm:pt modelId="{CEBD4B14-CDD5-4B92-B8BC-0AD9CE5564CA}" type="sibTrans" cxnId="{E75ECF73-43D0-456A-9732-D8244CC1EF35}">
      <dgm:prSet/>
      <dgm:spPr/>
      <dgm:t>
        <a:bodyPr/>
        <a:lstStyle/>
        <a:p>
          <a:endParaRPr lang="cs-CZ"/>
        </a:p>
      </dgm:t>
    </dgm:pt>
    <dgm:pt modelId="{7314EEE7-667A-4985-B595-97B66170EC38}">
      <dgm:prSet/>
      <dgm:spPr/>
      <dgm:t>
        <a:bodyPr/>
        <a:lstStyle/>
        <a:p>
          <a:pPr rtl="0"/>
          <a:r>
            <a:rPr lang="cs-CZ" smtClean="0"/>
            <a:t>5. Úřad pro ochranu hospodářské soutěže,</a:t>
          </a:r>
          <a:endParaRPr lang="cs-CZ"/>
        </a:p>
      </dgm:t>
    </dgm:pt>
    <dgm:pt modelId="{4F52581A-98DE-4D95-88D0-1DCBAB95C1A2}" type="parTrans" cxnId="{EEC52693-0D3E-4976-A3CD-921382A3EEE7}">
      <dgm:prSet/>
      <dgm:spPr/>
      <dgm:t>
        <a:bodyPr/>
        <a:lstStyle/>
        <a:p>
          <a:endParaRPr lang="cs-CZ"/>
        </a:p>
      </dgm:t>
    </dgm:pt>
    <dgm:pt modelId="{42D9B852-9C04-47A1-9FE1-4A97A178AD9E}" type="sibTrans" cxnId="{EEC52693-0D3E-4976-A3CD-921382A3EEE7}">
      <dgm:prSet/>
      <dgm:spPr/>
      <dgm:t>
        <a:bodyPr/>
        <a:lstStyle/>
        <a:p>
          <a:endParaRPr lang="cs-CZ"/>
        </a:p>
      </dgm:t>
    </dgm:pt>
    <dgm:pt modelId="{7D8DAAB9-CFAB-4DF3-8566-AFA6759D91A7}">
      <dgm:prSet/>
      <dgm:spPr/>
      <dgm:t>
        <a:bodyPr/>
        <a:lstStyle/>
        <a:p>
          <a:pPr rtl="0"/>
          <a:r>
            <a:rPr lang="cs-CZ" smtClean="0"/>
            <a:t>6. Správa státních hmotných rezerv,</a:t>
          </a:r>
          <a:endParaRPr lang="cs-CZ"/>
        </a:p>
      </dgm:t>
    </dgm:pt>
    <dgm:pt modelId="{2F312242-0E3D-428D-89FF-2528DDA34B34}" type="parTrans" cxnId="{736D9D79-3071-4FF8-8D67-B89E170F7491}">
      <dgm:prSet/>
      <dgm:spPr/>
      <dgm:t>
        <a:bodyPr/>
        <a:lstStyle/>
        <a:p>
          <a:endParaRPr lang="cs-CZ"/>
        </a:p>
      </dgm:t>
    </dgm:pt>
    <dgm:pt modelId="{B97DF14C-0E73-4E08-9D96-7FCCE9AB3A7A}" type="sibTrans" cxnId="{736D9D79-3071-4FF8-8D67-B89E170F7491}">
      <dgm:prSet/>
      <dgm:spPr/>
      <dgm:t>
        <a:bodyPr/>
        <a:lstStyle/>
        <a:p>
          <a:endParaRPr lang="cs-CZ"/>
        </a:p>
      </dgm:t>
    </dgm:pt>
    <dgm:pt modelId="{829EC1F7-5B33-4D31-9810-5A78F4C42765}">
      <dgm:prSet/>
      <dgm:spPr/>
      <dgm:t>
        <a:bodyPr/>
        <a:lstStyle/>
        <a:p>
          <a:pPr rtl="0"/>
          <a:r>
            <a:rPr lang="cs-CZ" b="1" dirty="0" smtClean="0"/>
            <a:t>7. Státní úřad pro jadernou bezpečnost,</a:t>
          </a:r>
          <a:endParaRPr lang="cs-CZ" b="1" dirty="0"/>
        </a:p>
      </dgm:t>
    </dgm:pt>
    <dgm:pt modelId="{AC646A24-0AD3-4C7A-9FAB-4D83825531E0}" type="parTrans" cxnId="{BAB003A8-FBC9-40E2-92CF-38A8C726708A}">
      <dgm:prSet/>
      <dgm:spPr/>
      <dgm:t>
        <a:bodyPr/>
        <a:lstStyle/>
        <a:p>
          <a:endParaRPr lang="cs-CZ"/>
        </a:p>
      </dgm:t>
    </dgm:pt>
    <dgm:pt modelId="{847E1C94-CA2B-4C21-AAEC-5F3DB9E96963}" type="sibTrans" cxnId="{BAB003A8-FBC9-40E2-92CF-38A8C726708A}">
      <dgm:prSet/>
      <dgm:spPr/>
      <dgm:t>
        <a:bodyPr/>
        <a:lstStyle/>
        <a:p>
          <a:endParaRPr lang="cs-CZ"/>
        </a:p>
      </dgm:t>
    </dgm:pt>
    <dgm:pt modelId="{26FE9B4C-3848-4B39-9F93-054EFDA116A9}">
      <dgm:prSet/>
      <dgm:spPr/>
      <dgm:t>
        <a:bodyPr/>
        <a:lstStyle/>
        <a:p>
          <a:pPr rtl="0"/>
          <a:r>
            <a:rPr lang="cs-CZ" smtClean="0"/>
            <a:t>8. Národní bezpečnostní úřad,</a:t>
          </a:r>
          <a:endParaRPr lang="cs-CZ"/>
        </a:p>
      </dgm:t>
    </dgm:pt>
    <dgm:pt modelId="{EEBE8BB2-78A8-4859-A092-18156E1D7995}" type="parTrans" cxnId="{181622EB-058C-462A-8A2A-E02C4BEE7D2E}">
      <dgm:prSet/>
      <dgm:spPr/>
      <dgm:t>
        <a:bodyPr/>
        <a:lstStyle/>
        <a:p>
          <a:endParaRPr lang="cs-CZ"/>
        </a:p>
      </dgm:t>
    </dgm:pt>
    <dgm:pt modelId="{ED379BFA-38E6-42CA-BB6F-19744789C79A}" type="sibTrans" cxnId="{181622EB-058C-462A-8A2A-E02C4BEE7D2E}">
      <dgm:prSet/>
      <dgm:spPr/>
      <dgm:t>
        <a:bodyPr/>
        <a:lstStyle/>
        <a:p>
          <a:endParaRPr lang="cs-CZ"/>
        </a:p>
      </dgm:t>
    </dgm:pt>
    <dgm:pt modelId="{4AB9DADA-0FBE-4132-B247-1FA5C777A16F}">
      <dgm:prSet/>
      <dgm:spPr/>
      <dgm:t>
        <a:bodyPr/>
        <a:lstStyle/>
        <a:p>
          <a:pPr rtl="0"/>
          <a:r>
            <a:rPr lang="cs-CZ" smtClean="0"/>
            <a:t>9. Energetický regulační úřad,</a:t>
          </a:r>
          <a:endParaRPr lang="cs-CZ"/>
        </a:p>
      </dgm:t>
    </dgm:pt>
    <dgm:pt modelId="{201F6903-A3D8-481B-9DE9-7A8704950636}" type="parTrans" cxnId="{C5D8263B-6F0F-4018-9DAB-400C6472F73E}">
      <dgm:prSet/>
      <dgm:spPr/>
      <dgm:t>
        <a:bodyPr/>
        <a:lstStyle/>
        <a:p>
          <a:endParaRPr lang="cs-CZ"/>
        </a:p>
      </dgm:t>
    </dgm:pt>
    <dgm:pt modelId="{BE520F9A-B854-410F-BD70-F26193A155E5}" type="sibTrans" cxnId="{C5D8263B-6F0F-4018-9DAB-400C6472F73E}">
      <dgm:prSet/>
      <dgm:spPr/>
      <dgm:t>
        <a:bodyPr/>
        <a:lstStyle/>
        <a:p>
          <a:endParaRPr lang="cs-CZ"/>
        </a:p>
      </dgm:t>
    </dgm:pt>
    <dgm:pt modelId="{15D11F62-A51F-459B-8809-FA452939A10F}">
      <dgm:prSet/>
      <dgm:spPr/>
      <dgm:t>
        <a:bodyPr/>
        <a:lstStyle/>
        <a:p>
          <a:pPr rtl="0"/>
          <a:r>
            <a:rPr lang="cs-CZ" smtClean="0"/>
            <a:t>10. Úřad vlády České republiky,</a:t>
          </a:r>
          <a:endParaRPr lang="cs-CZ"/>
        </a:p>
      </dgm:t>
    </dgm:pt>
    <dgm:pt modelId="{D78D6D59-6E57-47F3-8A8E-334C240E7F0A}" type="parTrans" cxnId="{69A0BF49-27D4-41B1-9BA1-EDF4ADD976A6}">
      <dgm:prSet/>
      <dgm:spPr/>
      <dgm:t>
        <a:bodyPr/>
        <a:lstStyle/>
        <a:p>
          <a:endParaRPr lang="cs-CZ"/>
        </a:p>
      </dgm:t>
    </dgm:pt>
    <dgm:pt modelId="{DEBA5CFD-49E4-4543-AA88-BEFE7AA4F59E}" type="sibTrans" cxnId="{69A0BF49-27D4-41B1-9BA1-EDF4ADD976A6}">
      <dgm:prSet/>
      <dgm:spPr/>
      <dgm:t>
        <a:bodyPr/>
        <a:lstStyle/>
        <a:p>
          <a:endParaRPr lang="cs-CZ"/>
        </a:p>
      </dgm:t>
    </dgm:pt>
    <dgm:pt modelId="{9FAABBF5-053C-4598-9200-D1AF75AF219A}">
      <dgm:prSet/>
      <dgm:spPr/>
      <dgm:t>
        <a:bodyPr/>
        <a:lstStyle/>
        <a:p>
          <a:pPr rtl="0"/>
          <a:r>
            <a:rPr lang="cs-CZ" smtClean="0"/>
            <a:t>11. Český telekomunikační úřad.</a:t>
          </a:r>
          <a:endParaRPr lang="cs-CZ"/>
        </a:p>
      </dgm:t>
    </dgm:pt>
    <dgm:pt modelId="{D3CB7E3D-950C-4CF3-B8AF-AAF6E14F00B9}" type="parTrans" cxnId="{7062B3A8-BA28-4687-B910-041BFCC9F1BE}">
      <dgm:prSet/>
      <dgm:spPr/>
      <dgm:t>
        <a:bodyPr/>
        <a:lstStyle/>
        <a:p>
          <a:endParaRPr lang="cs-CZ"/>
        </a:p>
      </dgm:t>
    </dgm:pt>
    <dgm:pt modelId="{F291A5ED-1819-4288-BC12-3D96E6D3FAB8}" type="sibTrans" cxnId="{7062B3A8-BA28-4687-B910-041BFCC9F1BE}">
      <dgm:prSet/>
      <dgm:spPr/>
      <dgm:t>
        <a:bodyPr/>
        <a:lstStyle/>
        <a:p>
          <a:endParaRPr lang="cs-CZ"/>
        </a:p>
      </dgm:t>
    </dgm:pt>
    <dgm:pt modelId="{117A7CDD-704A-4397-8E4C-3BB64F9344E6}" type="pres">
      <dgm:prSet presAssocID="{EA3B386B-9A06-4815-8507-B9CBC54AE999}" presName="vert0" presStyleCnt="0">
        <dgm:presLayoutVars>
          <dgm:dir/>
          <dgm:animOne val="branch"/>
          <dgm:animLvl val="lvl"/>
        </dgm:presLayoutVars>
      </dgm:prSet>
      <dgm:spPr/>
      <dgm:t>
        <a:bodyPr/>
        <a:lstStyle/>
        <a:p>
          <a:endParaRPr lang="cs-CZ"/>
        </a:p>
      </dgm:t>
    </dgm:pt>
    <dgm:pt modelId="{DE8E5FC0-4460-4ABC-9DE7-064C9549BDED}" type="pres">
      <dgm:prSet presAssocID="{F70F6D98-EEC6-4B93-996D-590A170943F7}" presName="thickLine" presStyleLbl="alignNode1" presStyleIdx="0" presStyleCnt="11"/>
      <dgm:spPr/>
    </dgm:pt>
    <dgm:pt modelId="{A9F65026-B7F5-4889-B772-2CA9421B0635}" type="pres">
      <dgm:prSet presAssocID="{F70F6D98-EEC6-4B93-996D-590A170943F7}" presName="horz1" presStyleCnt="0"/>
      <dgm:spPr/>
    </dgm:pt>
    <dgm:pt modelId="{5980C663-390C-4E06-84C0-86B04A103A25}" type="pres">
      <dgm:prSet presAssocID="{F70F6D98-EEC6-4B93-996D-590A170943F7}" presName="tx1" presStyleLbl="revTx" presStyleIdx="0" presStyleCnt="11"/>
      <dgm:spPr/>
      <dgm:t>
        <a:bodyPr/>
        <a:lstStyle/>
        <a:p>
          <a:endParaRPr lang="cs-CZ"/>
        </a:p>
      </dgm:t>
    </dgm:pt>
    <dgm:pt modelId="{871DC3D0-39F7-408F-AE68-118AD86C5660}" type="pres">
      <dgm:prSet presAssocID="{F70F6D98-EEC6-4B93-996D-590A170943F7}" presName="vert1" presStyleCnt="0"/>
      <dgm:spPr/>
    </dgm:pt>
    <dgm:pt modelId="{B14DAF55-C191-42E3-BB2C-CE79029914EF}" type="pres">
      <dgm:prSet presAssocID="{2138ED6B-4351-4AF8-84EB-86AC62C6BABA}" presName="thickLine" presStyleLbl="alignNode1" presStyleIdx="1" presStyleCnt="11"/>
      <dgm:spPr/>
    </dgm:pt>
    <dgm:pt modelId="{7E4A5D62-5372-43C8-911C-7C8CF8AD3440}" type="pres">
      <dgm:prSet presAssocID="{2138ED6B-4351-4AF8-84EB-86AC62C6BABA}" presName="horz1" presStyleCnt="0"/>
      <dgm:spPr/>
    </dgm:pt>
    <dgm:pt modelId="{FC163B64-DD12-4C99-BEE3-BF3AF201EEC3}" type="pres">
      <dgm:prSet presAssocID="{2138ED6B-4351-4AF8-84EB-86AC62C6BABA}" presName="tx1" presStyleLbl="revTx" presStyleIdx="1" presStyleCnt="11"/>
      <dgm:spPr/>
      <dgm:t>
        <a:bodyPr/>
        <a:lstStyle/>
        <a:p>
          <a:endParaRPr lang="cs-CZ"/>
        </a:p>
      </dgm:t>
    </dgm:pt>
    <dgm:pt modelId="{3D25C9DF-A593-4E27-9B4F-D938991725EB}" type="pres">
      <dgm:prSet presAssocID="{2138ED6B-4351-4AF8-84EB-86AC62C6BABA}" presName="vert1" presStyleCnt="0"/>
      <dgm:spPr/>
    </dgm:pt>
    <dgm:pt modelId="{46847D79-1A0F-4775-A2C7-2B39A2852D0D}" type="pres">
      <dgm:prSet presAssocID="{7D9DCC0A-D9CB-4E2F-9548-90BECAC3BCDD}" presName="thickLine" presStyleLbl="alignNode1" presStyleIdx="2" presStyleCnt="11"/>
      <dgm:spPr/>
    </dgm:pt>
    <dgm:pt modelId="{18C7097B-3D8B-4E88-AEC1-65ADFAAE8E25}" type="pres">
      <dgm:prSet presAssocID="{7D9DCC0A-D9CB-4E2F-9548-90BECAC3BCDD}" presName="horz1" presStyleCnt="0"/>
      <dgm:spPr/>
    </dgm:pt>
    <dgm:pt modelId="{03AEC9E3-63E0-4F47-AA73-C87A7AC5E2FA}" type="pres">
      <dgm:prSet presAssocID="{7D9DCC0A-D9CB-4E2F-9548-90BECAC3BCDD}" presName="tx1" presStyleLbl="revTx" presStyleIdx="2" presStyleCnt="11"/>
      <dgm:spPr/>
      <dgm:t>
        <a:bodyPr/>
        <a:lstStyle/>
        <a:p>
          <a:endParaRPr lang="cs-CZ"/>
        </a:p>
      </dgm:t>
    </dgm:pt>
    <dgm:pt modelId="{5431A994-DB55-47DF-9259-F57876E55ACC}" type="pres">
      <dgm:prSet presAssocID="{7D9DCC0A-D9CB-4E2F-9548-90BECAC3BCDD}" presName="vert1" presStyleCnt="0"/>
      <dgm:spPr/>
    </dgm:pt>
    <dgm:pt modelId="{8615E904-1E62-44D7-BFAD-94D45668FD22}" type="pres">
      <dgm:prSet presAssocID="{69488D2D-A040-41A5-9075-82F8D05761BC}" presName="thickLine" presStyleLbl="alignNode1" presStyleIdx="3" presStyleCnt="11"/>
      <dgm:spPr/>
    </dgm:pt>
    <dgm:pt modelId="{48BDF036-6695-44EA-A47F-1D0D42DC135D}" type="pres">
      <dgm:prSet presAssocID="{69488D2D-A040-41A5-9075-82F8D05761BC}" presName="horz1" presStyleCnt="0"/>
      <dgm:spPr/>
    </dgm:pt>
    <dgm:pt modelId="{625FE64F-BFB3-4A15-9B76-9CDE52AEF700}" type="pres">
      <dgm:prSet presAssocID="{69488D2D-A040-41A5-9075-82F8D05761BC}" presName="tx1" presStyleLbl="revTx" presStyleIdx="3" presStyleCnt="11"/>
      <dgm:spPr/>
      <dgm:t>
        <a:bodyPr/>
        <a:lstStyle/>
        <a:p>
          <a:endParaRPr lang="cs-CZ"/>
        </a:p>
      </dgm:t>
    </dgm:pt>
    <dgm:pt modelId="{1DEE5B11-9333-4672-91C5-C48983B92C94}" type="pres">
      <dgm:prSet presAssocID="{69488D2D-A040-41A5-9075-82F8D05761BC}" presName="vert1" presStyleCnt="0"/>
      <dgm:spPr/>
    </dgm:pt>
    <dgm:pt modelId="{EAC8CDD8-9E63-4D04-8F20-1FB9CD4BB2CC}" type="pres">
      <dgm:prSet presAssocID="{7314EEE7-667A-4985-B595-97B66170EC38}" presName="thickLine" presStyleLbl="alignNode1" presStyleIdx="4" presStyleCnt="11"/>
      <dgm:spPr/>
    </dgm:pt>
    <dgm:pt modelId="{9060D6A0-0D0B-4F75-995C-2089D31A7A77}" type="pres">
      <dgm:prSet presAssocID="{7314EEE7-667A-4985-B595-97B66170EC38}" presName="horz1" presStyleCnt="0"/>
      <dgm:spPr/>
    </dgm:pt>
    <dgm:pt modelId="{BF15FE49-DB3E-41DA-BCA4-E7288307A803}" type="pres">
      <dgm:prSet presAssocID="{7314EEE7-667A-4985-B595-97B66170EC38}" presName="tx1" presStyleLbl="revTx" presStyleIdx="4" presStyleCnt="11"/>
      <dgm:spPr/>
      <dgm:t>
        <a:bodyPr/>
        <a:lstStyle/>
        <a:p>
          <a:endParaRPr lang="cs-CZ"/>
        </a:p>
      </dgm:t>
    </dgm:pt>
    <dgm:pt modelId="{9E26441F-334F-4A72-B520-AE6EF7115D6D}" type="pres">
      <dgm:prSet presAssocID="{7314EEE7-667A-4985-B595-97B66170EC38}" presName="vert1" presStyleCnt="0"/>
      <dgm:spPr/>
    </dgm:pt>
    <dgm:pt modelId="{F03767A4-A03B-425D-AD99-0048897FFE56}" type="pres">
      <dgm:prSet presAssocID="{7D8DAAB9-CFAB-4DF3-8566-AFA6759D91A7}" presName="thickLine" presStyleLbl="alignNode1" presStyleIdx="5" presStyleCnt="11"/>
      <dgm:spPr/>
    </dgm:pt>
    <dgm:pt modelId="{D7F3B0DB-522A-4C26-B175-1487ACA397C7}" type="pres">
      <dgm:prSet presAssocID="{7D8DAAB9-CFAB-4DF3-8566-AFA6759D91A7}" presName="horz1" presStyleCnt="0"/>
      <dgm:spPr/>
    </dgm:pt>
    <dgm:pt modelId="{4C32456E-3456-4A74-B2CB-2F9BAAA612EA}" type="pres">
      <dgm:prSet presAssocID="{7D8DAAB9-CFAB-4DF3-8566-AFA6759D91A7}" presName="tx1" presStyleLbl="revTx" presStyleIdx="5" presStyleCnt="11"/>
      <dgm:spPr/>
      <dgm:t>
        <a:bodyPr/>
        <a:lstStyle/>
        <a:p>
          <a:endParaRPr lang="cs-CZ"/>
        </a:p>
      </dgm:t>
    </dgm:pt>
    <dgm:pt modelId="{58871697-DDEA-49E7-91B8-98DF2BA8BB24}" type="pres">
      <dgm:prSet presAssocID="{7D8DAAB9-CFAB-4DF3-8566-AFA6759D91A7}" presName="vert1" presStyleCnt="0"/>
      <dgm:spPr/>
    </dgm:pt>
    <dgm:pt modelId="{01DA3D48-3772-48A8-8986-DD63FF1D56B7}" type="pres">
      <dgm:prSet presAssocID="{829EC1F7-5B33-4D31-9810-5A78F4C42765}" presName="thickLine" presStyleLbl="alignNode1" presStyleIdx="6" presStyleCnt="11"/>
      <dgm:spPr/>
    </dgm:pt>
    <dgm:pt modelId="{406F9BB0-5534-4831-A35F-3C4C1766FBF4}" type="pres">
      <dgm:prSet presAssocID="{829EC1F7-5B33-4D31-9810-5A78F4C42765}" presName="horz1" presStyleCnt="0"/>
      <dgm:spPr/>
    </dgm:pt>
    <dgm:pt modelId="{A6F3CCD8-5D7C-41AB-A2C9-DD7CBE81484E}" type="pres">
      <dgm:prSet presAssocID="{829EC1F7-5B33-4D31-9810-5A78F4C42765}" presName="tx1" presStyleLbl="revTx" presStyleIdx="6" presStyleCnt="11"/>
      <dgm:spPr/>
      <dgm:t>
        <a:bodyPr/>
        <a:lstStyle/>
        <a:p>
          <a:endParaRPr lang="cs-CZ"/>
        </a:p>
      </dgm:t>
    </dgm:pt>
    <dgm:pt modelId="{2D6BBC67-DF47-456F-94D4-5E76EB993087}" type="pres">
      <dgm:prSet presAssocID="{829EC1F7-5B33-4D31-9810-5A78F4C42765}" presName="vert1" presStyleCnt="0"/>
      <dgm:spPr/>
    </dgm:pt>
    <dgm:pt modelId="{C2A87F13-A6D9-4253-997D-2901E1F0D63D}" type="pres">
      <dgm:prSet presAssocID="{26FE9B4C-3848-4B39-9F93-054EFDA116A9}" presName="thickLine" presStyleLbl="alignNode1" presStyleIdx="7" presStyleCnt="11"/>
      <dgm:spPr/>
    </dgm:pt>
    <dgm:pt modelId="{B5D3D758-AFBF-48D2-8F06-C7520EACEFE4}" type="pres">
      <dgm:prSet presAssocID="{26FE9B4C-3848-4B39-9F93-054EFDA116A9}" presName="horz1" presStyleCnt="0"/>
      <dgm:spPr/>
    </dgm:pt>
    <dgm:pt modelId="{4A91D941-45C1-4AFC-AA6C-83867C869310}" type="pres">
      <dgm:prSet presAssocID="{26FE9B4C-3848-4B39-9F93-054EFDA116A9}" presName="tx1" presStyleLbl="revTx" presStyleIdx="7" presStyleCnt="11"/>
      <dgm:spPr/>
      <dgm:t>
        <a:bodyPr/>
        <a:lstStyle/>
        <a:p>
          <a:endParaRPr lang="cs-CZ"/>
        </a:p>
      </dgm:t>
    </dgm:pt>
    <dgm:pt modelId="{184E6801-65D9-413D-8B8A-3E517E5262D4}" type="pres">
      <dgm:prSet presAssocID="{26FE9B4C-3848-4B39-9F93-054EFDA116A9}" presName="vert1" presStyleCnt="0"/>
      <dgm:spPr/>
    </dgm:pt>
    <dgm:pt modelId="{A9FD8C82-C613-4CA2-9AD3-A176DE736E93}" type="pres">
      <dgm:prSet presAssocID="{4AB9DADA-0FBE-4132-B247-1FA5C777A16F}" presName="thickLine" presStyleLbl="alignNode1" presStyleIdx="8" presStyleCnt="11"/>
      <dgm:spPr/>
    </dgm:pt>
    <dgm:pt modelId="{0DFF853D-B78A-46AE-A1F6-346F89FB838D}" type="pres">
      <dgm:prSet presAssocID="{4AB9DADA-0FBE-4132-B247-1FA5C777A16F}" presName="horz1" presStyleCnt="0"/>
      <dgm:spPr/>
    </dgm:pt>
    <dgm:pt modelId="{3E588CFD-C2E4-49A7-9CBC-F4801B49E5EA}" type="pres">
      <dgm:prSet presAssocID="{4AB9DADA-0FBE-4132-B247-1FA5C777A16F}" presName="tx1" presStyleLbl="revTx" presStyleIdx="8" presStyleCnt="11"/>
      <dgm:spPr/>
      <dgm:t>
        <a:bodyPr/>
        <a:lstStyle/>
        <a:p>
          <a:endParaRPr lang="cs-CZ"/>
        </a:p>
      </dgm:t>
    </dgm:pt>
    <dgm:pt modelId="{9EBD14A2-FADA-4C8C-A467-E514228661E0}" type="pres">
      <dgm:prSet presAssocID="{4AB9DADA-0FBE-4132-B247-1FA5C777A16F}" presName="vert1" presStyleCnt="0"/>
      <dgm:spPr/>
    </dgm:pt>
    <dgm:pt modelId="{12910136-6340-4F79-9078-FDD712539B1F}" type="pres">
      <dgm:prSet presAssocID="{15D11F62-A51F-459B-8809-FA452939A10F}" presName="thickLine" presStyleLbl="alignNode1" presStyleIdx="9" presStyleCnt="11"/>
      <dgm:spPr/>
    </dgm:pt>
    <dgm:pt modelId="{44B2052A-B491-4ED1-8152-12228ACEA376}" type="pres">
      <dgm:prSet presAssocID="{15D11F62-A51F-459B-8809-FA452939A10F}" presName="horz1" presStyleCnt="0"/>
      <dgm:spPr/>
    </dgm:pt>
    <dgm:pt modelId="{75D6C30A-2C82-4052-9E24-D7C9E59E0C83}" type="pres">
      <dgm:prSet presAssocID="{15D11F62-A51F-459B-8809-FA452939A10F}" presName="tx1" presStyleLbl="revTx" presStyleIdx="9" presStyleCnt="11"/>
      <dgm:spPr/>
      <dgm:t>
        <a:bodyPr/>
        <a:lstStyle/>
        <a:p>
          <a:endParaRPr lang="cs-CZ"/>
        </a:p>
      </dgm:t>
    </dgm:pt>
    <dgm:pt modelId="{0B2B977E-414F-4AD5-933E-A2AA2BEE45E1}" type="pres">
      <dgm:prSet presAssocID="{15D11F62-A51F-459B-8809-FA452939A10F}" presName="vert1" presStyleCnt="0"/>
      <dgm:spPr/>
    </dgm:pt>
    <dgm:pt modelId="{B2C38CF0-5AE1-411C-B825-F007412F5E25}" type="pres">
      <dgm:prSet presAssocID="{9FAABBF5-053C-4598-9200-D1AF75AF219A}" presName="thickLine" presStyleLbl="alignNode1" presStyleIdx="10" presStyleCnt="11"/>
      <dgm:spPr/>
    </dgm:pt>
    <dgm:pt modelId="{D717B7CF-34C8-494D-BACB-9B263215F78A}" type="pres">
      <dgm:prSet presAssocID="{9FAABBF5-053C-4598-9200-D1AF75AF219A}" presName="horz1" presStyleCnt="0"/>
      <dgm:spPr/>
    </dgm:pt>
    <dgm:pt modelId="{915EE355-104C-48AA-B263-933994463ED1}" type="pres">
      <dgm:prSet presAssocID="{9FAABBF5-053C-4598-9200-D1AF75AF219A}" presName="tx1" presStyleLbl="revTx" presStyleIdx="10" presStyleCnt="11"/>
      <dgm:spPr/>
      <dgm:t>
        <a:bodyPr/>
        <a:lstStyle/>
        <a:p>
          <a:endParaRPr lang="cs-CZ"/>
        </a:p>
      </dgm:t>
    </dgm:pt>
    <dgm:pt modelId="{330CA927-1C6D-4D04-A5F7-B5FE5CBAC535}" type="pres">
      <dgm:prSet presAssocID="{9FAABBF5-053C-4598-9200-D1AF75AF219A}" presName="vert1" presStyleCnt="0"/>
      <dgm:spPr/>
    </dgm:pt>
  </dgm:ptLst>
  <dgm:cxnLst>
    <dgm:cxn modelId="{4DA7E0B3-5E77-41A2-8BED-418206CDA5D9}" type="presOf" srcId="{2138ED6B-4351-4AF8-84EB-86AC62C6BABA}" destId="{FC163B64-DD12-4C99-BEE3-BF3AF201EEC3}" srcOrd="0" destOrd="0" presId="urn:microsoft.com/office/officeart/2008/layout/LinedList"/>
    <dgm:cxn modelId="{3C994B5D-7604-44E9-993F-CFA0344DEC6E}" srcId="{EA3B386B-9A06-4815-8507-B9CBC54AE999}" destId="{2138ED6B-4351-4AF8-84EB-86AC62C6BABA}" srcOrd="1" destOrd="0" parTransId="{EC92FB15-A1D1-4888-BCD9-E21C5A853C55}" sibTransId="{AF96B867-918F-4A13-A4AE-1ECEE83555E5}"/>
    <dgm:cxn modelId="{69A0BF49-27D4-41B1-9BA1-EDF4ADD976A6}" srcId="{EA3B386B-9A06-4815-8507-B9CBC54AE999}" destId="{15D11F62-A51F-459B-8809-FA452939A10F}" srcOrd="9" destOrd="0" parTransId="{D78D6D59-6E57-47F3-8A8E-334C240E7F0A}" sibTransId="{DEBA5CFD-49E4-4543-AA88-BEFE7AA4F59E}"/>
    <dgm:cxn modelId="{EECC3D5E-C1B1-4810-82FB-666B7FF30D41}" type="presOf" srcId="{7D9DCC0A-D9CB-4E2F-9548-90BECAC3BCDD}" destId="{03AEC9E3-63E0-4F47-AA73-C87A7AC5E2FA}" srcOrd="0" destOrd="0" presId="urn:microsoft.com/office/officeart/2008/layout/LinedList"/>
    <dgm:cxn modelId="{7AA2B9C5-CC44-4F5E-B2C8-27D3A8884D06}" type="presOf" srcId="{69488D2D-A040-41A5-9075-82F8D05761BC}" destId="{625FE64F-BFB3-4A15-9B76-9CDE52AEF700}" srcOrd="0" destOrd="0" presId="urn:microsoft.com/office/officeart/2008/layout/LinedList"/>
    <dgm:cxn modelId="{736D9D79-3071-4FF8-8D67-B89E170F7491}" srcId="{EA3B386B-9A06-4815-8507-B9CBC54AE999}" destId="{7D8DAAB9-CFAB-4DF3-8566-AFA6759D91A7}" srcOrd="5" destOrd="0" parTransId="{2F312242-0E3D-428D-89FF-2528DDA34B34}" sibTransId="{B97DF14C-0E73-4E08-9D96-7FCCE9AB3A7A}"/>
    <dgm:cxn modelId="{7062B3A8-BA28-4687-B910-041BFCC9F1BE}" srcId="{EA3B386B-9A06-4815-8507-B9CBC54AE999}" destId="{9FAABBF5-053C-4598-9200-D1AF75AF219A}" srcOrd="10" destOrd="0" parTransId="{D3CB7E3D-950C-4CF3-B8AF-AAF6E14F00B9}" sibTransId="{F291A5ED-1819-4288-BC12-3D96E6D3FAB8}"/>
    <dgm:cxn modelId="{181622EB-058C-462A-8A2A-E02C4BEE7D2E}" srcId="{EA3B386B-9A06-4815-8507-B9CBC54AE999}" destId="{26FE9B4C-3848-4B39-9F93-054EFDA116A9}" srcOrd="7" destOrd="0" parTransId="{EEBE8BB2-78A8-4859-A092-18156E1D7995}" sibTransId="{ED379BFA-38E6-42CA-BB6F-19744789C79A}"/>
    <dgm:cxn modelId="{7F5CF8BB-D544-48A1-8ECE-48FF271821B5}" srcId="{EA3B386B-9A06-4815-8507-B9CBC54AE999}" destId="{F70F6D98-EEC6-4B93-996D-590A170943F7}" srcOrd="0" destOrd="0" parTransId="{C18CA643-34C7-4D95-8538-3F4F1F4F4F09}" sibTransId="{8ED9E366-2046-402E-856D-6A550AC8F7E3}"/>
    <dgm:cxn modelId="{34F96CDA-5220-45F8-98C7-A6BC1D87E676}" type="presOf" srcId="{15D11F62-A51F-459B-8809-FA452939A10F}" destId="{75D6C30A-2C82-4052-9E24-D7C9E59E0C83}" srcOrd="0" destOrd="0" presId="urn:microsoft.com/office/officeart/2008/layout/LinedList"/>
    <dgm:cxn modelId="{2000F89C-ECA5-4D62-8331-5CF0456C46C7}" type="presOf" srcId="{7314EEE7-667A-4985-B595-97B66170EC38}" destId="{BF15FE49-DB3E-41DA-BCA4-E7288307A803}" srcOrd="0" destOrd="0" presId="urn:microsoft.com/office/officeart/2008/layout/LinedList"/>
    <dgm:cxn modelId="{BAB003A8-FBC9-40E2-92CF-38A8C726708A}" srcId="{EA3B386B-9A06-4815-8507-B9CBC54AE999}" destId="{829EC1F7-5B33-4D31-9810-5A78F4C42765}" srcOrd="6" destOrd="0" parTransId="{AC646A24-0AD3-4C7A-9FAB-4D83825531E0}" sibTransId="{847E1C94-CA2B-4C21-AAEC-5F3DB9E96963}"/>
    <dgm:cxn modelId="{10388C65-0CA8-41D2-8A10-FDB6BD43D947}" type="presOf" srcId="{EA3B386B-9A06-4815-8507-B9CBC54AE999}" destId="{117A7CDD-704A-4397-8E4C-3BB64F9344E6}" srcOrd="0" destOrd="0" presId="urn:microsoft.com/office/officeart/2008/layout/LinedList"/>
    <dgm:cxn modelId="{E75ECF73-43D0-456A-9732-D8244CC1EF35}" srcId="{EA3B386B-9A06-4815-8507-B9CBC54AE999}" destId="{69488D2D-A040-41A5-9075-82F8D05761BC}" srcOrd="3" destOrd="0" parTransId="{F3E20F21-3A59-4873-B91A-BCD573E09EBC}" sibTransId="{CEBD4B14-CDD5-4B92-B8BC-0AD9CE5564CA}"/>
    <dgm:cxn modelId="{99A44853-A377-46C9-9777-53B9B84C3222}" srcId="{EA3B386B-9A06-4815-8507-B9CBC54AE999}" destId="{7D9DCC0A-D9CB-4E2F-9548-90BECAC3BCDD}" srcOrd="2" destOrd="0" parTransId="{C78BBC21-34FA-4AE4-BC04-9B3CFD133AEC}" sibTransId="{86373095-EFF2-42B7-B880-FCD8B3F29A3C}"/>
    <dgm:cxn modelId="{D45D4656-9CFF-414B-84D2-2F20354D40E9}" type="presOf" srcId="{4AB9DADA-0FBE-4132-B247-1FA5C777A16F}" destId="{3E588CFD-C2E4-49A7-9CBC-F4801B49E5EA}" srcOrd="0" destOrd="0" presId="urn:microsoft.com/office/officeart/2008/layout/LinedList"/>
    <dgm:cxn modelId="{AE164B17-FA60-4D37-B631-B0BDEB8BB7D8}" type="presOf" srcId="{9FAABBF5-053C-4598-9200-D1AF75AF219A}" destId="{915EE355-104C-48AA-B263-933994463ED1}" srcOrd="0" destOrd="0" presId="urn:microsoft.com/office/officeart/2008/layout/LinedList"/>
    <dgm:cxn modelId="{1ABFFDA2-E2DC-4628-B312-63AF6A572957}" type="presOf" srcId="{F70F6D98-EEC6-4B93-996D-590A170943F7}" destId="{5980C663-390C-4E06-84C0-86B04A103A25}" srcOrd="0" destOrd="0" presId="urn:microsoft.com/office/officeart/2008/layout/LinedList"/>
    <dgm:cxn modelId="{10387996-4591-4AEE-A9ED-13F085E91AC0}" type="presOf" srcId="{7D8DAAB9-CFAB-4DF3-8566-AFA6759D91A7}" destId="{4C32456E-3456-4A74-B2CB-2F9BAAA612EA}" srcOrd="0" destOrd="0" presId="urn:microsoft.com/office/officeart/2008/layout/LinedList"/>
    <dgm:cxn modelId="{EEC52693-0D3E-4976-A3CD-921382A3EEE7}" srcId="{EA3B386B-9A06-4815-8507-B9CBC54AE999}" destId="{7314EEE7-667A-4985-B595-97B66170EC38}" srcOrd="4" destOrd="0" parTransId="{4F52581A-98DE-4D95-88D0-1DCBAB95C1A2}" sibTransId="{42D9B852-9C04-47A1-9FE1-4A97A178AD9E}"/>
    <dgm:cxn modelId="{C5D8263B-6F0F-4018-9DAB-400C6472F73E}" srcId="{EA3B386B-9A06-4815-8507-B9CBC54AE999}" destId="{4AB9DADA-0FBE-4132-B247-1FA5C777A16F}" srcOrd="8" destOrd="0" parTransId="{201F6903-A3D8-481B-9DE9-7A8704950636}" sibTransId="{BE520F9A-B854-410F-BD70-F26193A155E5}"/>
    <dgm:cxn modelId="{B39A1A21-BD4C-45DF-AE5C-759473D7394B}" type="presOf" srcId="{829EC1F7-5B33-4D31-9810-5A78F4C42765}" destId="{A6F3CCD8-5D7C-41AB-A2C9-DD7CBE81484E}" srcOrd="0" destOrd="0" presId="urn:microsoft.com/office/officeart/2008/layout/LinedList"/>
    <dgm:cxn modelId="{428B3B67-BF53-454B-A983-BB6A7E36724A}" type="presOf" srcId="{26FE9B4C-3848-4B39-9F93-054EFDA116A9}" destId="{4A91D941-45C1-4AFC-AA6C-83867C869310}" srcOrd="0" destOrd="0" presId="urn:microsoft.com/office/officeart/2008/layout/LinedList"/>
    <dgm:cxn modelId="{FB662213-67A0-4DF0-BCCA-B30E7699801C}" type="presParOf" srcId="{117A7CDD-704A-4397-8E4C-3BB64F9344E6}" destId="{DE8E5FC0-4460-4ABC-9DE7-064C9549BDED}" srcOrd="0" destOrd="0" presId="urn:microsoft.com/office/officeart/2008/layout/LinedList"/>
    <dgm:cxn modelId="{024B1E1D-D5F5-4B17-B57D-9023BF0CCC62}" type="presParOf" srcId="{117A7CDD-704A-4397-8E4C-3BB64F9344E6}" destId="{A9F65026-B7F5-4889-B772-2CA9421B0635}" srcOrd="1" destOrd="0" presId="urn:microsoft.com/office/officeart/2008/layout/LinedList"/>
    <dgm:cxn modelId="{0DD694DF-1F27-40A0-B894-0FE45927392D}" type="presParOf" srcId="{A9F65026-B7F5-4889-B772-2CA9421B0635}" destId="{5980C663-390C-4E06-84C0-86B04A103A25}" srcOrd="0" destOrd="0" presId="urn:microsoft.com/office/officeart/2008/layout/LinedList"/>
    <dgm:cxn modelId="{1BD7DBA6-5CC7-4961-933A-23E432910B71}" type="presParOf" srcId="{A9F65026-B7F5-4889-B772-2CA9421B0635}" destId="{871DC3D0-39F7-408F-AE68-118AD86C5660}" srcOrd="1" destOrd="0" presId="urn:microsoft.com/office/officeart/2008/layout/LinedList"/>
    <dgm:cxn modelId="{8382A8EC-143E-459C-8D6F-95F7E931A05A}" type="presParOf" srcId="{117A7CDD-704A-4397-8E4C-3BB64F9344E6}" destId="{B14DAF55-C191-42E3-BB2C-CE79029914EF}" srcOrd="2" destOrd="0" presId="urn:microsoft.com/office/officeart/2008/layout/LinedList"/>
    <dgm:cxn modelId="{5778EDEB-0497-480C-80E4-AE793D8CA644}" type="presParOf" srcId="{117A7CDD-704A-4397-8E4C-3BB64F9344E6}" destId="{7E4A5D62-5372-43C8-911C-7C8CF8AD3440}" srcOrd="3" destOrd="0" presId="urn:microsoft.com/office/officeart/2008/layout/LinedList"/>
    <dgm:cxn modelId="{3AD05324-1AAF-41FD-A81B-2A56CED89BA6}" type="presParOf" srcId="{7E4A5D62-5372-43C8-911C-7C8CF8AD3440}" destId="{FC163B64-DD12-4C99-BEE3-BF3AF201EEC3}" srcOrd="0" destOrd="0" presId="urn:microsoft.com/office/officeart/2008/layout/LinedList"/>
    <dgm:cxn modelId="{C8860C6A-12C7-49F9-B58C-B597F41B222F}" type="presParOf" srcId="{7E4A5D62-5372-43C8-911C-7C8CF8AD3440}" destId="{3D25C9DF-A593-4E27-9B4F-D938991725EB}" srcOrd="1" destOrd="0" presId="urn:microsoft.com/office/officeart/2008/layout/LinedList"/>
    <dgm:cxn modelId="{060AA32B-36B7-4FE0-96D4-0120EE14F3F5}" type="presParOf" srcId="{117A7CDD-704A-4397-8E4C-3BB64F9344E6}" destId="{46847D79-1A0F-4775-A2C7-2B39A2852D0D}" srcOrd="4" destOrd="0" presId="urn:microsoft.com/office/officeart/2008/layout/LinedList"/>
    <dgm:cxn modelId="{53798016-A448-4341-A4C1-BA5FBCFD1B20}" type="presParOf" srcId="{117A7CDD-704A-4397-8E4C-3BB64F9344E6}" destId="{18C7097B-3D8B-4E88-AEC1-65ADFAAE8E25}" srcOrd="5" destOrd="0" presId="urn:microsoft.com/office/officeart/2008/layout/LinedList"/>
    <dgm:cxn modelId="{CAEB458F-7CA6-4E79-97E4-86A5C6113C8F}" type="presParOf" srcId="{18C7097B-3D8B-4E88-AEC1-65ADFAAE8E25}" destId="{03AEC9E3-63E0-4F47-AA73-C87A7AC5E2FA}" srcOrd="0" destOrd="0" presId="urn:microsoft.com/office/officeart/2008/layout/LinedList"/>
    <dgm:cxn modelId="{D5FDDEA5-CA16-44B7-A972-6C6712FC2AF9}" type="presParOf" srcId="{18C7097B-3D8B-4E88-AEC1-65ADFAAE8E25}" destId="{5431A994-DB55-47DF-9259-F57876E55ACC}" srcOrd="1" destOrd="0" presId="urn:microsoft.com/office/officeart/2008/layout/LinedList"/>
    <dgm:cxn modelId="{D541290D-E10F-4596-ACC0-B78A5FBB51ED}" type="presParOf" srcId="{117A7CDD-704A-4397-8E4C-3BB64F9344E6}" destId="{8615E904-1E62-44D7-BFAD-94D45668FD22}" srcOrd="6" destOrd="0" presId="urn:microsoft.com/office/officeart/2008/layout/LinedList"/>
    <dgm:cxn modelId="{4E83C748-A454-4D2C-9360-73F5DD54529B}" type="presParOf" srcId="{117A7CDD-704A-4397-8E4C-3BB64F9344E6}" destId="{48BDF036-6695-44EA-A47F-1D0D42DC135D}" srcOrd="7" destOrd="0" presId="urn:microsoft.com/office/officeart/2008/layout/LinedList"/>
    <dgm:cxn modelId="{096BF452-FF60-4574-92A9-7803F5579B8B}" type="presParOf" srcId="{48BDF036-6695-44EA-A47F-1D0D42DC135D}" destId="{625FE64F-BFB3-4A15-9B76-9CDE52AEF700}" srcOrd="0" destOrd="0" presId="urn:microsoft.com/office/officeart/2008/layout/LinedList"/>
    <dgm:cxn modelId="{37F6B778-E6EF-4BC0-B4EC-C0A0819D69FC}" type="presParOf" srcId="{48BDF036-6695-44EA-A47F-1D0D42DC135D}" destId="{1DEE5B11-9333-4672-91C5-C48983B92C94}" srcOrd="1" destOrd="0" presId="urn:microsoft.com/office/officeart/2008/layout/LinedList"/>
    <dgm:cxn modelId="{EACE211D-D9B0-4757-84D5-9AB4F220C402}" type="presParOf" srcId="{117A7CDD-704A-4397-8E4C-3BB64F9344E6}" destId="{EAC8CDD8-9E63-4D04-8F20-1FB9CD4BB2CC}" srcOrd="8" destOrd="0" presId="urn:microsoft.com/office/officeart/2008/layout/LinedList"/>
    <dgm:cxn modelId="{6D04A449-51E0-425A-B85F-5ECD74C430CF}" type="presParOf" srcId="{117A7CDD-704A-4397-8E4C-3BB64F9344E6}" destId="{9060D6A0-0D0B-4F75-995C-2089D31A7A77}" srcOrd="9" destOrd="0" presId="urn:microsoft.com/office/officeart/2008/layout/LinedList"/>
    <dgm:cxn modelId="{A9FD3E26-0687-4F40-AC1C-75803A7C2EED}" type="presParOf" srcId="{9060D6A0-0D0B-4F75-995C-2089D31A7A77}" destId="{BF15FE49-DB3E-41DA-BCA4-E7288307A803}" srcOrd="0" destOrd="0" presId="urn:microsoft.com/office/officeart/2008/layout/LinedList"/>
    <dgm:cxn modelId="{A5BB1D50-61D5-4CAD-B517-66806ABA8887}" type="presParOf" srcId="{9060D6A0-0D0B-4F75-995C-2089D31A7A77}" destId="{9E26441F-334F-4A72-B520-AE6EF7115D6D}" srcOrd="1" destOrd="0" presId="urn:microsoft.com/office/officeart/2008/layout/LinedList"/>
    <dgm:cxn modelId="{2780B20B-76CF-4EAB-89A6-F405A1E2180B}" type="presParOf" srcId="{117A7CDD-704A-4397-8E4C-3BB64F9344E6}" destId="{F03767A4-A03B-425D-AD99-0048897FFE56}" srcOrd="10" destOrd="0" presId="urn:microsoft.com/office/officeart/2008/layout/LinedList"/>
    <dgm:cxn modelId="{C20F5A52-771D-4B33-A935-1329C7E5E56C}" type="presParOf" srcId="{117A7CDD-704A-4397-8E4C-3BB64F9344E6}" destId="{D7F3B0DB-522A-4C26-B175-1487ACA397C7}" srcOrd="11" destOrd="0" presId="urn:microsoft.com/office/officeart/2008/layout/LinedList"/>
    <dgm:cxn modelId="{AA7B314E-23D5-464E-87B2-8E9B22D5E122}" type="presParOf" srcId="{D7F3B0DB-522A-4C26-B175-1487ACA397C7}" destId="{4C32456E-3456-4A74-B2CB-2F9BAAA612EA}" srcOrd="0" destOrd="0" presId="urn:microsoft.com/office/officeart/2008/layout/LinedList"/>
    <dgm:cxn modelId="{66DFBDFE-65F1-4311-8DF4-359500EAB583}" type="presParOf" srcId="{D7F3B0DB-522A-4C26-B175-1487ACA397C7}" destId="{58871697-DDEA-49E7-91B8-98DF2BA8BB24}" srcOrd="1" destOrd="0" presId="urn:microsoft.com/office/officeart/2008/layout/LinedList"/>
    <dgm:cxn modelId="{9B7AAC02-7C47-4E89-82F7-0D1C46FB4C86}" type="presParOf" srcId="{117A7CDD-704A-4397-8E4C-3BB64F9344E6}" destId="{01DA3D48-3772-48A8-8986-DD63FF1D56B7}" srcOrd="12" destOrd="0" presId="urn:microsoft.com/office/officeart/2008/layout/LinedList"/>
    <dgm:cxn modelId="{8D78835E-CB64-4D37-AD40-CBA1694E1F3A}" type="presParOf" srcId="{117A7CDD-704A-4397-8E4C-3BB64F9344E6}" destId="{406F9BB0-5534-4831-A35F-3C4C1766FBF4}" srcOrd="13" destOrd="0" presId="urn:microsoft.com/office/officeart/2008/layout/LinedList"/>
    <dgm:cxn modelId="{ABE445C8-6196-4566-AD88-AD65772E2BF2}" type="presParOf" srcId="{406F9BB0-5534-4831-A35F-3C4C1766FBF4}" destId="{A6F3CCD8-5D7C-41AB-A2C9-DD7CBE81484E}" srcOrd="0" destOrd="0" presId="urn:microsoft.com/office/officeart/2008/layout/LinedList"/>
    <dgm:cxn modelId="{00697B3D-9E9D-40EA-A7E8-DAE07E50619B}" type="presParOf" srcId="{406F9BB0-5534-4831-A35F-3C4C1766FBF4}" destId="{2D6BBC67-DF47-456F-94D4-5E76EB993087}" srcOrd="1" destOrd="0" presId="urn:microsoft.com/office/officeart/2008/layout/LinedList"/>
    <dgm:cxn modelId="{0AE43DB3-8C42-439F-A8D9-537EC52B709C}" type="presParOf" srcId="{117A7CDD-704A-4397-8E4C-3BB64F9344E6}" destId="{C2A87F13-A6D9-4253-997D-2901E1F0D63D}" srcOrd="14" destOrd="0" presId="urn:microsoft.com/office/officeart/2008/layout/LinedList"/>
    <dgm:cxn modelId="{49474902-F24C-4C4F-9A69-3B0A0397869F}" type="presParOf" srcId="{117A7CDD-704A-4397-8E4C-3BB64F9344E6}" destId="{B5D3D758-AFBF-48D2-8F06-C7520EACEFE4}" srcOrd="15" destOrd="0" presId="urn:microsoft.com/office/officeart/2008/layout/LinedList"/>
    <dgm:cxn modelId="{258F3733-9F9F-437C-9195-CE4B514686BC}" type="presParOf" srcId="{B5D3D758-AFBF-48D2-8F06-C7520EACEFE4}" destId="{4A91D941-45C1-4AFC-AA6C-83867C869310}" srcOrd="0" destOrd="0" presId="urn:microsoft.com/office/officeart/2008/layout/LinedList"/>
    <dgm:cxn modelId="{2C53771F-2035-4292-8A09-D5BA7625EC63}" type="presParOf" srcId="{B5D3D758-AFBF-48D2-8F06-C7520EACEFE4}" destId="{184E6801-65D9-413D-8B8A-3E517E5262D4}" srcOrd="1" destOrd="0" presId="urn:microsoft.com/office/officeart/2008/layout/LinedList"/>
    <dgm:cxn modelId="{DE479BE8-6B40-4209-9390-2C2FEB25BB66}" type="presParOf" srcId="{117A7CDD-704A-4397-8E4C-3BB64F9344E6}" destId="{A9FD8C82-C613-4CA2-9AD3-A176DE736E93}" srcOrd="16" destOrd="0" presId="urn:microsoft.com/office/officeart/2008/layout/LinedList"/>
    <dgm:cxn modelId="{B085050D-3A31-4876-B7C1-EC9A28C1256F}" type="presParOf" srcId="{117A7CDD-704A-4397-8E4C-3BB64F9344E6}" destId="{0DFF853D-B78A-46AE-A1F6-346F89FB838D}" srcOrd="17" destOrd="0" presId="urn:microsoft.com/office/officeart/2008/layout/LinedList"/>
    <dgm:cxn modelId="{FB2CAA2A-018A-417F-A770-8D20E5C12932}" type="presParOf" srcId="{0DFF853D-B78A-46AE-A1F6-346F89FB838D}" destId="{3E588CFD-C2E4-49A7-9CBC-F4801B49E5EA}" srcOrd="0" destOrd="0" presId="urn:microsoft.com/office/officeart/2008/layout/LinedList"/>
    <dgm:cxn modelId="{368B8221-513F-4605-B4E1-1D07B9BC5A50}" type="presParOf" srcId="{0DFF853D-B78A-46AE-A1F6-346F89FB838D}" destId="{9EBD14A2-FADA-4C8C-A467-E514228661E0}" srcOrd="1" destOrd="0" presId="urn:microsoft.com/office/officeart/2008/layout/LinedList"/>
    <dgm:cxn modelId="{53D07C34-0E65-4CD0-BF4C-3A3E810CEC4F}" type="presParOf" srcId="{117A7CDD-704A-4397-8E4C-3BB64F9344E6}" destId="{12910136-6340-4F79-9078-FDD712539B1F}" srcOrd="18" destOrd="0" presId="urn:microsoft.com/office/officeart/2008/layout/LinedList"/>
    <dgm:cxn modelId="{7337BA88-04C3-4563-BE15-ECF8EF8F495B}" type="presParOf" srcId="{117A7CDD-704A-4397-8E4C-3BB64F9344E6}" destId="{44B2052A-B491-4ED1-8152-12228ACEA376}" srcOrd="19" destOrd="0" presId="urn:microsoft.com/office/officeart/2008/layout/LinedList"/>
    <dgm:cxn modelId="{E61CD2D3-A627-4D8F-9CDD-A42E5B90112A}" type="presParOf" srcId="{44B2052A-B491-4ED1-8152-12228ACEA376}" destId="{75D6C30A-2C82-4052-9E24-D7C9E59E0C83}" srcOrd="0" destOrd="0" presId="urn:microsoft.com/office/officeart/2008/layout/LinedList"/>
    <dgm:cxn modelId="{61B63C04-FBFF-4DC6-881D-19BD677321AB}" type="presParOf" srcId="{44B2052A-B491-4ED1-8152-12228ACEA376}" destId="{0B2B977E-414F-4AD5-933E-A2AA2BEE45E1}" srcOrd="1" destOrd="0" presId="urn:microsoft.com/office/officeart/2008/layout/LinedList"/>
    <dgm:cxn modelId="{4256F184-72C4-427B-B70E-0B755873846A}" type="presParOf" srcId="{117A7CDD-704A-4397-8E4C-3BB64F9344E6}" destId="{B2C38CF0-5AE1-411C-B825-F007412F5E25}" srcOrd="20" destOrd="0" presId="urn:microsoft.com/office/officeart/2008/layout/LinedList"/>
    <dgm:cxn modelId="{79F71F68-CC87-4EF2-8AE6-D967444A1A4E}" type="presParOf" srcId="{117A7CDD-704A-4397-8E4C-3BB64F9344E6}" destId="{D717B7CF-34C8-494D-BACB-9B263215F78A}" srcOrd="21" destOrd="0" presId="urn:microsoft.com/office/officeart/2008/layout/LinedList"/>
    <dgm:cxn modelId="{5D02B90F-C873-4318-962A-5B167FEFA0D0}" type="presParOf" srcId="{D717B7CF-34C8-494D-BACB-9B263215F78A}" destId="{915EE355-104C-48AA-B263-933994463ED1}" srcOrd="0" destOrd="0" presId="urn:microsoft.com/office/officeart/2008/layout/LinedList"/>
    <dgm:cxn modelId="{0A144B5D-0ACE-49BC-824D-9D55CF9C3E69}" type="presParOf" srcId="{D717B7CF-34C8-494D-BACB-9B263215F78A}" destId="{330CA927-1C6D-4D04-A5F7-B5FE5CBAC53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F4B9F3-8E4E-4CC6-B36D-6AA6CB437AFC}">
      <dsp:nvSpPr>
        <dsp:cNvPr id="0" name=""/>
        <dsp:cNvSpPr/>
      </dsp:nvSpPr>
      <dsp:spPr>
        <a:xfrm>
          <a:off x="617219" y="0"/>
          <a:ext cx="6995160" cy="4525962"/>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714229-4FDB-44DC-993E-48CE13974932}">
      <dsp:nvSpPr>
        <dsp:cNvPr id="0" name=""/>
        <dsp:cNvSpPr/>
      </dsp:nvSpPr>
      <dsp:spPr>
        <a:xfrm>
          <a:off x="278874" y="1357788"/>
          <a:ext cx="2468880" cy="1810384"/>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cs-CZ" sz="2500" kern="1200" dirty="0" smtClean="0"/>
            <a:t>Porušení právní povinnosti</a:t>
          </a:r>
          <a:endParaRPr lang="cs-CZ" sz="2500" kern="1200" dirty="0"/>
        </a:p>
      </dsp:txBody>
      <dsp:txXfrm>
        <a:off x="367250" y="1446164"/>
        <a:ext cx="2292128" cy="1633632"/>
      </dsp:txXfrm>
    </dsp:sp>
    <dsp:sp modelId="{0F8AB609-0B9C-42D2-ADB8-B0CDEF09A769}">
      <dsp:nvSpPr>
        <dsp:cNvPr id="0" name=""/>
        <dsp:cNvSpPr/>
      </dsp:nvSpPr>
      <dsp:spPr>
        <a:xfrm>
          <a:off x="2880359" y="1357788"/>
          <a:ext cx="2468880" cy="1810384"/>
        </a:xfrm>
        <a:prstGeom prst="roundRect">
          <a:avLst/>
        </a:prstGeom>
        <a:solidFill>
          <a:schemeClr val="accent2">
            <a:hueOff val="-665912"/>
            <a:satOff val="-293"/>
            <a:lumOff val="78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cs-CZ" sz="2500" kern="1200" dirty="0" smtClean="0"/>
            <a:t>Příčinná souvislost</a:t>
          </a:r>
          <a:endParaRPr lang="cs-CZ" sz="2500" kern="1200" dirty="0"/>
        </a:p>
      </dsp:txBody>
      <dsp:txXfrm>
        <a:off x="2968735" y="1446164"/>
        <a:ext cx="2292128" cy="1633632"/>
      </dsp:txXfrm>
    </dsp:sp>
    <dsp:sp modelId="{8B4FE3F0-24A0-468E-BC57-0C15AD6D5069}">
      <dsp:nvSpPr>
        <dsp:cNvPr id="0" name=""/>
        <dsp:cNvSpPr/>
      </dsp:nvSpPr>
      <dsp:spPr>
        <a:xfrm>
          <a:off x="5481845" y="1357788"/>
          <a:ext cx="2468880" cy="1810384"/>
        </a:xfrm>
        <a:prstGeom prst="roundRect">
          <a:avLst/>
        </a:prstGeom>
        <a:solidFill>
          <a:schemeClr val="accent2">
            <a:hueOff val="-1331824"/>
            <a:satOff val="-586"/>
            <a:lumOff val="156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cs-CZ" sz="2500" kern="1200" dirty="0" smtClean="0"/>
            <a:t>Škoda/porušení právem chráněného zájmu </a:t>
          </a:r>
          <a:endParaRPr lang="cs-CZ" sz="2500" kern="1200" dirty="0"/>
        </a:p>
      </dsp:txBody>
      <dsp:txXfrm>
        <a:off x="5570221" y="1446164"/>
        <a:ext cx="2292128" cy="163363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E62558-1BC2-43EC-9D57-C716349960D0}">
      <dsp:nvSpPr>
        <dsp:cNvPr id="0" name=""/>
        <dsp:cNvSpPr/>
      </dsp:nvSpPr>
      <dsp:spPr>
        <a:xfrm rot="5400000">
          <a:off x="4713035" y="-1529550"/>
          <a:ext cx="1766185" cy="5266944"/>
        </a:xfrm>
        <a:prstGeom prst="round2SameRect">
          <a:avLst/>
        </a:prstGeom>
        <a:solidFill>
          <a:schemeClr val="lt1">
            <a:alpha val="90000"/>
            <a:tint val="40000"/>
            <a:hueOff val="0"/>
            <a:satOff val="0"/>
            <a:lumOff val="0"/>
            <a:alphaOff val="0"/>
          </a:schemeClr>
        </a:solidFill>
        <a:ln w="15875"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5260" tIns="87630" rIns="175260" bIns="87630" numCol="1" spcCol="1270" anchor="ctr" anchorCtr="0">
          <a:noAutofit/>
        </a:bodyPr>
        <a:lstStyle/>
        <a:p>
          <a:pPr marL="285750" lvl="1" indent="-285750" algn="l" defTabSz="2044700" rtl="0">
            <a:lnSpc>
              <a:spcPct val="90000"/>
            </a:lnSpc>
            <a:spcBef>
              <a:spcPct val="0"/>
            </a:spcBef>
            <a:spcAft>
              <a:spcPct val="15000"/>
            </a:spcAft>
            <a:buChar char="••"/>
          </a:pPr>
          <a:r>
            <a:rPr lang="cs-CZ" sz="4600" kern="1200" smtClean="0"/>
            <a:t>Ze Smlouvy </a:t>
          </a:r>
          <a:endParaRPr lang="cs-CZ" sz="4600" kern="1200"/>
        </a:p>
        <a:p>
          <a:pPr marL="285750" lvl="1" indent="-285750" algn="l" defTabSz="2044700" rtl="0">
            <a:lnSpc>
              <a:spcPct val="90000"/>
            </a:lnSpc>
            <a:spcBef>
              <a:spcPct val="0"/>
            </a:spcBef>
            <a:spcAft>
              <a:spcPct val="15000"/>
            </a:spcAft>
            <a:buChar char="••"/>
          </a:pPr>
          <a:r>
            <a:rPr lang="cs-CZ" sz="4600" kern="1200" smtClean="0"/>
            <a:t>Ze Zákona</a:t>
          </a:r>
          <a:endParaRPr lang="cs-CZ" sz="4600" kern="1200"/>
        </a:p>
      </dsp:txBody>
      <dsp:txXfrm rot="-5400000">
        <a:off x="2962656" y="307047"/>
        <a:ext cx="5180726" cy="1593749"/>
      </dsp:txXfrm>
    </dsp:sp>
    <dsp:sp modelId="{E0350528-6D67-4391-9A72-78FE494ED76B}">
      <dsp:nvSpPr>
        <dsp:cNvPr id="0" name=""/>
        <dsp:cNvSpPr/>
      </dsp:nvSpPr>
      <dsp:spPr>
        <a:xfrm>
          <a:off x="0" y="55"/>
          <a:ext cx="2962656" cy="2207732"/>
        </a:xfrm>
        <a:prstGeom prst="roundRect">
          <a:avLst/>
        </a:prstGeom>
        <a:solidFill>
          <a:schemeClr val="lt1">
            <a:hueOff val="0"/>
            <a:satOff val="0"/>
            <a:lumOff val="0"/>
            <a:alphaOff val="0"/>
          </a:schemeClr>
        </a:solidFill>
        <a:ln w="1587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lvl="0" algn="ctr" defTabSz="2000250" rtl="0">
            <a:lnSpc>
              <a:spcPct val="90000"/>
            </a:lnSpc>
            <a:spcBef>
              <a:spcPct val="0"/>
            </a:spcBef>
            <a:spcAft>
              <a:spcPct val="35000"/>
            </a:spcAft>
          </a:pPr>
          <a:r>
            <a:rPr lang="cs-CZ" sz="4500" kern="1200" smtClean="0"/>
            <a:t>Povinnost daná:</a:t>
          </a:r>
          <a:endParaRPr lang="cs-CZ" sz="4500" kern="1200"/>
        </a:p>
      </dsp:txBody>
      <dsp:txXfrm>
        <a:off x="107773" y="107828"/>
        <a:ext cx="2747110" cy="1992186"/>
      </dsp:txXfrm>
    </dsp:sp>
    <dsp:sp modelId="{72CD7713-2025-449F-9F53-E1DB2AF1AF29}">
      <dsp:nvSpPr>
        <dsp:cNvPr id="0" name=""/>
        <dsp:cNvSpPr/>
      </dsp:nvSpPr>
      <dsp:spPr>
        <a:xfrm rot="5400000">
          <a:off x="4713035" y="788568"/>
          <a:ext cx="1766185" cy="5266944"/>
        </a:xfrm>
        <a:prstGeom prst="round2SameRect">
          <a:avLst/>
        </a:prstGeom>
        <a:solidFill>
          <a:schemeClr val="lt1">
            <a:alpha val="90000"/>
            <a:tint val="40000"/>
            <a:hueOff val="0"/>
            <a:satOff val="0"/>
            <a:lumOff val="0"/>
            <a:alphaOff val="0"/>
          </a:schemeClr>
        </a:solidFill>
        <a:ln w="15875"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5260" tIns="87630" rIns="175260" bIns="87630" numCol="1" spcCol="1270" anchor="ctr" anchorCtr="0">
          <a:noAutofit/>
        </a:bodyPr>
        <a:lstStyle/>
        <a:p>
          <a:pPr marL="285750" lvl="1" indent="-285750" algn="l" defTabSz="2044700" rtl="0">
            <a:lnSpc>
              <a:spcPct val="90000"/>
            </a:lnSpc>
            <a:spcBef>
              <a:spcPct val="0"/>
            </a:spcBef>
            <a:spcAft>
              <a:spcPct val="15000"/>
            </a:spcAft>
            <a:buChar char="••"/>
          </a:pPr>
          <a:r>
            <a:rPr lang="cs-CZ" sz="4600" kern="1200" smtClean="0"/>
            <a:t>Úmysl</a:t>
          </a:r>
          <a:endParaRPr lang="cs-CZ" sz="4600" kern="1200"/>
        </a:p>
        <a:p>
          <a:pPr marL="285750" lvl="1" indent="-285750" algn="l" defTabSz="2044700" rtl="0">
            <a:lnSpc>
              <a:spcPct val="90000"/>
            </a:lnSpc>
            <a:spcBef>
              <a:spcPct val="0"/>
            </a:spcBef>
            <a:spcAft>
              <a:spcPct val="15000"/>
            </a:spcAft>
            <a:buChar char="••"/>
          </a:pPr>
          <a:r>
            <a:rPr lang="cs-CZ" sz="4600" kern="1200" smtClean="0"/>
            <a:t>Nedbalost</a:t>
          </a:r>
          <a:endParaRPr lang="cs-CZ" sz="4600" kern="1200"/>
        </a:p>
      </dsp:txBody>
      <dsp:txXfrm rot="-5400000">
        <a:off x="2962656" y="2625165"/>
        <a:ext cx="5180726" cy="1593749"/>
      </dsp:txXfrm>
    </dsp:sp>
    <dsp:sp modelId="{FA4A756A-16F7-4591-B7B1-AB2FE5B8F4AC}">
      <dsp:nvSpPr>
        <dsp:cNvPr id="0" name=""/>
        <dsp:cNvSpPr/>
      </dsp:nvSpPr>
      <dsp:spPr>
        <a:xfrm>
          <a:off x="0" y="2318174"/>
          <a:ext cx="2962656" cy="2207732"/>
        </a:xfrm>
        <a:prstGeom prst="roundRect">
          <a:avLst/>
        </a:prstGeom>
        <a:solidFill>
          <a:schemeClr val="lt1">
            <a:hueOff val="0"/>
            <a:satOff val="0"/>
            <a:lumOff val="0"/>
            <a:alphaOff val="0"/>
          </a:schemeClr>
        </a:solidFill>
        <a:ln w="1587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lvl="0" algn="ctr" defTabSz="2000250" rtl="0">
            <a:lnSpc>
              <a:spcPct val="90000"/>
            </a:lnSpc>
            <a:spcBef>
              <a:spcPct val="0"/>
            </a:spcBef>
            <a:spcAft>
              <a:spcPct val="35000"/>
            </a:spcAft>
          </a:pPr>
          <a:r>
            <a:rPr lang="cs-CZ" sz="4500" kern="1200" smtClean="0"/>
            <a:t>Typy zavinění</a:t>
          </a:r>
          <a:endParaRPr lang="cs-CZ" sz="4500" kern="1200"/>
        </a:p>
      </dsp:txBody>
      <dsp:txXfrm>
        <a:off x="107773" y="2425947"/>
        <a:ext cx="2747110" cy="199218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7594AC-4B98-4D73-89F5-461E1B21F4C9}">
      <dsp:nvSpPr>
        <dsp:cNvPr id="0" name=""/>
        <dsp:cNvSpPr/>
      </dsp:nvSpPr>
      <dsp:spPr>
        <a:xfrm rot="5400000">
          <a:off x="4713034" y="-1529550"/>
          <a:ext cx="1766186" cy="5266944"/>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5260" tIns="87630" rIns="175260" bIns="87630" numCol="1" spcCol="1270" anchor="ctr" anchorCtr="0">
          <a:noAutofit/>
        </a:bodyPr>
        <a:lstStyle/>
        <a:p>
          <a:pPr marL="285750" lvl="1" indent="-285750" algn="l" defTabSz="2044700" rtl="0">
            <a:lnSpc>
              <a:spcPct val="90000"/>
            </a:lnSpc>
            <a:spcBef>
              <a:spcPct val="0"/>
            </a:spcBef>
            <a:spcAft>
              <a:spcPct val="15000"/>
            </a:spcAft>
            <a:buChar char="••"/>
          </a:pPr>
          <a:r>
            <a:rPr lang="cs-CZ" sz="4600" kern="1200" dirty="0" smtClean="0"/>
            <a:t>výsledek</a:t>
          </a:r>
          <a:endParaRPr lang="cs-CZ" sz="4600" kern="1200" dirty="0"/>
        </a:p>
        <a:p>
          <a:pPr marL="285750" lvl="1" indent="-285750" algn="l" defTabSz="2044700" rtl="0">
            <a:lnSpc>
              <a:spcPct val="90000"/>
            </a:lnSpc>
            <a:spcBef>
              <a:spcPct val="0"/>
            </a:spcBef>
            <a:spcAft>
              <a:spcPct val="15000"/>
            </a:spcAft>
            <a:buChar char="••"/>
          </a:pPr>
          <a:r>
            <a:rPr lang="cs-CZ" sz="4600" kern="1200" dirty="0" smtClean="0"/>
            <a:t>následek</a:t>
          </a:r>
          <a:endParaRPr lang="cs-CZ" sz="4600" kern="1200" dirty="0"/>
        </a:p>
      </dsp:txBody>
      <dsp:txXfrm rot="-5400000">
        <a:off x="2962655" y="307047"/>
        <a:ext cx="5180726" cy="1593750"/>
      </dsp:txXfrm>
    </dsp:sp>
    <dsp:sp modelId="{E4926ABC-5674-4C30-9423-74D34732E852}">
      <dsp:nvSpPr>
        <dsp:cNvPr id="0" name=""/>
        <dsp:cNvSpPr/>
      </dsp:nvSpPr>
      <dsp:spPr>
        <a:xfrm>
          <a:off x="0" y="55"/>
          <a:ext cx="2962656" cy="2207732"/>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rtl="0">
            <a:lnSpc>
              <a:spcPct val="90000"/>
            </a:lnSpc>
            <a:spcBef>
              <a:spcPct val="0"/>
            </a:spcBef>
            <a:spcAft>
              <a:spcPct val="35000"/>
            </a:spcAft>
          </a:pPr>
          <a:r>
            <a:rPr lang="cs-CZ" sz="3500" kern="1200" smtClean="0"/>
            <a:t>Objektivní odpovědnost</a:t>
          </a:r>
          <a:endParaRPr lang="cs-CZ" sz="3500" kern="1200"/>
        </a:p>
      </dsp:txBody>
      <dsp:txXfrm>
        <a:off x="107773" y="107828"/>
        <a:ext cx="2747110" cy="1992186"/>
      </dsp:txXfrm>
    </dsp:sp>
    <dsp:sp modelId="{E86C1116-A130-4F87-AFF2-AD0248C734A2}">
      <dsp:nvSpPr>
        <dsp:cNvPr id="0" name=""/>
        <dsp:cNvSpPr/>
      </dsp:nvSpPr>
      <dsp:spPr>
        <a:xfrm rot="5400000">
          <a:off x="4713034" y="788569"/>
          <a:ext cx="1766186" cy="5266944"/>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5260" tIns="87630" rIns="175260" bIns="87630" numCol="1" spcCol="1270" anchor="ctr" anchorCtr="0">
          <a:noAutofit/>
        </a:bodyPr>
        <a:lstStyle/>
        <a:p>
          <a:pPr marL="285750" lvl="1" indent="-285750" algn="l" defTabSz="2044700" rtl="0">
            <a:lnSpc>
              <a:spcPct val="90000"/>
            </a:lnSpc>
            <a:spcBef>
              <a:spcPct val="0"/>
            </a:spcBef>
            <a:spcAft>
              <a:spcPct val="15000"/>
            </a:spcAft>
            <a:buChar char="••"/>
          </a:pPr>
          <a:r>
            <a:rPr lang="cs-CZ" sz="4600" kern="1200" dirty="0" smtClean="0"/>
            <a:t>Za zavinění</a:t>
          </a:r>
          <a:endParaRPr lang="cs-CZ" sz="4600" kern="1200" dirty="0"/>
        </a:p>
      </dsp:txBody>
      <dsp:txXfrm rot="-5400000">
        <a:off x="2962655" y="2625166"/>
        <a:ext cx="5180726" cy="1593750"/>
      </dsp:txXfrm>
    </dsp:sp>
    <dsp:sp modelId="{29358B8F-3FF1-41CA-9C63-A8B251A5FC03}">
      <dsp:nvSpPr>
        <dsp:cNvPr id="0" name=""/>
        <dsp:cNvSpPr/>
      </dsp:nvSpPr>
      <dsp:spPr>
        <a:xfrm>
          <a:off x="0" y="2318174"/>
          <a:ext cx="2962656" cy="2207732"/>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rtl="0">
            <a:lnSpc>
              <a:spcPct val="90000"/>
            </a:lnSpc>
            <a:spcBef>
              <a:spcPct val="0"/>
            </a:spcBef>
            <a:spcAft>
              <a:spcPct val="35000"/>
            </a:spcAft>
          </a:pPr>
          <a:r>
            <a:rPr lang="cs-CZ" sz="3500" kern="1200" smtClean="0"/>
            <a:t>Subjektivní odpovědnost</a:t>
          </a:r>
          <a:endParaRPr lang="cs-CZ" sz="3500" kern="1200"/>
        </a:p>
      </dsp:txBody>
      <dsp:txXfrm>
        <a:off x="107773" y="2425947"/>
        <a:ext cx="2747110" cy="199218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451641-896C-4D1C-9EAE-0E77FF9E8D17}">
      <dsp:nvSpPr>
        <dsp:cNvPr id="0" name=""/>
        <dsp:cNvSpPr/>
      </dsp:nvSpPr>
      <dsp:spPr>
        <a:xfrm>
          <a:off x="0" y="17210"/>
          <a:ext cx="10515600" cy="155302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cs-CZ" sz="2800" b="1" kern="1200" smtClean="0"/>
            <a:t>Oznamovací povinnost</a:t>
          </a:r>
          <a:r>
            <a:rPr lang="cs-CZ" sz="2800" kern="1200" smtClean="0"/>
            <a:t>  plátců pojistného</a:t>
          </a:r>
          <a:endParaRPr lang="cs-CZ" sz="2800" kern="1200"/>
        </a:p>
      </dsp:txBody>
      <dsp:txXfrm>
        <a:off x="75813" y="93023"/>
        <a:ext cx="10363974" cy="1401402"/>
      </dsp:txXfrm>
    </dsp:sp>
    <dsp:sp modelId="{EF54F1BE-DBE1-4693-A11B-9D7382B27E23}">
      <dsp:nvSpPr>
        <dsp:cNvPr id="0" name=""/>
        <dsp:cNvSpPr/>
      </dsp:nvSpPr>
      <dsp:spPr>
        <a:xfrm>
          <a:off x="0" y="1650878"/>
          <a:ext cx="10515600" cy="155302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cs-CZ" sz="2800" kern="1200" smtClean="0"/>
            <a:t>Zaměstnavatel je povinen nejpozději </a:t>
          </a:r>
          <a:r>
            <a:rPr lang="cs-CZ" sz="2800" b="1" kern="1200" smtClean="0"/>
            <a:t>do osmi dnů</a:t>
          </a:r>
          <a:r>
            <a:rPr lang="cs-CZ" sz="2800" kern="1200" smtClean="0"/>
            <a:t> od vzniku skutečnosti, která se oznamuje, provést u příslušné zdravotní pojišťovny oznámení o:</a:t>
          </a:r>
          <a:endParaRPr lang="cs-CZ" sz="2800" kern="1200"/>
        </a:p>
      </dsp:txBody>
      <dsp:txXfrm>
        <a:off x="75813" y="1726691"/>
        <a:ext cx="10363974" cy="1401402"/>
      </dsp:txXfrm>
    </dsp:sp>
    <dsp:sp modelId="{3BA24C3F-B92A-4860-8B7B-7A7EB0040213}">
      <dsp:nvSpPr>
        <dsp:cNvPr id="0" name=""/>
        <dsp:cNvSpPr/>
      </dsp:nvSpPr>
      <dsp:spPr>
        <a:xfrm>
          <a:off x="0" y="3203907"/>
          <a:ext cx="10515600" cy="11302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cs-CZ" sz="2200" kern="1200" smtClean="0"/>
            <a:t>a) nástupu zaměstnance do zaměstnání a jeho ukončení</a:t>
          </a:r>
          <a:endParaRPr lang="cs-CZ" sz="2200" kern="1200"/>
        </a:p>
        <a:p>
          <a:pPr marL="228600" lvl="1" indent="-228600" algn="l" defTabSz="977900" rtl="0">
            <a:lnSpc>
              <a:spcPct val="90000"/>
            </a:lnSpc>
            <a:spcBef>
              <a:spcPct val="0"/>
            </a:spcBef>
            <a:spcAft>
              <a:spcPct val="20000"/>
            </a:spcAft>
            <a:buChar char="••"/>
          </a:pPr>
          <a:r>
            <a:rPr lang="cs-CZ" sz="2200" kern="1200" smtClean="0"/>
            <a:t>b) změně zdravotní pojišťovny zaměstnancem, </a:t>
          </a:r>
          <a:endParaRPr lang="cs-CZ" sz="2200" kern="1200"/>
        </a:p>
        <a:p>
          <a:pPr marL="228600" lvl="1" indent="-228600" algn="l" defTabSz="977900" rtl="0">
            <a:lnSpc>
              <a:spcPct val="90000"/>
            </a:lnSpc>
            <a:spcBef>
              <a:spcPct val="0"/>
            </a:spcBef>
            <a:spcAft>
              <a:spcPct val="20000"/>
            </a:spcAft>
            <a:buChar char="••"/>
          </a:pPr>
          <a:r>
            <a:rPr lang="cs-CZ" sz="2200" kern="1200" smtClean="0"/>
            <a:t>c) skutečnostech rozhodných pro povinnost státu platit za zaměstnance pojistné, </a:t>
          </a:r>
          <a:endParaRPr lang="cs-CZ" sz="2200" kern="1200"/>
        </a:p>
      </dsp:txBody>
      <dsp:txXfrm>
        <a:off x="0" y="3203907"/>
        <a:ext cx="10515600" cy="113022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E6C6C4-949D-4A3C-839C-F58543C808FD}">
      <dsp:nvSpPr>
        <dsp:cNvPr id="0" name=""/>
        <dsp:cNvSpPr/>
      </dsp:nvSpPr>
      <dsp:spPr>
        <a:xfrm>
          <a:off x="0" y="5435"/>
          <a:ext cx="10515600" cy="1275702"/>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cs-CZ" sz="2300" kern="1200" dirty="0" smtClean="0"/>
            <a:t>Na výběr zdravotní pojišťovny, nestanoví-li tento zákon jinak,</a:t>
          </a:r>
          <a:endParaRPr lang="cs-CZ" sz="2300" kern="1200" dirty="0"/>
        </a:p>
      </dsp:txBody>
      <dsp:txXfrm>
        <a:off x="62275" y="67710"/>
        <a:ext cx="10391050" cy="1151152"/>
      </dsp:txXfrm>
    </dsp:sp>
    <dsp:sp modelId="{091F09DB-E7A6-4B03-B7A4-677974F04CB6}">
      <dsp:nvSpPr>
        <dsp:cNvPr id="0" name=""/>
        <dsp:cNvSpPr/>
      </dsp:nvSpPr>
      <dsp:spPr>
        <a:xfrm>
          <a:off x="0" y="1347377"/>
          <a:ext cx="10515600" cy="1275702"/>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cs-CZ" sz="2300" kern="1200" dirty="0" smtClean="0"/>
            <a:t>na výběr poskytovatele zdravotních služeb na území České republiky (dále jen "poskytovatel"), který je ve smluvním vztahu k příslušné zdravotní pojišťovně, a na výběr zdravotnického zařízení tohoto poskytovatele; </a:t>
          </a:r>
          <a:endParaRPr lang="cs-CZ" sz="2300" kern="1200" dirty="0"/>
        </a:p>
      </dsp:txBody>
      <dsp:txXfrm>
        <a:off x="62275" y="1409652"/>
        <a:ext cx="10391050" cy="1151152"/>
      </dsp:txXfrm>
    </dsp:sp>
    <dsp:sp modelId="{6981BCC0-97CC-4A0E-A60C-5A0374A7860F}">
      <dsp:nvSpPr>
        <dsp:cNvPr id="0" name=""/>
        <dsp:cNvSpPr/>
      </dsp:nvSpPr>
      <dsp:spPr>
        <a:xfrm>
          <a:off x="0" y="2689320"/>
          <a:ext cx="10515600" cy="1275702"/>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cs-CZ" sz="2300" kern="1200" smtClean="0"/>
            <a:t>v případě registrujícího poskytovatele může toto právo uplatnit jednou za 3 měsíce,</a:t>
          </a:r>
          <a:endParaRPr lang="cs-CZ" sz="2300" kern="1200"/>
        </a:p>
      </dsp:txBody>
      <dsp:txXfrm>
        <a:off x="62275" y="2751595"/>
        <a:ext cx="10391050" cy="1151152"/>
      </dsp:txXfrm>
    </dsp:sp>
    <dsp:sp modelId="{CAB452D7-0015-448E-A005-1A665CE3012A}">
      <dsp:nvSpPr>
        <dsp:cNvPr id="0" name=""/>
        <dsp:cNvSpPr/>
      </dsp:nvSpPr>
      <dsp:spPr>
        <a:xfrm>
          <a:off x="0" y="3965022"/>
          <a:ext cx="10515600" cy="38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9210" rIns="163576" bIns="29210" numCol="1" spcCol="1270" anchor="t" anchorCtr="0">
          <a:noAutofit/>
        </a:bodyPr>
        <a:lstStyle/>
        <a:p>
          <a:pPr marL="171450" lvl="1" indent="-171450" algn="l" defTabSz="800100" rtl="0">
            <a:lnSpc>
              <a:spcPct val="90000"/>
            </a:lnSpc>
            <a:spcBef>
              <a:spcPct val="0"/>
            </a:spcBef>
            <a:spcAft>
              <a:spcPct val="20000"/>
            </a:spcAft>
            <a:buChar char="••"/>
          </a:pPr>
          <a:endParaRPr lang="cs-CZ" sz="1800" kern="1200"/>
        </a:p>
      </dsp:txBody>
      <dsp:txXfrm>
        <a:off x="0" y="3965022"/>
        <a:ext cx="10515600" cy="38088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11BB71-B4C2-4218-BAE6-867FC9936256}">
      <dsp:nvSpPr>
        <dsp:cNvPr id="0" name=""/>
        <dsp:cNvSpPr/>
      </dsp:nvSpPr>
      <dsp:spPr>
        <a:xfrm>
          <a:off x="0" y="369909"/>
          <a:ext cx="10515600" cy="175968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cs-CZ" sz="3200" kern="1200" dirty="0" smtClean="0"/>
            <a:t>na časovou a místní dostupnost hrazených služeb poskytovaných smluvními poskytovateli příslušné zdravotní pojišťovny,</a:t>
          </a:r>
          <a:endParaRPr lang="cs-CZ" sz="3200" kern="1200" dirty="0"/>
        </a:p>
      </dsp:txBody>
      <dsp:txXfrm>
        <a:off x="85900" y="455809"/>
        <a:ext cx="10343800" cy="1587880"/>
      </dsp:txXfrm>
    </dsp:sp>
    <dsp:sp modelId="{00680C0F-557F-491D-B4A6-63574FB1761E}">
      <dsp:nvSpPr>
        <dsp:cNvPr id="0" name=""/>
        <dsp:cNvSpPr/>
      </dsp:nvSpPr>
      <dsp:spPr>
        <a:xfrm>
          <a:off x="0" y="2221749"/>
          <a:ext cx="10515600" cy="175968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cs-CZ" sz="3200" kern="1200" smtClean="0"/>
            <a:t>na poskytnutí hrazených služeb v rozsahu a za podmínek stanovených tímto zákonem, přičemž poskytovatel nesmí za tyto hrazené služby přijmout od pojištěnce žádnou úhradu,</a:t>
          </a:r>
          <a:endParaRPr lang="cs-CZ" sz="3200" kern="1200"/>
        </a:p>
      </dsp:txBody>
      <dsp:txXfrm>
        <a:off x="85900" y="2307649"/>
        <a:ext cx="10343800" cy="158788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08C525-72F0-49B5-8D5B-1A5A761F7CDC}">
      <dsp:nvSpPr>
        <dsp:cNvPr id="0" name=""/>
        <dsp:cNvSpPr/>
      </dsp:nvSpPr>
      <dsp:spPr>
        <a:xfrm>
          <a:off x="0" y="64179"/>
          <a:ext cx="10515600" cy="206973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cs-CZ" sz="2900" kern="1200" smtClean="0"/>
            <a:t>na léčivé přípravky a potraviny pro zvláštní lékařské účely bez přímé úhrady, jde-li o léčivé přípravky a potraviny pro zvláštní lékařské účely hrazené ze zdravotního pojištění a předepsané v souladu s tímto zákonem; </a:t>
          </a:r>
          <a:endParaRPr lang="cs-CZ" sz="2900" kern="1200"/>
        </a:p>
      </dsp:txBody>
      <dsp:txXfrm>
        <a:off x="101036" y="165215"/>
        <a:ext cx="10313528" cy="1867658"/>
      </dsp:txXfrm>
    </dsp:sp>
    <dsp:sp modelId="{C1765150-A9B2-4BC4-9E0B-F4A7E98316A3}">
      <dsp:nvSpPr>
        <dsp:cNvPr id="0" name=""/>
        <dsp:cNvSpPr/>
      </dsp:nvSpPr>
      <dsp:spPr>
        <a:xfrm>
          <a:off x="0" y="2217429"/>
          <a:ext cx="10515600" cy="206973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cs-CZ" sz="2900" kern="1200" smtClean="0"/>
            <a:t>to platí i v případech, kdy poskytovatel lékárenské péče nemá se zdravotní pojišťovnou pojištěnce dosud uzavřenou smlouvu,</a:t>
          </a:r>
          <a:endParaRPr lang="cs-CZ" sz="2900" kern="1200"/>
        </a:p>
      </dsp:txBody>
      <dsp:txXfrm>
        <a:off x="101036" y="2318465"/>
        <a:ext cx="10313528" cy="186765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703DB8-05E2-4F1E-B0DD-80366E1EA1F0}">
      <dsp:nvSpPr>
        <dsp:cNvPr id="0" name=""/>
        <dsp:cNvSpPr/>
      </dsp:nvSpPr>
      <dsp:spPr>
        <a:xfrm>
          <a:off x="0" y="584033"/>
          <a:ext cx="10515600" cy="75477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smtClean="0"/>
            <a:t>na poskytnutí informací od zdravotní pojišťovny o jemu poskytnutých hrazených službách,</a:t>
          </a:r>
          <a:endParaRPr lang="cs-CZ" sz="1900" kern="1200"/>
        </a:p>
      </dsp:txBody>
      <dsp:txXfrm>
        <a:off x="36845" y="620878"/>
        <a:ext cx="10441910" cy="681087"/>
      </dsp:txXfrm>
    </dsp:sp>
    <dsp:sp modelId="{78F67887-3023-4E62-9445-E26C47F12793}">
      <dsp:nvSpPr>
        <dsp:cNvPr id="0" name=""/>
        <dsp:cNvSpPr/>
      </dsp:nvSpPr>
      <dsp:spPr>
        <a:xfrm>
          <a:off x="0" y="1393531"/>
          <a:ext cx="10515600" cy="75477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smtClean="0"/>
            <a:t>podílet se na kontrole poskytnuté zdravotní péče hrazené zdravotním pojištěním,</a:t>
          </a:r>
          <a:endParaRPr lang="cs-CZ" sz="1900" kern="1200"/>
        </a:p>
      </dsp:txBody>
      <dsp:txXfrm>
        <a:off x="36845" y="1430376"/>
        <a:ext cx="10441910" cy="681087"/>
      </dsp:txXfrm>
    </dsp:sp>
    <dsp:sp modelId="{747AB080-3B00-4F8B-9F3D-88830DD1587F}">
      <dsp:nvSpPr>
        <dsp:cNvPr id="0" name=""/>
        <dsp:cNvSpPr/>
      </dsp:nvSpPr>
      <dsp:spPr>
        <a:xfrm>
          <a:off x="0" y="2203029"/>
          <a:ext cx="10515600" cy="75477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smtClean="0"/>
            <a:t>na vystavení dokladu o zaplacení regulačního poplatku; poskytovatel je povinen tento doklad pojištěnci na jeho žádost vydat,</a:t>
          </a:r>
          <a:endParaRPr lang="cs-CZ" sz="1900" kern="1200"/>
        </a:p>
      </dsp:txBody>
      <dsp:txXfrm>
        <a:off x="36845" y="2239874"/>
        <a:ext cx="10441910" cy="681087"/>
      </dsp:txXfrm>
    </dsp:sp>
    <dsp:sp modelId="{416F3812-4F4E-4CF8-9023-4AB15B0F58F8}">
      <dsp:nvSpPr>
        <dsp:cNvPr id="0" name=""/>
        <dsp:cNvSpPr/>
      </dsp:nvSpPr>
      <dsp:spPr>
        <a:xfrm>
          <a:off x="0" y="3012526"/>
          <a:ext cx="10515600" cy="75477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dirty="0" smtClean="0"/>
            <a:t>na vystavení dokladu o zaplacení regulačního poplatku a o zaplacení doplatku za vydání částečně hrazeného léčivého přípravku nebo potraviny pro zvláštní lékařské účely poskytovatelem lékárenské péče; </a:t>
          </a:r>
          <a:endParaRPr lang="cs-CZ" sz="1900" kern="1200" dirty="0"/>
        </a:p>
      </dsp:txBody>
      <dsp:txXfrm>
        <a:off x="36845" y="3049371"/>
        <a:ext cx="10441910" cy="68108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3B0766-1EE4-4074-BA00-9B5FD59B1CE9}">
      <dsp:nvSpPr>
        <dsp:cNvPr id="0" name=""/>
        <dsp:cNvSpPr/>
      </dsp:nvSpPr>
      <dsp:spPr>
        <a:xfrm>
          <a:off x="78581" y="491"/>
          <a:ext cx="3094136" cy="185648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cs-CZ" sz="2600" kern="1200" dirty="0" smtClean="0"/>
            <a:t>součinnost při poskytování zdravotních služeb</a:t>
          </a:r>
          <a:endParaRPr lang="cs-CZ" sz="2600" kern="1200" dirty="0"/>
        </a:p>
      </dsp:txBody>
      <dsp:txXfrm>
        <a:off x="78581" y="491"/>
        <a:ext cx="3094136" cy="1856482"/>
      </dsp:txXfrm>
    </dsp:sp>
    <dsp:sp modelId="{93EEEC8D-B128-4FF0-B628-51120F0F36C2}">
      <dsp:nvSpPr>
        <dsp:cNvPr id="0" name=""/>
        <dsp:cNvSpPr/>
      </dsp:nvSpPr>
      <dsp:spPr>
        <a:xfrm>
          <a:off x="3482131" y="491"/>
          <a:ext cx="3094136" cy="185648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cs-CZ" sz="2600" kern="1200" dirty="0" smtClean="0"/>
            <a:t>Součinnost při kontrole průběhu individuálního léčebného postupu a</a:t>
          </a:r>
          <a:endParaRPr lang="cs-CZ" sz="2600" kern="1200" dirty="0"/>
        </a:p>
      </dsp:txBody>
      <dsp:txXfrm>
        <a:off x="3482131" y="491"/>
        <a:ext cx="3094136" cy="1856482"/>
      </dsp:txXfrm>
    </dsp:sp>
    <dsp:sp modelId="{0AF48075-90F3-4169-ADAE-71446E532397}">
      <dsp:nvSpPr>
        <dsp:cNvPr id="0" name=""/>
        <dsp:cNvSpPr/>
      </dsp:nvSpPr>
      <dsp:spPr>
        <a:xfrm>
          <a:off x="6885682" y="491"/>
          <a:ext cx="3094136" cy="185648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cs-CZ" sz="2600" kern="1200" smtClean="0"/>
            <a:t> </a:t>
          </a:r>
          <a:r>
            <a:rPr lang="cs-CZ" sz="2600" kern="1200" dirty="0" smtClean="0"/>
            <a:t>dodržovat poskytovatelem stanovený léčebný režim,</a:t>
          </a:r>
          <a:endParaRPr lang="cs-CZ" sz="2600" kern="1200" dirty="0"/>
        </a:p>
      </dsp:txBody>
      <dsp:txXfrm>
        <a:off x="6885682" y="491"/>
        <a:ext cx="3094136" cy="1856482"/>
      </dsp:txXfrm>
    </dsp:sp>
    <dsp:sp modelId="{A8AFC2AB-2D06-4B22-A277-1D0521F91DFA}">
      <dsp:nvSpPr>
        <dsp:cNvPr id="0" name=""/>
        <dsp:cNvSpPr/>
      </dsp:nvSpPr>
      <dsp:spPr>
        <a:xfrm>
          <a:off x="78581" y="2166386"/>
          <a:ext cx="3094136" cy="185648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cs-CZ" sz="2600" kern="1200" dirty="0" smtClean="0"/>
            <a:t>podrobit se na vyzvání preventivním prohlídkám, </a:t>
          </a:r>
          <a:endParaRPr lang="cs-CZ" sz="2600" kern="1200" dirty="0"/>
        </a:p>
      </dsp:txBody>
      <dsp:txXfrm>
        <a:off x="78581" y="2166386"/>
        <a:ext cx="3094136" cy="1856482"/>
      </dsp:txXfrm>
    </dsp:sp>
    <dsp:sp modelId="{C79BF563-2C2F-4BA9-B525-3F0E2F73B0A3}">
      <dsp:nvSpPr>
        <dsp:cNvPr id="0" name=""/>
        <dsp:cNvSpPr/>
      </dsp:nvSpPr>
      <dsp:spPr>
        <a:xfrm>
          <a:off x="3482131" y="2166386"/>
          <a:ext cx="3094136" cy="185648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cs-CZ" sz="2600" kern="1200" smtClean="0"/>
            <a:t>dodržovat opatření směřující k odvrácení nemocí,</a:t>
          </a:r>
          <a:endParaRPr lang="cs-CZ" sz="2600" kern="1200" dirty="0"/>
        </a:p>
      </dsp:txBody>
      <dsp:txXfrm>
        <a:off x="3482131" y="2166386"/>
        <a:ext cx="3094136" cy="1856482"/>
      </dsp:txXfrm>
    </dsp:sp>
    <dsp:sp modelId="{6A89C072-A63B-4B85-A726-CD5390B653B8}">
      <dsp:nvSpPr>
        <dsp:cNvPr id="0" name=""/>
        <dsp:cNvSpPr/>
      </dsp:nvSpPr>
      <dsp:spPr>
        <a:xfrm>
          <a:off x="6885682" y="2166386"/>
          <a:ext cx="3094136" cy="185648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cs-CZ" sz="2600" kern="1200" dirty="0" smtClean="0"/>
            <a:t>vyvarovat se jednání, jehož cílem je vědomé poškození vlastního zdraví,</a:t>
          </a:r>
          <a:endParaRPr lang="cs-CZ" sz="2600" kern="1200" dirty="0"/>
        </a:p>
      </dsp:txBody>
      <dsp:txXfrm>
        <a:off x="6885682" y="2166386"/>
        <a:ext cx="3094136" cy="1856482"/>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9436D7-21FC-42E0-8CEA-533327D07C65}">
      <dsp:nvSpPr>
        <dsp:cNvPr id="0" name=""/>
        <dsp:cNvSpPr/>
      </dsp:nvSpPr>
      <dsp:spPr>
        <a:xfrm>
          <a:off x="0" y="414458"/>
          <a:ext cx="10515600" cy="181467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cs-CZ" sz="3300" kern="1200" smtClean="0"/>
            <a:t>Ze zdravotního pojištění se hradí zdravotní služby poskytnuté pojištěnci </a:t>
          </a:r>
          <a:r>
            <a:rPr lang="cs-CZ" sz="3300" b="1" kern="1200" smtClean="0"/>
            <a:t>s cílem</a:t>
          </a:r>
          <a:r>
            <a:rPr lang="cs-CZ" sz="3300" kern="1200" smtClean="0"/>
            <a:t> zlepšit nebo zachovat jeho zdravotní stav nebo zmírnit jeho utrpení, pokud</a:t>
          </a:r>
          <a:endParaRPr lang="cs-CZ" sz="3300" kern="1200"/>
        </a:p>
      </dsp:txBody>
      <dsp:txXfrm>
        <a:off x="88585" y="503043"/>
        <a:ext cx="10338430" cy="1637500"/>
      </dsp:txXfrm>
    </dsp:sp>
    <dsp:sp modelId="{290A44C3-4938-4A4A-921A-C913ECB373B2}">
      <dsp:nvSpPr>
        <dsp:cNvPr id="0" name=""/>
        <dsp:cNvSpPr/>
      </dsp:nvSpPr>
      <dsp:spPr>
        <a:xfrm>
          <a:off x="0" y="2229129"/>
          <a:ext cx="10515600" cy="1707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cs-CZ" sz="2600" kern="1200" smtClean="0"/>
            <a:t>a) odpovídají zdravotnímu stavu pojištěnce a účelu, jehož má být jejich poskytnutím dosaženo, a jsou pro pojištěnce přiměřeně bezpečné,</a:t>
          </a:r>
          <a:endParaRPr lang="cs-CZ" sz="2600" kern="1200"/>
        </a:p>
        <a:p>
          <a:pPr marL="228600" lvl="1" indent="-228600" algn="l" defTabSz="1155700" rtl="0">
            <a:lnSpc>
              <a:spcPct val="90000"/>
            </a:lnSpc>
            <a:spcBef>
              <a:spcPct val="0"/>
            </a:spcBef>
            <a:spcAft>
              <a:spcPct val="20000"/>
            </a:spcAft>
            <a:buChar char="••"/>
          </a:pPr>
          <a:r>
            <a:rPr lang="cs-CZ" sz="2600" kern="1200" smtClean="0"/>
            <a:t>b) jsou v souladu se současnými dostupnými poznatky lékařské vědy,</a:t>
          </a:r>
          <a:endParaRPr lang="cs-CZ" sz="2600" kern="1200"/>
        </a:p>
        <a:p>
          <a:pPr marL="228600" lvl="1" indent="-228600" algn="l" defTabSz="1155700" rtl="0">
            <a:lnSpc>
              <a:spcPct val="90000"/>
            </a:lnSpc>
            <a:spcBef>
              <a:spcPct val="0"/>
            </a:spcBef>
            <a:spcAft>
              <a:spcPct val="20000"/>
            </a:spcAft>
            <a:buChar char="••"/>
          </a:pPr>
          <a:r>
            <a:rPr lang="cs-CZ" sz="2600" kern="1200" smtClean="0"/>
            <a:t>c) existují důkazy o jejich účinnosti vzhledem k účelu jejich poskytování.</a:t>
          </a:r>
          <a:endParaRPr lang="cs-CZ" sz="2600" kern="1200"/>
        </a:p>
      </dsp:txBody>
      <dsp:txXfrm>
        <a:off x="0" y="2229129"/>
        <a:ext cx="10515600" cy="17077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E7A6B6-F838-443F-815C-3C800BC1BBD4}">
      <dsp:nvSpPr>
        <dsp:cNvPr id="0" name=""/>
        <dsp:cNvSpPr/>
      </dsp:nvSpPr>
      <dsp:spPr>
        <a:xfrm>
          <a:off x="0" y="24342"/>
          <a:ext cx="10058399" cy="91143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cs-CZ" sz="3800" kern="1200" smtClean="0"/>
            <a:t>Kraje</a:t>
          </a:r>
          <a:endParaRPr lang="cs-CZ" sz="3800" kern="1200"/>
        </a:p>
      </dsp:txBody>
      <dsp:txXfrm>
        <a:off x="44492" y="68834"/>
        <a:ext cx="9969415" cy="822446"/>
      </dsp:txXfrm>
    </dsp:sp>
    <dsp:sp modelId="{7AA9B26C-8353-4EDA-B96E-60F938D279B8}">
      <dsp:nvSpPr>
        <dsp:cNvPr id="0" name=""/>
        <dsp:cNvSpPr/>
      </dsp:nvSpPr>
      <dsp:spPr>
        <a:xfrm>
          <a:off x="0" y="1045212"/>
          <a:ext cx="10058399" cy="91143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cs-CZ" sz="3800" kern="1200" smtClean="0"/>
            <a:t>Obce</a:t>
          </a:r>
          <a:endParaRPr lang="cs-CZ" sz="3800" kern="1200"/>
        </a:p>
      </dsp:txBody>
      <dsp:txXfrm>
        <a:off x="44492" y="1089704"/>
        <a:ext cx="9969415" cy="822446"/>
      </dsp:txXfrm>
    </dsp:sp>
    <dsp:sp modelId="{8EC706FB-9B8B-4625-A734-262DA33F96A9}">
      <dsp:nvSpPr>
        <dsp:cNvPr id="0" name=""/>
        <dsp:cNvSpPr/>
      </dsp:nvSpPr>
      <dsp:spPr>
        <a:xfrm>
          <a:off x="0" y="2066082"/>
          <a:ext cx="10058399" cy="91143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cs-CZ" sz="3800" kern="1200" smtClean="0"/>
            <a:t>Poskytovatelé zdravotních služeb</a:t>
          </a:r>
          <a:endParaRPr lang="cs-CZ" sz="3800" kern="1200"/>
        </a:p>
      </dsp:txBody>
      <dsp:txXfrm>
        <a:off x="44492" y="2110574"/>
        <a:ext cx="9969415" cy="822446"/>
      </dsp:txXfrm>
    </dsp:sp>
    <dsp:sp modelId="{B527B27E-D04A-4920-9EC1-A63842AA0579}">
      <dsp:nvSpPr>
        <dsp:cNvPr id="0" name=""/>
        <dsp:cNvSpPr/>
      </dsp:nvSpPr>
      <dsp:spPr>
        <a:xfrm>
          <a:off x="0" y="3086952"/>
          <a:ext cx="10058399" cy="91143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cs-CZ" sz="3800" kern="1200" smtClean="0"/>
            <a:t>Zdravotničtí pracovníci </a:t>
          </a:r>
          <a:endParaRPr lang="cs-CZ" sz="3800" kern="1200"/>
        </a:p>
      </dsp:txBody>
      <dsp:txXfrm>
        <a:off x="44492" y="3131444"/>
        <a:ext cx="9969415" cy="82244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CF1E0E-FE01-4C01-AAB2-8021A3132E3A}">
      <dsp:nvSpPr>
        <dsp:cNvPr id="0" name=""/>
        <dsp:cNvSpPr/>
      </dsp:nvSpPr>
      <dsp:spPr>
        <a:xfrm>
          <a:off x="0" y="82809"/>
          <a:ext cx="10515600" cy="11138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cs-CZ" sz="2800" kern="1200" smtClean="0"/>
            <a:t>Hrazenými službami jsou v rozsahu a za podmínek stanovených tímto zákonem</a:t>
          </a:r>
          <a:endParaRPr lang="cs-CZ" sz="2800" kern="1200"/>
        </a:p>
      </dsp:txBody>
      <dsp:txXfrm>
        <a:off x="54373" y="137182"/>
        <a:ext cx="10406854" cy="1005094"/>
      </dsp:txXfrm>
    </dsp:sp>
    <dsp:sp modelId="{B7610635-E720-414C-A2D3-79B6A08E0371}">
      <dsp:nvSpPr>
        <dsp:cNvPr id="0" name=""/>
        <dsp:cNvSpPr/>
      </dsp:nvSpPr>
      <dsp:spPr>
        <a:xfrm>
          <a:off x="0" y="1196649"/>
          <a:ext cx="10515600" cy="307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cs-CZ" sz="2200" kern="1200" smtClean="0"/>
            <a:t>a) zdravotní péče preventivní, dispenzární, diagnostická, léčebná, léčebně rehabilitační, lázeňská léčebně rehabilitační, posudková, ošetřovatelská, paliativní a zdravotní péče o dárce krve, tkání a buněk nebo orgánů související s jejich odběrem, a to ve všech formách jejího poskytování podle zákona o zdravotních službách,</a:t>
          </a:r>
          <a:endParaRPr lang="cs-CZ" sz="2200" kern="1200"/>
        </a:p>
        <a:p>
          <a:pPr marL="228600" lvl="1" indent="-228600" algn="l" defTabSz="977900" rtl="0">
            <a:lnSpc>
              <a:spcPct val="90000"/>
            </a:lnSpc>
            <a:spcBef>
              <a:spcPct val="0"/>
            </a:spcBef>
            <a:spcAft>
              <a:spcPct val="20000"/>
            </a:spcAft>
            <a:buChar char="••"/>
          </a:pPr>
          <a:r>
            <a:rPr lang="cs-CZ" sz="2200" kern="1200" dirty="0" smtClean="0"/>
            <a:t>b) poskytování léčivých přípravků, potravin pro zvláštní lékařské účely, zdravotnických prostředků a stomatologických výrobků,</a:t>
          </a:r>
          <a:endParaRPr lang="cs-CZ" sz="2200" kern="1200" dirty="0"/>
        </a:p>
        <a:p>
          <a:pPr marL="228600" lvl="1" indent="-228600" algn="l" defTabSz="977900" rtl="0">
            <a:lnSpc>
              <a:spcPct val="90000"/>
            </a:lnSpc>
            <a:spcBef>
              <a:spcPct val="0"/>
            </a:spcBef>
            <a:spcAft>
              <a:spcPct val="20000"/>
            </a:spcAft>
            <a:buChar char="••"/>
          </a:pPr>
          <a:r>
            <a:rPr lang="cs-CZ" sz="2200" kern="1200" dirty="0" smtClean="0"/>
            <a:t>c) přeprava pojištěnců a náhrada cestovních nákladů,</a:t>
          </a:r>
          <a:endParaRPr lang="cs-CZ" sz="2200" kern="1200" dirty="0"/>
        </a:p>
        <a:p>
          <a:pPr marL="228600" lvl="1" indent="-228600" algn="l" defTabSz="977900" rtl="0">
            <a:lnSpc>
              <a:spcPct val="90000"/>
            </a:lnSpc>
            <a:spcBef>
              <a:spcPct val="0"/>
            </a:spcBef>
            <a:spcAft>
              <a:spcPct val="20000"/>
            </a:spcAft>
            <a:buChar char="••"/>
          </a:pPr>
          <a:r>
            <a:rPr lang="cs-CZ" sz="2200" kern="1200" dirty="0" smtClean="0"/>
            <a:t>d) odběr krve a odběr tkání, buněk a orgánů určených k transplantaci a nezbytné nakládání s nimi (uchovávání, skladování, zpracování a vyšetření),</a:t>
          </a:r>
          <a:endParaRPr lang="cs-CZ" sz="2200" kern="1200" dirty="0"/>
        </a:p>
      </dsp:txBody>
      <dsp:txXfrm>
        <a:off x="0" y="1196649"/>
        <a:ext cx="10515600" cy="307188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C89C12-524A-4724-909D-763B4178E640}">
      <dsp:nvSpPr>
        <dsp:cNvPr id="0" name=""/>
        <dsp:cNvSpPr/>
      </dsp:nvSpPr>
      <dsp:spPr>
        <a:xfrm>
          <a:off x="49" y="147386"/>
          <a:ext cx="4700141" cy="633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rtl="0">
            <a:lnSpc>
              <a:spcPct val="90000"/>
            </a:lnSpc>
            <a:spcBef>
              <a:spcPct val="0"/>
            </a:spcBef>
            <a:spcAft>
              <a:spcPct val="35000"/>
            </a:spcAft>
          </a:pPr>
          <a:r>
            <a:rPr lang="cs-CZ" sz="2200" kern="1200" dirty="0" smtClean="0"/>
            <a:t>ČR</a:t>
          </a:r>
          <a:endParaRPr lang="cs-CZ" sz="2200" kern="1200" dirty="0"/>
        </a:p>
      </dsp:txBody>
      <dsp:txXfrm>
        <a:off x="49" y="147386"/>
        <a:ext cx="4700141" cy="633600"/>
      </dsp:txXfrm>
    </dsp:sp>
    <dsp:sp modelId="{6B04086E-15E9-4922-9CD7-7A489A136FFE}">
      <dsp:nvSpPr>
        <dsp:cNvPr id="0" name=""/>
        <dsp:cNvSpPr/>
      </dsp:nvSpPr>
      <dsp:spPr>
        <a:xfrm>
          <a:off x="49" y="780986"/>
          <a:ext cx="4700141" cy="3094987"/>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cs-CZ" sz="2200" kern="1200" smtClean="0"/>
            <a:t>Ze zdravotního pojištění se hradí zdravotní služby poskytnuté na území České republiky</a:t>
          </a:r>
          <a:endParaRPr lang="cs-CZ" sz="2200" kern="1200"/>
        </a:p>
      </dsp:txBody>
      <dsp:txXfrm>
        <a:off x="49" y="780986"/>
        <a:ext cx="4700141" cy="3094987"/>
      </dsp:txXfrm>
    </dsp:sp>
    <dsp:sp modelId="{5C9FAF73-0061-4C20-B7F7-EC8EC69BB576}">
      <dsp:nvSpPr>
        <dsp:cNvPr id="0" name=""/>
        <dsp:cNvSpPr/>
      </dsp:nvSpPr>
      <dsp:spPr>
        <a:xfrm>
          <a:off x="5358209" y="147386"/>
          <a:ext cx="4700141" cy="633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cs-CZ" sz="2200" kern="1200" dirty="0" smtClean="0"/>
            <a:t>Zahraničí</a:t>
          </a:r>
          <a:endParaRPr lang="cs-CZ" sz="2200" kern="1200" dirty="0"/>
        </a:p>
      </dsp:txBody>
      <dsp:txXfrm>
        <a:off x="5358209" y="147386"/>
        <a:ext cx="4700141" cy="633600"/>
      </dsp:txXfrm>
    </dsp:sp>
    <dsp:sp modelId="{230ED5F2-1819-4738-BC4E-301429A7DE0F}">
      <dsp:nvSpPr>
        <dsp:cNvPr id="0" name=""/>
        <dsp:cNvSpPr/>
      </dsp:nvSpPr>
      <dsp:spPr>
        <a:xfrm>
          <a:off x="5358209" y="780986"/>
          <a:ext cx="4700141" cy="3094987"/>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rtl="0">
            <a:lnSpc>
              <a:spcPct val="90000"/>
            </a:lnSpc>
            <a:spcBef>
              <a:spcPct val="0"/>
            </a:spcBef>
            <a:spcAft>
              <a:spcPct val="15000"/>
            </a:spcAft>
            <a:buChar char="••"/>
          </a:pPr>
          <a:r>
            <a:rPr lang="cs-CZ" sz="2200" kern="1200" dirty="0" smtClean="0"/>
            <a:t>Ze zdravotního pojištění se pojištěnci na základě jeho žádosti poskytne náhrada nákladů vynaložených na neodkladnou zdravotní péči, jejíž potřeba nastala během jeho pobytu v cizině, a to pouze do výše stanovené pro úhradu takových služeb, pokud by byly poskytnuty na území České republiky.</a:t>
          </a:r>
          <a:endParaRPr lang="cs-CZ" sz="2200" kern="1200" dirty="0"/>
        </a:p>
      </dsp:txBody>
      <dsp:txXfrm>
        <a:off x="5358209" y="780986"/>
        <a:ext cx="4700141" cy="309498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03FD0-1551-4CF3-969D-33EC0168C35D}">
      <dsp:nvSpPr>
        <dsp:cNvPr id="0" name=""/>
        <dsp:cNvSpPr/>
      </dsp:nvSpPr>
      <dsp:spPr>
        <a:xfrm>
          <a:off x="0" y="67342"/>
          <a:ext cx="10058399" cy="5036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cs-CZ" sz="2100" kern="1200" smtClean="0"/>
            <a:t>111 Všeobecná zdravotní pojišťovna ČR</a:t>
          </a:r>
          <a:endParaRPr lang="cs-CZ" sz="2100" kern="1200"/>
        </a:p>
      </dsp:txBody>
      <dsp:txXfrm>
        <a:off x="24588" y="91930"/>
        <a:ext cx="10009223" cy="454509"/>
      </dsp:txXfrm>
    </dsp:sp>
    <dsp:sp modelId="{D8647225-2D96-40D4-AC53-73275861AD88}">
      <dsp:nvSpPr>
        <dsp:cNvPr id="0" name=""/>
        <dsp:cNvSpPr/>
      </dsp:nvSpPr>
      <dsp:spPr>
        <a:xfrm>
          <a:off x="0" y="631507"/>
          <a:ext cx="10058399" cy="5036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cs-CZ" sz="2100" kern="1200" smtClean="0"/>
            <a:t>201 Vojenská zdravotní pojišťovna ČR</a:t>
          </a:r>
          <a:endParaRPr lang="cs-CZ" sz="2100" kern="1200"/>
        </a:p>
      </dsp:txBody>
      <dsp:txXfrm>
        <a:off x="24588" y="656095"/>
        <a:ext cx="10009223" cy="454509"/>
      </dsp:txXfrm>
    </dsp:sp>
    <dsp:sp modelId="{779E5314-6824-400E-85ED-C0ABB3BE122B}">
      <dsp:nvSpPr>
        <dsp:cNvPr id="0" name=""/>
        <dsp:cNvSpPr/>
      </dsp:nvSpPr>
      <dsp:spPr>
        <a:xfrm>
          <a:off x="0" y="1195672"/>
          <a:ext cx="10058399" cy="5036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cs-CZ" sz="2100" kern="1200" smtClean="0"/>
            <a:t>205 Česká průmyslová zdravotní pojišťovna</a:t>
          </a:r>
          <a:endParaRPr lang="cs-CZ" sz="2100" kern="1200"/>
        </a:p>
      </dsp:txBody>
      <dsp:txXfrm>
        <a:off x="24588" y="1220260"/>
        <a:ext cx="10009223" cy="454509"/>
      </dsp:txXfrm>
    </dsp:sp>
    <dsp:sp modelId="{E9EB347E-B66E-43C2-8539-E2A8ED5247C1}">
      <dsp:nvSpPr>
        <dsp:cNvPr id="0" name=""/>
        <dsp:cNvSpPr/>
      </dsp:nvSpPr>
      <dsp:spPr>
        <a:xfrm>
          <a:off x="0" y="1759837"/>
          <a:ext cx="10058399" cy="5036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cs-CZ" sz="2100" kern="1200" smtClean="0"/>
            <a:t>207 Oborová zdravotní poj. zam. bank, poj. a stav.</a:t>
          </a:r>
          <a:endParaRPr lang="cs-CZ" sz="2100" kern="1200"/>
        </a:p>
      </dsp:txBody>
      <dsp:txXfrm>
        <a:off x="24588" y="1784425"/>
        <a:ext cx="10009223" cy="454509"/>
      </dsp:txXfrm>
    </dsp:sp>
    <dsp:sp modelId="{DAC9D723-0208-423D-ABCE-7C8FBC2D77A6}">
      <dsp:nvSpPr>
        <dsp:cNvPr id="0" name=""/>
        <dsp:cNvSpPr/>
      </dsp:nvSpPr>
      <dsp:spPr>
        <a:xfrm>
          <a:off x="0" y="2324002"/>
          <a:ext cx="10058399" cy="5036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cs-CZ" sz="2100" kern="1200" smtClean="0"/>
            <a:t>209 Zaměstnanecká pojišťovna Škoda</a:t>
          </a:r>
          <a:endParaRPr lang="cs-CZ" sz="2100" kern="1200"/>
        </a:p>
      </dsp:txBody>
      <dsp:txXfrm>
        <a:off x="24588" y="2348590"/>
        <a:ext cx="10009223" cy="454509"/>
      </dsp:txXfrm>
    </dsp:sp>
    <dsp:sp modelId="{B5A7F5EE-FB25-400B-9D13-5A2068187D6D}">
      <dsp:nvSpPr>
        <dsp:cNvPr id="0" name=""/>
        <dsp:cNvSpPr/>
      </dsp:nvSpPr>
      <dsp:spPr>
        <a:xfrm>
          <a:off x="0" y="2888167"/>
          <a:ext cx="10058399" cy="5036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cs-CZ" sz="2100" kern="1200" smtClean="0"/>
            <a:t>211 Zdravotní pojišťovna ministerstva vnitra ČR</a:t>
          </a:r>
          <a:endParaRPr lang="cs-CZ" sz="2100" kern="1200"/>
        </a:p>
      </dsp:txBody>
      <dsp:txXfrm>
        <a:off x="24588" y="2912755"/>
        <a:ext cx="10009223" cy="454509"/>
      </dsp:txXfrm>
    </dsp:sp>
    <dsp:sp modelId="{4F80EBFA-00CE-4824-AF37-0A8D47FF5E29}">
      <dsp:nvSpPr>
        <dsp:cNvPr id="0" name=""/>
        <dsp:cNvSpPr/>
      </dsp:nvSpPr>
      <dsp:spPr>
        <a:xfrm>
          <a:off x="0" y="3452332"/>
          <a:ext cx="10058399" cy="5036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cs-CZ" sz="2100" kern="1200" smtClean="0"/>
            <a:t>213 Revírní bratrská pokladna, zdrav. pojišťovna</a:t>
          </a:r>
          <a:endParaRPr lang="cs-CZ" sz="2100" kern="1200"/>
        </a:p>
      </dsp:txBody>
      <dsp:txXfrm>
        <a:off x="24588" y="3476920"/>
        <a:ext cx="10009223" cy="45450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DEF632-035E-4029-9C34-7061278A78B3}">
      <dsp:nvSpPr>
        <dsp:cNvPr id="0" name=""/>
        <dsp:cNvSpPr/>
      </dsp:nvSpPr>
      <dsp:spPr>
        <a:xfrm>
          <a:off x="0" y="523043"/>
          <a:ext cx="10515600" cy="155902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l" defTabSz="2889250" rtl="0">
            <a:lnSpc>
              <a:spcPct val="90000"/>
            </a:lnSpc>
            <a:spcBef>
              <a:spcPct val="0"/>
            </a:spcBef>
            <a:spcAft>
              <a:spcPct val="35000"/>
            </a:spcAft>
          </a:pPr>
          <a:r>
            <a:rPr lang="cs-CZ" sz="6500" kern="1200" smtClean="0"/>
            <a:t>Přímé daně</a:t>
          </a:r>
          <a:endParaRPr lang="cs-CZ" sz="6500" kern="1200"/>
        </a:p>
      </dsp:txBody>
      <dsp:txXfrm>
        <a:off x="76105" y="599148"/>
        <a:ext cx="10363390" cy="1406815"/>
      </dsp:txXfrm>
    </dsp:sp>
    <dsp:sp modelId="{D7C3B870-5AEE-4D13-8042-9F08998D7D05}">
      <dsp:nvSpPr>
        <dsp:cNvPr id="0" name=""/>
        <dsp:cNvSpPr/>
      </dsp:nvSpPr>
      <dsp:spPr>
        <a:xfrm>
          <a:off x="0" y="2269269"/>
          <a:ext cx="10515600" cy="155902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l" defTabSz="2889250" rtl="0">
            <a:lnSpc>
              <a:spcPct val="90000"/>
            </a:lnSpc>
            <a:spcBef>
              <a:spcPct val="0"/>
            </a:spcBef>
            <a:spcAft>
              <a:spcPct val="35000"/>
            </a:spcAft>
          </a:pPr>
          <a:r>
            <a:rPr lang="cs-CZ" sz="6500" kern="1200" smtClean="0"/>
            <a:t>Nepřímé daně</a:t>
          </a:r>
          <a:endParaRPr lang="cs-CZ" sz="6500" kern="1200"/>
        </a:p>
      </dsp:txBody>
      <dsp:txXfrm>
        <a:off x="76105" y="2345374"/>
        <a:ext cx="10363390" cy="1406815"/>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D5EE93-B294-4474-ACF8-5C053C0110A0}">
      <dsp:nvSpPr>
        <dsp:cNvPr id="0" name=""/>
        <dsp:cNvSpPr/>
      </dsp:nvSpPr>
      <dsp:spPr>
        <a:xfrm>
          <a:off x="3286" y="239050"/>
          <a:ext cx="3203971" cy="875696"/>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cs-CZ" sz="2400" kern="1200" dirty="0" smtClean="0"/>
            <a:t>15 procent ze základu daně</a:t>
          </a:r>
          <a:endParaRPr lang="cs-CZ" sz="2400" kern="1200" dirty="0"/>
        </a:p>
      </dsp:txBody>
      <dsp:txXfrm>
        <a:off x="3286" y="239050"/>
        <a:ext cx="3203971" cy="875696"/>
      </dsp:txXfrm>
    </dsp:sp>
    <dsp:sp modelId="{384AB2A3-7EB7-4599-A2BF-DB6B5FCA84D0}">
      <dsp:nvSpPr>
        <dsp:cNvPr id="0" name=""/>
        <dsp:cNvSpPr/>
      </dsp:nvSpPr>
      <dsp:spPr>
        <a:xfrm>
          <a:off x="3286" y="1114747"/>
          <a:ext cx="3203971" cy="299754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cs-CZ" sz="2400" kern="1200" dirty="0" smtClean="0"/>
            <a:t>Příjmy FO </a:t>
          </a:r>
          <a:endParaRPr lang="cs-CZ" sz="2400" kern="1200" dirty="0"/>
        </a:p>
        <a:p>
          <a:pPr marL="457200" lvl="2" indent="-228600" algn="l" defTabSz="1066800" rtl="0">
            <a:lnSpc>
              <a:spcPct val="90000"/>
            </a:lnSpc>
            <a:spcBef>
              <a:spcPct val="0"/>
            </a:spcBef>
            <a:spcAft>
              <a:spcPct val="15000"/>
            </a:spcAft>
            <a:buChar char="••"/>
          </a:pPr>
          <a:r>
            <a:rPr lang="cs-CZ" sz="2400" kern="1200" dirty="0" smtClean="0"/>
            <a:t>Závislá činnost</a:t>
          </a:r>
          <a:endParaRPr lang="cs-CZ" sz="2400" kern="1200" dirty="0"/>
        </a:p>
        <a:p>
          <a:pPr marL="457200" lvl="2" indent="-228600" algn="l" defTabSz="1066800" rtl="0">
            <a:lnSpc>
              <a:spcPct val="90000"/>
            </a:lnSpc>
            <a:spcBef>
              <a:spcPct val="0"/>
            </a:spcBef>
            <a:spcAft>
              <a:spcPct val="15000"/>
            </a:spcAft>
            <a:buChar char="••"/>
          </a:pPr>
          <a:r>
            <a:rPr lang="cs-CZ" sz="2400" kern="1200" dirty="0" smtClean="0"/>
            <a:t>Podnikání</a:t>
          </a:r>
          <a:endParaRPr lang="cs-CZ" sz="2400" kern="1200" dirty="0"/>
        </a:p>
        <a:p>
          <a:pPr marL="457200" lvl="2" indent="-228600" algn="l" defTabSz="1066800" rtl="0">
            <a:lnSpc>
              <a:spcPct val="90000"/>
            </a:lnSpc>
            <a:spcBef>
              <a:spcPct val="0"/>
            </a:spcBef>
            <a:spcAft>
              <a:spcPct val="15000"/>
            </a:spcAft>
            <a:buChar char="••"/>
          </a:pPr>
          <a:r>
            <a:rPr lang="cs-CZ" sz="2400" kern="1200" dirty="0" smtClean="0"/>
            <a:t>Další příjmy</a:t>
          </a:r>
          <a:endParaRPr lang="cs-CZ" sz="2400" kern="1200" dirty="0"/>
        </a:p>
      </dsp:txBody>
      <dsp:txXfrm>
        <a:off x="3286" y="1114747"/>
        <a:ext cx="3203971" cy="2997540"/>
      </dsp:txXfrm>
    </dsp:sp>
    <dsp:sp modelId="{B0DA6E3E-074A-4C84-905E-3814879BC528}">
      <dsp:nvSpPr>
        <dsp:cNvPr id="0" name=""/>
        <dsp:cNvSpPr/>
      </dsp:nvSpPr>
      <dsp:spPr>
        <a:xfrm>
          <a:off x="3655814" y="239050"/>
          <a:ext cx="3203971" cy="875696"/>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cs-CZ" sz="2400" kern="1200" smtClean="0"/>
            <a:t>- „odečítatelné položky od základu daně“</a:t>
          </a:r>
          <a:endParaRPr lang="cs-CZ" sz="2400" kern="1200"/>
        </a:p>
      </dsp:txBody>
      <dsp:txXfrm>
        <a:off x="3655814" y="239050"/>
        <a:ext cx="3203971" cy="875696"/>
      </dsp:txXfrm>
    </dsp:sp>
    <dsp:sp modelId="{DBE0559A-C459-43CD-A7F0-C775A37C8797}">
      <dsp:nvSpPr>
        <dsp:cNvPr id="0" name=""/>
        <dsp:cNvSpPr/>
      </dsp:nvSpPr>
      <dsp:spPr>
        <a:xfrm>
          <a:off x="3655814" y="1114747"/>
          <a:ext cx="3203971" cy="299754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cs-CZ" sz="2400" kern="1200" smtClean="0"/>
            <a:t>Dary</a:t>
          </a:r>
          <a:endParaRPr lang="cs-CZ" sz="2400" kern="1200"/>
        </a:p>
        <a:p>
          <a:pPr marL="228600" lvl="1" indent="-228600" algn="l" defTabSz="1066800" rtl="0">
            <a:lnSpc>
              <a:spcPct val="90000"/>
            </a:lnSpc>
            <a:spcBef>
              <a:spcPct val="0"/>
            </a:spcBef>
            <a:spcAft>
              <a:spcPct val="15000"/>
            </a:spcAft>
            <a:buChar char="••"/>
          </a:pPr>
          <a:r>
            <a:rPr lang="cs-CZ" sz="2400" kern="1200" smtClean="0"/>
            <a:t>Úroky</a:t>
          </a:r>
          <a:endParaRPr lang="cs-CZ" sz="2400" kern="1200"/>
        </a:p>
        <a:p>
          <a:pPr marL="228600" lvl="1" indent="-228600" algn="l" defTabSz="1066800" rtl="0">
            <a:lnSpc>
              <a:spcPct val="90000"/>
            </a:lnSpc>
            <a:spcBef>
              <a:spcPct val="0"/>
            </a:spcBef>
            <a:spcAft>
              <a:spcPct val="15000"/>
            </a:spcAft>
            <a:buChar char="••"/>
          </a:pPr>
          <a:r>
            <a:rPr lang="cs-CZ" sz="2400" kern="1200" smtClean="0"/>
            <a:t>Spoření na penzi</a:t>
          </a:r>
          <a:endParaRPr lang="cs-CZ" sz="2400" kern="1200"/>
        </a:p>
        <a:p>
          <a:pPr marL="228600" lvl="1" indent="-228600" algn="l" defTabSz="1066800" rtl="0">
            <a:lnSpc>
              <a:spcPct val="90000"/>
            </a:lnSpc>
            <a:spcBef>
              <a:spcPct val="0"/>
            </a:spcBef>
            <a:spcAft>
              <a:spcPct val="15000"/>
            </a:spcAft>
            <a:buChar char="••"/>
          </a:pPr>
          <a:r>
            <a:rPr lang="cs-CZ" sz="2400" kern="1200" smtClean="0"/>
            <a:t>Životní pojištění</a:t>
          </a:r>
          <a:endParaRPr lang="cs-CZ" sz="2400" kern="1200"/>
        </a:p>
        <a:p>
          <a:pPr marL="228600" lvl="1" indent="-228600" algn="l" defTabSz="1066800" rtl="0">
            <a:lnSpc>
              <a:spcPct val="90000"/>
            </a:lnSpc>
            <a:spcBef>
              <a:spcPct val="0"/>
            </a:spcBef>
            <a:spcAft>
              <a:spcPct val="15000"/>
            </a:spcAft>
            <a:buChar char="••"/>
          </a:pPr>
          <a:r>
            <a:rPr lang="cs-CZ" sz="2400" kern="1200" smtClean="0"/>
            <a:t>Odbory</a:t>
          </a:r>
          <a:endParaRPr lang="cs-CZ" sz="2400" kern="1200"/>
        </a:p>
        <a:p>
          <a:pPr marL="228600" lvl="1" indent="-228600" algn="l" defTabSz="1066800" rtl="0">
            <a:lnSpc>
              <a:spcPct val="90000"/>
            </a:lnSpc>
            <a:spcBef>
              <a:spcPct val="0"/>
            </a:spcBef>
            <a:spcAft>
              <a:spcPct val="15000"/>
            </a:spcAft>
            <a:buChar char="••"/>
          </a:pPr>
          <a:r>
            <a:rPr lang="cs-CZ" sz="2400" kern="1200" smtClean="0"/>
            <a:t>Vzdělávaní (atestační zkouška) </a:t>
          </a:r>
          <a:endParaRPr lang="cs-CZ" sz="2400" kern="1200"/>
        </a:p>
      </dsp:txBody>
      <dsp:txXfrm>
        <a:off x="3655814" y="1114747"/>
        <a:ext cx="3203971" cy="2997540"/>
      </dsp:txXfrm>
    </dsp:sp>
    <dsp:sp modelId="{26AA94C5-EAEB-4CD5-B67B-85E29AAC8366}">
      <dsp:nvSpPr>
        <dsp:cNvPr id="0" name=""/>
        <dsp:cNvSpPr/>
      </dsp:nvSpPr>
      <dsp:spPr>
        <a:xfrm>
          <a:off x="7308342" y="239050"/>
          <a:ext cx="3203971" cy="875696"/>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cs-CZ" sz="2400" kern="1200" smtClean="0"/>
            <a:t>Následně se odečítají slevy na dani</a:t>
          </a:r>
          <a:endParaRPr lang="cs-CZ" sz="2400" kern="1200"/>
        </a:p>
      </dsp:txBody>
      <dsp:txXfrm>
        <a:off x="7308342" y="239050"/>
        <a:ext cx="3203971" cy="875696"/>
      </dsp:txXfrm>
    </dsp:sp>
    <dsp:sp modelId="{85442BB5-2FCB-4550-B5AC-9563AF9ECCFB}">
      <dsp:nvSpPr>
        <dsp:cNvPr id="0" name=""/>
        <dsp:cNvSpPr/>
      </dsp:nvSpPr>
      <dsp:spPr>
        <a:xfrm>
          <a:off x="7308342" y="1114747"/>
          <a:ext cx="3203971" cy="299754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cs-CZ" sz="2400" kern="1200" smtClean="0"/>
            <a:t>Manžel bez příjmu</a:t>
          </a:r>
          <a:endParaRPr lang="cs-CZ" sz="2400" kern="1200"/>
        </a:p>
        <a:p>
          <a:pPr marL="228600" lvl="1" indent="-228600" algn="l" defTabSz="1066800" rtl="0">
            <a:lnSpc>
              <a:spcPct val="90000"/>
            </a:lnSpc>
            <a:spcBef>
              <a:spcPct val="0"/>
            </a:spcBef>
            <a:spcAft>
              <a:spcPct val="15000"/>
            </a:spcAft>
            <a:buChar char="••"/>
          </a:pPr>
          <a:r>
            <a:rPr lang="cs-CZ" sz="2400" kern="1200" smtClean="0"/>
            <a:t>Dítě</a:t>
          </a:r>
          <a:endParaRPr lang="cs-CZ" sz="2400" kern="1200"/>
        </a:p>
      </dsp:txBody>
      <dsp:txXfrm>
        <a:off x="7308342" y="1114747"/>
        <a:ext cx="3203971" cy="2997540"/>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AB8A79-EE06-4072-BF45-A7DA639BEA92}">
      <dsp:nvSpPr>
        <dsp:cNvPr id="0" name=""/>
        <dsp:cNvSpPr/>
      </dsp:nvSpPr>
      <dsp:spPr>
        <a:xfrm>
          <a:off x="0" y="38506"/>
          <a:ext cx="10515600" cy="131917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r>
            <a:rPr lang="cs-CZ" sz="5500" kern="1200" smtClean="0"/>
            <a:t>Důchodové</a:t>
          </a:r>
          <a:endParaRPr lang="cs-CZ" sz="5500" kern="1200"/>
        </a:p>
      </dsp:txBody>
      <dsp:txXfrm>
        <a:off x="64397" y="102903"/>
        <a:ext cx="10386806" cy="1190381"/>
      </dsp:txXfrm>
    </dsp:sp>
    <dsp:sp modelId="{295DC540-3156-4419-9B16-0D807891DA8C}">
      <dsp:nvSpPr>
        <dsp:cNvPr id="0" name=""/>
        <dsp:cNvSpPr/>
      </dsp:nvSpPr>
      <dsp:spPr>
        <a:xfrm>
          <a:off x="0" y="1516081"/>
          <a:ext cx="10515600" cy="131917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r>
            <a:rPr lang="cs-CZ" sz="5500" kern="1200" smtClean="0"/>
            <a:t>Nemocenské</a:t>
          </a:r>
          <a:endParaRPr lang="cs-CZ" sz="5500" kern="1200"/>
        </a:p>
      </dsp:txBody>
      <dsp:txXfrm>
        <a:off x="64397" y="1580478"/>
        <a:ext cx="10386806" cy="1190381"/>
      </dsp:txXfrm>
    </dsp:sp>
    <dsp:sp modelId="{162F2224-31D1-46A6-A650-04312A628490}">
      <dsp:nvSpPr>
        <dsp:cNvPr id="0" name=""/>
        <dsp:cNvSpPr/>
      </dsp:nvSpPr>
      <dsp:spPr>
        <a:xfrm>
          <a:off x="0" y="2993656"/>
          <a:ext cx="10515600" cy="131917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r>
            <a:rPr lang="cs-CZ" sz="5500" kern="1200" smtClean="0"/>
            <a:t>Zdravotní </a:t>
          </a:r>
          <a:endParaRPr lang="cs-CZ" sz="5500" kern="1200"/>
        </a:p>
      </dsp:txBody>
      <dsp:txXfrm>
        <a:off x="64397" y="3058053"/>
        <a:ext cx="10386806" cy="1190381"/>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594C2B-4AB2-404C-8DA5-19DFCE951297}">
      <dsp:nvSpPr>
        <dsp:cNvPr id="0" name=""/>
        <dsp:cNvSpPr/>
      </dsp:nvSpPr>
      <dsp:spPr>
        <a:xfrm>
          <a:off x="51" y="50459"/>
          <a:ext cx="4913783" cy="11520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162560" rIns="284480" bIns="162560" numCol="1" spcCol="1270" anchor="ctr" anchorCtr="0">
          <a:noAutofit/>
        </a:bodyPr>
        <a:lstStyle/>
        <a:p>
          <a:pPr lvl="0" algn="ctr" defTabSz="1778000" rtl="0">
            <a:lnSpc>
              <a:spcPct val="90000"/>
            </a:lnSpc>
            <a:spcBef>
              <a:spcPct val="0"/>
            </a:spcBef>
            <a:spcAft>
              <a:spcPct val="35000"/>
            </a:spcAft>
          </a:pPr>
          <a:r>
            <a:rPr lang="cs-CZ" sz="4000" b="1" kern="1200" smtClean="0"/>
            <a:t>Sazba</a:t>
          </a:r>
          <a:endParaRPr lang="cs-CZ" sz="4000" kern="1200"/>
        </a:p>
      </dsp:txBody>
      <dsp:txXfrm>
        <a:off x="51" y="50459"/>
        <a:ext cx="4913783" cy="1152000"/>
      </dsp:txXfrm>
    </dsp:sp>
    <dsp:sp modelId="{3462D63A-3D70-4917-94FE-972CD27A8F12}">
      <dsp:nvSpPr>
        <dsp:cNvPr id="0" name=""/>
        <dsp:cNvSpPr/>
      </dsp:nvSpPr>
      <dsp:spPr>
        <a:xfrm>
          <a:off x="51" y="1202459"/>
          <a:ext cx="4913783" cy="3098418"/>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213360" rIns="284480" bIns="320040" numCol="1" spcCol="1270" anchor="t" anchorCtr="0">
          <a:noAutofit/>
        </a:bodyPr>
        <a:lstStyle/>
        <a:p>
          <a:pPr marL="285750" lvl="1" indent="-285750" algn="l" defTabSz="1778000" rtl="0">
            <a:lnSpc>
              <a:spcPct val="90000"/>
            </a:lnSpc>
            <a:spcBef>
              <a:spcPct val="0"/>
            </a:spcBef>
            <a:spcAft>
              <a:spcPct val="15000"/>
            </a:spcAft>
            <a:buChar char="••"/>
          </a:pPr>
          <a:r>
            <a:rPr lang="cs-CZ" sz="4000" kern="1200" smtClean="0"/>
            <a:t>6,5 zaměstnanec + 21,5 zaměstnavatel</a:t>
          </a:r>
          <a:endParaRPr lang="cs-CZ" sz="4000" kern="1200"/>
        </a:p>
        <a:p>
          <a:pPr marL="285750" lvl="1" indent="-285750" algn="l" defTabSz="1778000" rtl="0">
            <a:lnSpc>
              <a:spcPct val="90000"/>
            </a:lnSpc>
            <a:spcBef>
              <a:spcPct val="0"/>
            </a:spcBef>
            <a:spcAft>
              <a:spcPct val="15000"/>
            </a:spcAft>
            <a:buChar char="••"/>
          </a:pPr>
          <a:r>
            <a:rPr lang="cs-CZ" sz="4000" kern="1200" dirty="0" smtClean="0"/>
            <a:t>29,2 OSVČ</a:t>
          </a:r>
          <a:endParaRPr lang="cs-CZ" sz="4000" kern="1200" dirty="0"/>
        </a:p>
      </dsp:txBody>
      <dsp:txXfrm>
        <a:off x="51" y="1202459"/>
        <a:ext cx="4913783" cy="3098418"/>
      </dsp:txXfrm>
    </dsp:sp>
    <dsp:sp modelId="{54779E04-6C54-4777-B532-AF53B70F6C37}">
      <dsp:nvSpPr>
        <dsp:cNvPr id="0" name=""/>
        <dsp:cNvSpPr/>
      </dsp:nvSpPr>
      <dsp:spPr>
        <a:xfrm>
          <a:off x="5601764" y="50459"/>
          <a:ext cx="4913783" cy="11520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162560" rIns="284480" bIns="162560" numCol="1" spcCol="1270" anchor="ctr" anchorCtr="0">
          <a:noAutofit/>
        </a:bodyPr>
        <a:lstStyle/>
        <a:p>
          <a:pPr lvl="0" algn="ctr" defTabSz="1778000" rtl="0">
            <a:lnSpc>
              <a:spcPct val="90000"/>
            </a:lnSpc>
            <a:spcBef>
              <a:spcPct val="0"/>
            </a:spcBef>
            <a:spcAft>
              <a:spcPct val="35000"/>
            </a:spcAft>
          </a:pPr>
          <a:r>
            <a:rPr lang="cs-CZ" sz="4000" b="1" kern="1200" smtClean="0"/>
            <a:t>Dávky</a:t>
          </a:r>
          <a:endParaRPr lang="cs-CZ" sz="4000" kern="1200"/>
        </a:p>
      </dsp:txBody>
      <dsp:txXfrm>
        <a:off x="5601764" y="50459"/>
        <a:ext cx="4913783" cy="1152000"/>
      </dsp:txXfrm>
    </dsp:sp>
    <dsp:sp modelId="{0A6A17D7-3BA5-4E5B-9C3F-8822E90045BE}">
      <dsp:nvSpPr>
        <dsp:cNvPr id="0" name=""/>
        <dsp:cNvSpPr/>
      </dsp:nvSpPr>
      <dsp:spPr>
        <a:xfrm>
          <a:off x="5601764" y="1202459"/>
          <a:ext cx="4913783" cy="3098418"/>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213360" rIns="284480" bIns="320040" numCol="1" spcCol="1270" anchor="t" anchorCtr="0">
          <a:noAutofit/>
        </a:bodyPr>
        <a:lstStyle/>
        <a:p>
          <a:pPr marL="285750" lvl="1" indent="-285750" algn="l" defTabSz="1778000" rtl="0">
            <a:lnSpc>
              <a:spcPct val="90000"/>
            </a:lnSpc>
            <a:spcBef>
              <a:spcPct val="0"/>
            </a:spcBef>
            <a:spcAft>
              <a:spcPct val="15000"/>
            </a:spcAft>
            <a:buChar char="••"/>
          </a:pPr>
          <a:r>
            <a:rPr lang="cs-CZ" sz="4000" kern="1200" smtClean="0"/>
            <a:t>starobní </a:t>
          </a:r>
          <a:endParaRPr lang="cs-CZ" sz="4000" kern="1200"/>
        </a:p>
        <a:p>
          <a:pPr marL="285750" lvl="1" indent="-285750" algn="l" defTabSz="1778000" rtl="0">
            <a:lnSpc>
              <a:spcPct val="90000"/>
            </a:lnSpc>
            <a:spcBef>
              <a:spcPct val="0"/>
            </a:spcBef>
            <a:spcAft>
              <a:spcPct val="15000"/>
            </a:spcAft>
            <a:buChar char="••"/>
          </a:pPr>
          <a:r>
            <a:rPr lang="cs-CZ" sz="4000" kern="1200" smtClean="0"/>
            <a:t>invalidní,</a:t>
          </a:r>
          <a:endParaRPr lang="cs-CZ" sz="4000" kern="1200"/>
        </a:p>
        <a:p>
          <a:pPr marL="285750" lvl="1" indent="-285750" algn="l" defTabSz="1778000" rtl="0">
            <a:lnSpc>
              <a:spcPct val="90000"/>
            </a:lnSpc>
            <a:spcBef>
              <a:spcPct val="0"/>
            </a:spcBef>
            <a:spcAft>
              <a:spcPct val="15000"/>
            </a:spcAft>
            <a:buChar char="••"/>
          </a:pPr>
          <a:r>
            <a:rPr lang="cs-CZ" sz="4000" kern="1200" smtClean="0"/>
            <a:t>vdovský a vdovecký,</a:t>
          </a:r>
          <a:endParaRPr lang="cs-CZ" sz="4000" kern="1200"/>
        </a:p>
        <a:p>
          <a:pPr marL="285750" lvl="1" indent="-285750" algn="l" defTabSz="1778000" rtl="0">
            <a:lnSpc>
              <a:spcPct val="90000"/>
            </a:lnSpc>
            <a:spcBef>
              <a:spcPct val="0"/>
            </a:spcBef>
            <a:spcAft>
              <a:spcPct val="15000"/>
            </a:spcAft>
            <a:buChar char="••"/>
          </a:pPr>
          <a:r>
            <a:rPr lang="cs-CZ" sz="4000" kern="1200" dirty="0" smtClean="0"/>
            <a:t>sirotčí</a:t>
          </a:r>
          <a:endParaRPr lang="cs-CZ" sz="4000" kern="1200" dirty="0"/>
        </a:p>
      </dsp:txBody>
      <dsp:txXfrm>
        <a:off x="5601764" y="1202459"/>
        <a:ext cx="4913783" cy="3098418"/>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4523A8-E8FC-492D-97F6-247FF631D198}">
      <dsp:nvSpPr>
        <dsp:cNvPr id="0" name=""/>
        <dsp:cNvSpPr/>
      </dsp:nvSpPr>
      <dsp:spPr>
        <a:xfrm>
          <a:off x="51" y="113793"/>
          <a:ext cx="4913783" cy="8928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rtl="0">
            <a:lnSpc>
              <a:spcPct val="90000"/>
            </a:lnSpc>
            <a:spcBef>
              <a:spcPct val="0"/>
            </a:spcBef>
            <a:spcAft>
              <a:spcPct val="35000"/>
            </a:spcAft>
          </a:pPr>
          <a:r>
            <a:rPr lang="cs-CZ" sz="3100" kern="1200" smtClean="0"/>
            <a:t>Sazba</a:t>
          </a:r>
          <a:endParaRPr lang="cs-CZ" sz="3100" kern="1200"/>
        </a:p>
      </dsp:txBody>
      <dsp:txXfrm>
        <a:off x="51" y="113793"/>
        <a:ext cx="4913783" cy="892800"/>
      </dsp:txXfrm>
    </dsp:sp>
    <dsp:sp modelId="{50EF8B10-9507-4E11-B5CD-9A4968A60FC3}">
      <dsp:nvSpPr>
        <dsp:cNvPr id="0" name=""/>
        <dsp:cNvSpPr/>
      </dsp:nvSpPr>
      <dsp:spPr>
        <a:xfrm>
          <a:off x="51" y="1006593"/>
          <a:ext cx="4913783" cy="323095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354" tIns="165354" rIns="220472" bIns="248031" numCol="1" spcCol="1270" anchor="t" anchorCtr="0">
          <a:noAutofit/>
        </a:bodyPr>
        <a:lstStyle/>
        <a:p>
          <a:pPr marL="285750" lvl="1" indent="-285750" algn="l" defTabSz="1377950" rtl="0">
            <a:lnSpc>
              <a:spcPct val="90000"/>
            </a:lnSpc>
            <a:spcBef>
              <a:spcPct val="0"/>
            </a:spcBef>
            <a:spcAft>
              <a:spcPct val="15000"/>
            </a:spcAft>
            <a:buChar char="••"/>
          </a:pPr>
          <a:r>
            <a:rPr lang="cs-CZ" sz="3100" kern="1200" dirty="0" smtClean="0"/>
            <a:t>3,5 zaměstnanec + 2,3 zaměstnavatel</a:t>
          </a:r>
          <a:endParaRPr lang="cs-CZ" sz="3100" kern="1200" dirty="0"/>
        </a:p>
        <a:p>
          <a:pPr marL="285750" lvl="1" indent="-285750" algn="l" defTabSz="1377950" rtl="0">
            <a:lnSpc>
              <a:spcPct val="90000"/>
            </a:lnSpc>
            <a:spcBef>
              <a:spcPct val="0"/>
            </a:spcBef>
            <a:spcAft>
              <a:spcPct val="15000"/>
            </a:spcAft>
            <a:buChar char="••"/>
          </a:pPr>
          <a:r>
            <a:rPr lang="cs-CZ" sz="3100" kern="1200" smtClean="0"/>
            <a:t>Zaměstnanci povinně</a:t>
          </a:r>
          <a:endParaRPr lang="cs-CZ" sz="3100" kern="1200"/>
        </a:p>
        <a:p>
          <a:pPr marL="285750" lvl="1" indent="-285750" algn="l" defTabSz="1377950" rtl="0">
            <a:lnSpc>
              <a:spcPct val="90000"/>
            </a:lnSpc>
            <a:spcBef>
              <a:spcPct val="0"/>
            </a:spcBef>
            <a:spcAft>
              <a:spcPct val="15000"/>
            </a:spcAft>
            <a:buChar char="••"/>
          </a:pPr>
          <a:r>
            <a:rPr lang="cs-CZ" sz="3100" kern="1200" dirty="0" smtClean="0"/>
            <a:t>OSVČ dobrovolně</a:t>
          </a:r>
          <a:endParaRPr lang="cs-CZ" sz="3100" kern="1200" dirty="0"/>
        </a:p>
      </dsp:txBody>
      <dsp:txXfrm>
        <a:off x="51" y="1006593"/>
        <a:ext cx="4913783" cy="3230950"/>
      </dsp:txXfrm>
    </dsp:sp>
    <dsp:sp modelId="{F04757F6-E8DB-41A3-8D96-0DF48E9BBDE1}">
      <dsp:nvSpPr>
        <dsp:cNvPr id="0" name=""/>
        <dsp:cNvSpPr/>
      </dsp:nvSpPr>
      <dsp:spPr>
        <a:xfrm>
          <a:off x="5601764" y="113793"/>
          <a:ext cx="4913783" cy="8928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rtl="0">
            <a:lnSpc>
              <a:spcPct val="90000"/>
            </a:lnSpc>
            <a:spcBef>
              <a:spcPct val="0"/>
            </a:spcBef>
            <a:spcAft>
              <a:spcPct val="35000"/>
            </a:spcAft>
          </a:pPr>
          <a:r>
            <a:rPr lang="cs-CZ" sz="3100" kern="1200" smtClean="0"/>
            <a:t>Dávky</a:t>
          </a:r>
          <a:endParaRPr lang="cs-CZ" sz="3100" kern="1200"/>
        </a:p>
      </dsp:txBody>
      <dsp:txXfrm>
        <a:off x="5601764" y="113793"/>
        <a:ext cx="4913783" cy="892800"/>
      </dsp:txXfrm>
    </dsp:sp>
    <dsp:sp modelId="{5797B1A8-81EB-4C34-BEF1-FE54D2A7F80C}">
      <dsp:nvSpPr>
        <dsp:cNvPr id="0" name=""/>
        <dsp:cNvSpPr/>
      </dsp:nvSpPr>
      <dsp:spPr>
        <a:xfrm>
          <a:off x="5601764" y="1006593"/>
          <a:ext cx="4913783" cy="323095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354" tIns="165354" rIns="220472" bIns="248031" numCol="1" spcCol="1270" anchor="t" anchorCtr="0">
          <a:noAutofit/>
        </a:bodyPr>
        <a:lstStyle/>
        <a:p>
          <a:pPr marL="285750" lvl="1" indent="-285750" algn="l" defTabSz="1377950" rtl="0">
            <a:lnSpc>
              <a:spcPct val="90000"/>
            </a:lnSpc>
            <a:spcBef>
              <a:spcPct val="0"/>
            </a:spcBef>
            <a:spcAft>
              <a:spcPct val="15000"/>
            </a:spcAft>
            <a:buChar char="••"/>
          </a:pPr>
          <a:r>
            <a:rPr lang="cs-CZ" sz="3100" kern="1200" smtClean="0"/>
            <a:t>Nemocenské</a:t>
          </a:r>
          <a:endParaRPr lang="cs-CZ" sz="3100" kern="1200"/>
        </a:p>
        <a:p>
          <a:pPr marL="285750" lvl="1" indent="-285750" algn="l" defTabSz="1377950" rtl="0">
            <a:lnSpc>
              <a:spcPct val="90000"/>
            </a:lnSpc>
            <a:spcBef>
              <a:spcPct val="0"/>
            </a:spcBef>
            <a:spcAft>
              <a:spcPct val="15000"/>
            </a:spcAft>
            <a:buChar char="••"/>
          </a:pPr>
          <a:r>
            <a:rPr lang="cs-CZ" sz="3100" kern="1200" smtClean="0"/>
            <a:t>Peněžitá pomoc v mateřství</a:t>
          </a:r>
          <a:endParaRPr lang="cs-CZ" sz="3100" kern="1200"/>
        </a:p>
        <a:p>
          <a:pPr marL="285750" lvl="1" indent="-285750" algn="l" defTabSz="1377950" rtl="0">
            <a:lnSpc>
              <a:spcPct val="90000"/>
            </a:lnSpc>
            <a:spcBef>
              <a:spcPct val="0"/>
            </a:spcBef>
            <a:spcAft>
              <a:spcPct val="15000"/>
            </a:spcAft>
            <a:buChar char="••"/>
          </a:pPr>
          <a:r>
            <a:rPr lang="cs-CZ" sz="3100" kern="1200" smtClean="0"/>
            <a:t>Ošetřovné</a:t>
          </a:r>
          <a:endParaRPr lang="cs-CZ" sz="3100" kern="1200"/>
        </a:p>
        <a:p>
          <a:pPr marL="285750" lvl="1" indent="-285750" algn="l" defTabSz="1377950" rtl="0">
            <a:lnSpc>
              <a:spcPct val="90000"/>
            </a:lnSpc>
            <a:spcBef>
              <a:spcPct val="0"/>
            </a:spcBef>
            <a:spcAft>
              <a:spcPct val="15000"/>
            </a:spcAft>
            <a:buChar char="••"/>
          </a:pPr>
          <a:r>
            <a:rPr lang="cs-CZ" sz="3100" kern="1200" smtClean="0"/>
            <a:t>Vyrovnávací příspěvek v těhotenství a v mateřství</a:t>
          </a:r>
          <a:endParaRPr lang="cs-CZ" sz="3100" kern="1200"/>
        </a:p>
      </dsp:txBody>
      <dsp:txXfrm>
        <a:off x="5601764" y="1006593"/>
        <a:ext cx="4913783" cy="32309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092F65-A016-48FF-AD59-9047A8DD74CE}">
      <dsp:nvSpPr>
        <dsp:cNvPr id="0" name=""/>
        <dsp:cNvSpPr/>
      </dsp:nvSpPr>
      <dsp:spPr>
        <a:xfrm>
          <a:off x="1227" y="574799"/>
          <a:ext cx="4788544" cy="287312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lvl="0" algn="ctr" defTabSz="2266950" rtl="0">
            <a:lnSpc>
              <a:spcPct val="90000"/>
            </a:lnSpc>
            <a:spcBef>
              <a:spcPct val="0"/>
            </a:spcBef>
            <a:spcAft>
              <a:spcPct val="35000"/>
            </a:spcAft>
          </a:pPr>
          <a:r>
            <a:rPr lang="cs-CZ" sz="5100" kern="1200" smtClean="0"/>
            <a:t>Veřejnoprávní</a:t>
          </a:r>
          <a:endParaRPr lang="cs-CZ" sz="5100" kern="1200"/>
        </a:p>
      </dsp:txBody>
      <dsp:txXfrm>
        <a:off x="1227" y="574799"/>
        <a:ext cx="4788544" cy="2873126"/>
      </dsp:txXfrm>
    </dsp:sp>
    <dsp:sp modelId="{64070731-7BBE-4D5E-AAC0-8DBBEE01C310}">
      <dsp:nvSpPr>
        <dsp:cNvPr id="0" name=""/>
        <dsp:cNvSpPr/>
      </dsp:nvSpPr>
      <dsp:spPr>
        <a:xfrm>
          <a:off x="5268627" y="574799"/>
          <a:ext cx="4788544" cy="287312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lvl="0" algn="ctr" defTabSz="2266950" rtl="0">
            <a:lnSpc>
              <a:spcPct val="90000"/>
            </a:lnSpc>
            <a:spcBef>
              <a:spcPct val="0"/>
            </a:spcBef>
            <a:spcAft>
              <a:spcPct val="35000"/>
            </a:spcAft>
          </a:pPr>
          <a:r>
            <a:rPr lang="cs-CZ" sz="5100" kern="1200" smtClean="0"/>
            <a:t>Soukromoprávní</a:t>
          </a:r>
          <a:endParaRPr lang="cs-CZ" sz="5100" kern="1200"/>
        </a:p>
      </dsp:txBody>
      <dsp:txXfrm>
        <a:off x="5268627" y="574799"/>
        <a:ext cx="4788544" cy="28731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092F65-A016-48FF-AD59-9047A8DD74CE}">
      <dsp:nvSpPr>
        <dsp:cNvPr id="0" name=""/>
        <dsp:cNvSpPr/>
      </dsp:nvSpPr>
      <dsp:spPr>
        <a:xfrm>
          <a:off x="1679674" y="1647"/>
          <a:ext cx="6699051" cy="401943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cs-CZ" sz="6500" kern="1200" smtClean="0"/>
            <a:t>Veřejnoprávní</a:t>
          </a:r>
          <a:endParaRPr lang="cs-CZ" sz="6500" kern="1200"/>
        </a:p>
      </dsp:txBody>
      <dsp:txXfrm>
        <a:off x="1679674" y="1647"/>
        <a:ext cx="6699051" cy="40194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FA3CE0-70E1-4CB6-ADD4-95650EC1D884}">
      <dsp:nvSpPr>
        <dsp:cNvPr id="0" name=""/>
        <dsp:cNvSpPr/>
      </dsp:nvSpPr>
      <dsp:spPr>
        <a:xfrm>
          <a:off x="0" y="17527"/>
          <a:ext cx="10058399" cy="74353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cs-CZ" sz="3100" kern="1200" smtClean="0"/>
            <a:t>Léčiva</a:t>
          </a:r>
          <a:endParaRPr lang="cs-CZ" sz="3100" kern="1200"/>
        </a:p>
      </dsp:txBody>
      <dsp:txXfrm>
        <a:off x="36296" y="53823"/>
        <a:ext cx="9985807" cy="670943"/>
      </dsp:txXfrm>
    </dsp:sp>
    <dsp:sp modelId="{8A4EB22B-D6B8-47E3-A79E-2B3BFF825F78}">
      <dsp:nvSpPr>
        <dsp:cNvPr id="0" name=""/>
        <dsp:cNvSpPr/>
      </dsp:nvSpPr>
      <dsp:spPr>
        <a:xfrm>
          <a:off x="0" y="761062"/>
          <a:ext cx="10058399" cy="16684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9354" tIns="39370" rIns="220472" bIns="39370" numCol="1" spcCol="1270" anchor="t" anchorCtr="0">
          <a:noAutofit/>
        </a:bodyPr>
        <a:lstStyle/>
        <a:p>
          <a:pPr marL="228600" lvl="1" indent="-228600" algn="l" defTabSz="1066800" rtl="0">
            <a:lnSpc>
              <a:spcPct val="90000"/>
            </a:lnSpc>
            <a:spcBef>
              <a:spcPct val="0"/>
            </a:spcBef>
            <a:spcAft>
              <a:spcPct val="20000"/>
            </a:spcAft>
            <a:buChar char="••"/>
          </a:pPr>
          <a:r>
            <a:rPr lang="cs-CZ" sz="2400" kern="1200" dirty="0" smtClean="0"/>
            <a:t>Klinické hodnocení léčiv</a:t>
          </a:r>
          <a:endParaRPr lang="cs-CZ" sz="2400" kern="1200" dirty="0"/>
        </a:p>
        <a:p>
          <a:pPr marL="228600" lvl="1" indent="-228600" algn="l" defTabSz="1066800" rtl="0">
            <a:lnSpc>
              <a:spcPct val="90000"/>
            </a:lnSpc>
            <a:spcBef>
              <a:spcPct val="0"/>
            </a:spcBef>
            <a:spcAft>
              <a:spcPct val="20000"/>
            </a:spcAft>
            <a:buChar char="••"/>
          </a:pPr>
          <a:r>
            <a:rPr lang="cs-CZ" sz="2400" kern="1200" dirty="0" smtClean="0"/>
            <a:t>Registrace léčiv</a:t>
          </a:r>
          <a:endParaRPr lang="cs-CZ" sz="2400" kern="1200" dirty="0"/>
        </a:p>
        <a:p>
          <a:pPr marL="228600" lvl="1" indent="-228600" algn="l" defTabSz="1066800" rtl="0">
            <a:lnSpc>
              <a:spcPct val="90000"/>
            </a:lnSpc>
            <a:spcBef>
              <a:spcPct val="0"/>
            </a:spcBef>
            <a:spcAft>
              <a:spcPct val="20000"/>
            </a:spcAft>
            <a:buChar char="••"/>
          </a:pPr>
          <a:r>
            <a:rPr lang="cs-CZ" sz="2400" kern="1200" dirty="0" smtClean="0"/>
            <a:t>Dozor nad výrobou léčiv</a:t>
          </a:r>
          <a:endParaRPr lang="cs-CZ" sz="2400" kern="1200" dirty="0"/>
        </a:p>
        <a:p>
          <a:pPr marL="228600" lvl="1" indent="-228600" algn="l" defTabSz="1066800" rtl="0">
            <a:lnSpc>
              <a:spcPct val="90000"/>
            </a:lnSpc>
            <a:spcBef>
              <a:spcPct val="0"/>
            </a:spcBef>
            <a:spcAft>
              <a:spcPct val="20000"/>
            </a:spcAft>
            <a:buChar char="••"/>
          </a:pPr>
          <a:r>
            <a:rPr lang="cs-CZ" sz="2400" kern="1200" dirty="0" smtClean="0"/>
            <a:t>Distribuce léčiv</a:t>
          </a:r>
          <a:endParaRPr lang="cs-CZ" sz="2400" kern="1200" dirty="0"/>
        </a:p>
      </dsp:txBody>
      <dsp:txXfrm>
        <a:off x="0" y="761062"/>
        <a:ext cx="10058399" cy="1668420"/>
      </dsp:txXfrm>
    </dsp:sp>
    <dsp:sp modelId="{3E59AE3B-CEDB-4764-B8A5-0D8B18EE94B5}">
      <dsp:nvSpPr>
        <dsp:cNvPr id="0" name=""/>
        <dsp:cNvSpPr/>
      </dsp:nvSpPr>
      <dsp:spPr>
        <a:xfrm>
          <a:off x="0" y="2429482"/>
          <a:ext cx="10058399" cy="74353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cs-CZ" sz="3100" kern="1200" dirty="0" smtClean="0"/>
            <a:t>Zdravotnické prostředky</a:t>
          </a:r>
          <a:endParaRPr lang="cs-CZ" sz="3100" kern="1200" dirty="0"/>
        </a:p>
      </dsp:txBody>
      <dsp:txXfrm>
        <a:off x="36296" y="2465778"/>
        <a:ext cx="9985807" cy="670943"/>
      </dsp:txXfrm>
    </dsp:sp>
    <dsp:sp modelId="{B883B6D9-2A8D-481B-9909-C2D17D0A8B8E}">
      <dsp:nvSpPr>
        <dsp:cNvPr id="0" name=""/>
        <dsp:cNvSpPr/>
      </dsp:nvSpPr>
      <dsp:spPr>
        <a:xfrm>
          <a:off x="0" y="3262297"/>
          <a:ext cx="10058399" cy="74353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cs-CZ" sz="3100" kern="1200" dirty="0" smtClean="0"/>
            <a:t>Tkáně a buňky</a:t>
          </a:r>
          <a:endParaRPr lang="cs-CZ" sz="3100" kern="1200" dirty="0"/>
        </a:p>
      </dsp:txBody>
      <dsp:txXfrm>
        <a:off x="36296" y="3298593"/>
        <a:ext cx="9985807" cy="67094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945653-6524-4EC2-8DE6-EF28BACD64A4}">
      <dsp:nvSpPr>
        <dsp:cNvPr id="0" name=""/>
        <dsp:cNvSpPr/>
      </dsp:nvSpPr>
      <dsp:spPr>
        <a:xfrm>
          <a:off x="5029199" y="1702910"/>
          <a:ext cx="3558195" cy="617538"/>
        </a:xfrm>
        <a:custGeom>
          <a:avLst/>
          <a:gdLst/>
          <a:ahLst/>
          <a:cxnLst/>
          <a:rect l="0" t="0" r="0" b="0"/>
          <a:pathLst>
            <a:path>
              <a:moveTo>
                <a:pt x="0" y="0"/>
              </a:moveTo>
              <a:lnTo>
                <a:pt x="0" y="308769"/>
              </a:lnTo>
              <a:lnTo>
                <a:pt x="3558195" y="308769"/>
              </a:lnTo>
              <a:lnTo>
                <a:pt x="3558195" y="61753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F1BF41-2D32-44DE-8BA5-CDC4C011FBC0}">
      <dsp:nvSpPr>
        <dsp:cNvPr id="0" name=""/>
        <dsp:cNvSpPr/>
      </dsp:nvSpPr>
      <dsp:spPr>
        <a:xfrm>
          <a:off x="4983479" y="1702910"/>
          <a:ext cx="91440" cy="617538"/>
        </a:xfrm>
        <a:custGeom>
          <a:avLst/>
          <a:gdLst/>
          <a:ahLst/>
          <a:cxnLst/>
          <a:rect l="0" t="0" r="0" b="0"/>
          <a:pathLst>
            <a:path>
              <a:moveTo>
                <a:pt x="45720" y="0"/>
              </a:moveTo>
              <a:lnTo>
                <a:pt x="45720" y="61753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98B4AD-BF81-4261-A314-FFE39953D587}">
      <dsp:nvSpPr>
        <dsp:cNvPr id="0" name=""/>
        <dsp:cNvSpPr/>
      </dsp:nvSpPr>
      <dsp:spPr>
        <a:xfrm>
          <a:off x="1471004" y="1702910"/>
          <a:ext cx="3558195" cy="617538"/>
        </a:xfrm>
        <a:custGeom>
          <a:avLst/>
          <a:gdLst/>
          <a:ahLst/>
          <a:cxnLst/>
          <a:rect l="0" t="0" r="0" b="0"/>
          <a:pathLst>
            <a:path>
              <a:moveTo>
                <a:pt x="3558195" y="0"/>
              </a:moveTo>
              <a:lnTo>
                <a:pt x="3558195" y="308769"/>
              </a:lnTo>
              <a:lnTo>
                <a:pt x="0" y="308769"/>
              </a:lnTo>
              <a:lnTo>
                <a:pt x="0" y="61753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39566B-515E-4C3F-9B51-3ABA788D35B3}">
      <dsp:nvSpPr>
        <dsp:cNvPr id="0" name=""/>
        <dsp:cNvSpPr/>
      </dsp:nvSpPr>
      <dsp:spPr>
        <a:xfrm>
          <a:off x="3558871" y="232582"/>
          <a:ext cx="2940657" cy="147032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0">
            <a:lnSpc>
              <a:spcPct val="90000"/>
            </a:lnSpc>
            <a:spcBef>
              <a:spcPct val="0"/>
            </a:spcBef>
            <a:spcAft>
              <a:spcPct val="35000"/>
            </a:spcAft>
          </a:pPr>
          <a:r>
            <a:rPr lang="cs-CZ" sz="2500" b="1" kern="1200" smtClean="0"/>
            <a:t>NÁRODNÍ ZDRAVOTNICKÝ INFORMAČNÍ SYSTÉM</a:t>
          </a:r>
          <a:endParaRPr lang="cs-CZ" sz="2500" kern="1200"/>
        </a:p>
      </dsp:txBody>
      <dsp:txXfrm>
        <a:off x="3558871" y="232582"/>
        <a:ext cx="2940657" cy="1470328"/>
      </dsp:txXfrm>
    </dsp:sp>
    <dsp:sp modelId="{4DF8BD5E-A347-49B0-9F22-C29C55315FD8}">
      <dsp:nvSpPr>
        <dsp:cNvPr id="0" name=""/>
        <dsp:cNvSpPr/>
      </dsp:nvSpPr>
      <dsp:spPr>
        <a:xfrm>
          <a:off x="675" y="2320449"/>
          <a:ext cx="2940657" cy="147032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0">
            <a:lnSpc>
              <a:spcPct val="90000"/>
            </a:lnSpc>
            <a:spcBef>
              <a:spcPct val="0"/>
            </a:spcBef>
            <a:spcAft>
              <a:spcPct val="35000"/>
            </a:spcAft>
          </a:pPr>
          <a:r>
            <a:rPr lang="cs-CZ" sz="2500" b="1" kern="1200" smtClean="0"/>
            <a:t>Národní zdravotní registry,</a:t>
          </a:r>
          <a:endParaRPr lang="cs-CZ" sz="2500" kern="1200"/>
        </a:p>
      </dsp:txBody>
      <dsp:txXfrm>
        <a:off x="675" y="2320449"/>
        <a:ext cx="2940657" cy="1470328"/>
      </dsp:txXfrm>
    </dsp:sp>
    <dsp:sp modelId="{FB963848-B7C8-484D-831D-E7A099698E1E}">
      <dsp:nvSpPr>
        <dsp:cNvPr id="0" name=""/>
        <dsp:cNvSpPr/>
      </dsp:nvSpPr>
      <dsp:spPr>
        <a:xfrm>
          <a:off x="3558871" y="2320449"/>
          <a:ext cx="2940657" cy="147032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0">
            <a:lnSpc>
              <a:spcPct val="90000"/>
            </a:lnSpc>
            <a:spcBef>
              <a:spcPct val="0"/>
            </a:spcBef>
            <a:spcAft>
              <a:spcPct val="35000"/>
            </a:spcAft>
          </a:pPr>
          <a:r>
            <a:rPr lang="cs-CZ" sz="2500" b="1" kern="1200" smtClean="0"/>
            <a:t>Národní registr poskytovatelů  </a:t>
          </a:r>
          <a:endParaRPr lang="cs-CZ" sz="2500" kern="1200"/>
        </a:p>
      </dsp:txBody>
      <dsp:txXfrm>
        <a:off x="3558871" y="2320449"/>
        <a:ext cx="2940657" cy="1470328"/>
      </dsp:txXfrm>
    </dsp:sp>
    <dsp:sp modelId="{180B829B-FBAD-49EC-A72C-0CAA73CA9C55}">
      <dsp:nvSpPr>
        <dsp:cNvPr id="0" name=""/>
        <dsp:cNvSpPr/>
      </dsp:nvSpPr>
      <dsp:spPr>
        <a:xfrm>
          <a:off x="7117066" y="2320449"/>
          <a:ext cx="2940657" cy="147032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0">
            <a:lnSpc>
              <a:spcPct val="90000"/>
            </a:lnSpc>
            <a:spcBef>
              <a:spcPct val="0"/>
            </a:spcBef>
            <a:spcAft>
              <a:spcPct val="35000"/>
            </a:spcAft>
          </a:pPr>
          <a:r>
            <a:rPr lang="cs-CZ" sz="2500" b="1" kern="1200" smtClean="0"/>
            <a:t>Národní registr zdravotnických pracovníků</a:t>
          </a:r>
          <a:endParaRPr lang="cs-CZ" sz="2500" kern="1200"/>
        </a:p>
      </dsp:txBody>
      <dsp:txXfrm>
        <a:off x="7117066" y="2320449"/>
        <a:ext cx="2940657" cy="147032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8E5FC0-4460-4ABC-9DE7-064C9549BDED}">
      <dsp:nvSpPr>
        <dsp:cNvPr id="0" name=""/>
        <dsp:cNvSpPr/>
      </dsp:nvSpPr>
      <dsp:spPr>
        <a:xfrm>
          <a:off x="0" y="1964"/>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80C663-390C-4E06-84C0-86B04A103A25}">
      <dsp:nvSpPr>
        <dsp:cNvPr id="0" name=""/>
        <dsp:cNvSpPr/>
      </dsp:nvSpPr>
      <dsp:spPr>
        <a:xfrm>
          <a:off x="0" y="1964"/>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cs-CZ" sz="1600" kern="1200" dirty="0" smtClean="0"/>
            <a:t>1. Český statistický úřad,</a:t>
          </a:r>
          <a:endParaRPr lang="cs-CZ" sz="1600" kern="1200" dirty="0"/>
        </a:p>
      </dsp:txBody>
      <dsp:txXfrm>
        <a:off x="0" y="1964"/>
        <a:ext cx="10058399" cy="365402"/>
      </dsp:txXfrm>
    </dsp:sp>
    <dsp:sp modelId="{B14DAF55-C191-42E3-BB2C-CE79029914EF}">
      <dsp:nvSpPr>
        <dsp:cNvPr id="0" name=""/>
        <dsp:cNvSpPr/>
      </dsp:nvSpPr>
      <dsp:spPr>
        <a:xfrm>
          <a:off x="0" y="367367"/>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163B64-DD12-4C99-BEE3-BF3AF201EEC3}">
      <dsp:nvSpPr>
        <dsp:cNvPr id="0" name=""/>
        <dsp:cNvSpPr/>
      </dsp:nvSpPr>
      <dsp:spPr>
        <a:xfrm>
          <a:off x="0" y="367367"/>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cs-CZ" sz="1600" kern="1200" smtClean="0"/>
            <a:t>2. Český úřad zeměměřický a katastrální,</a:t>
          </a:r>
          <a:endParaRPr lang="cs-CZ" sz="1600" kern="1200"/>
        </a:p>
      </dsp:txBody>
      <dsp:txXfrm>
        <a:off x="0" y="367367"/>
        <a:ext cx="10058399" cy="365402"/>
      </dsp:txXfrm>
    </dsp:sp>
    <dsp:sp modelId="{46847D79-1A0F-4775-A2C7-2B39A2852D0D}">
      <dsp:nvSpPr>
        <dsp:cNvPr id="0" name=""/>
        <dsp:cNvSpPr/>
      </dsp:nvSpPr>
      <dsp:spPr>
        <a:xfrm>
          <a:off x="0" y="732770"/>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AEC9E3-63E0-4F47-AA73-C87A7AC5E2FA}">
      <dsp:nvSpPr>
        <dsp:cNvPr id="0" name=""/>
        <dsp:cNvSpPr/>
      </dsp:nvSpPr>
      <dsp:spPr>
        <a:xfrm>
          <a:off x="0" y="732770"/>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cs-CZ" sz="1600" kern="1200" smtClean="0"/>
            <a:t>3. Český báňský úřad,</a:t>
          </a:r>
          <a:endParaRPr lang="cs-CZ" sz="1600" kern="1200"/>
        </a:p>
      </dsp:txBody>
      <dsp:txXfrm>
        <a:off x="0" y="732770"/>
        <a:ext cx="10058399" cy="365402"/>
      </dsp:txXfrm>
    </dsp:sp>
    <dsp:sp modelId="{8615E904-1E62-44D7-BFAD-94D45668FD22}">
      <dsp:nvSpPr>
        <dsp:cNvPr id="0" name=""/>
        <dsp:cNvSpPr/>
      </dsp:nvSpPr>
      <dsp:spPr>
        <a:xfrm>
          <a:off x="0" y="1098172"/>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5FE64F-BFB3-4A15-9B76-9CDE52AEF700}">
      <dsp:nvSpPr>
        <dsp:cNvPr id="0" name=""/>
        <dsp:cNvSpPr/>
      </dsp:nvSpPr>
      <dsp:spPr>
        <a:xfrm>
          <a:off x="0" y="1098172"/>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cs-CZ" sz="1600" kern="1200" smtClean="0"/>
            <a:t>4. Úřad průmyslového vlastnictví,</a:t>
          </a:r>
          <a:endParaRPr lang="cs-CZ" sz="1600" kern="1200"/>
        </a:p>
      </dsp:txBody>
      <dsp:txXfrm>
        <a:off x="0" y="1098172"/>
        <a:ext cx="10058399" cy="365402"/>
      </dsp:txXfrm>
    </dsp:sp>
    <dsp:sp modelId="{EAC8CDD8-9E63-4D04-8F20-1FB9CD4BB2CC}">
      <dsp:nvSpPr>
        <dsp:cNvPr id="0" name=""/>
        <dsp:cNvSpPr/>
      </dsp:nvSpPr>
      <dsp:spPr>
        <a:xfrm>
          <a:off x="0" y="1463575"/>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15FE49-DB3E-41DA-BCA4-E7288307A803}">
      <dsp:nvSpPr>
        <dsp:cNvPr id="0" name=""/>
        <dsp:cNvSpPr/>
      </dsp:nvSpPr>
      <dsp:spPr>
        <a:xfrm>
          <a:off x="0" y="1463575"/>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cs-CZ" sz="1600" kern="1200" smtClean="0"/>
            <a:t>5. Úřad pro ochranu hospodářské soutěže,</a:t>
          </a:r>
          <a:endParaRPr lang="cs-CZ" sz="1600" kern="1200"/>
        </a:p>
      </dsp:txBody>
      <dsp:txXfrm>
        <a:off x="0" y="1463575"/>
        <a:ext cx="10058399" cy="365402"/>
      </dsp:txXfrm>
    </dsp:sp>
    <dsp:sp modelId="{F03767A4-A03B-425D-AD99-0048897FFE56}">
      <dsp:nvSpPr>
        <dsp:cNvPr id="0" name=""/>
        <dsp:cNvSpPr/>
      </dsp:nvSpPr>
      <dsp:spPr>
        <a:xfrm>
          <a:off x="0" y="1828978"/>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32456E-3456-4A74-B2CB-2F9BAAA612EA}">
      <dsp:nvSpPr>
        <dsp:cNvPr id="0" name=""/>
        <dsp:cNvSpPr/>
      </dsp:nvSpPr>
      <dsp:spPr>
        <a:xfrm>
          <a:off x="0" y="1828978"/>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cs-CZ" sz="1600" kern="1200" smtClean="0"/>
            <a:t>6. Správa státních hmotných rezerv,</a:t>
          </a:r>
          <a:endParaRPr lang="cs-CZ" sz="1600" kern="1200"/>
        </a:p>
      </dsp:txBody>
      <dsp:txXfrm>
        <a:off x="0" y="1828978"/>
        <a:ext cx="10058399" cy="365402"/>
      </dsp:txXfrm>
    </dsp:sp>
    <dsp:sp modelId="{01DA3D48-3772-48A8-8986-DD63FF1D56B7}">
      <dsp:nvSpPr>
        <dsp:cNvPr id="0" name=""/>
        <dsp:cNvSpPr/>
      </dsp:nvSpPr>
      <dsp:spPr>
        <a:xfrm>
          <a:off x="0" y="2194381"/>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F3CCD8-5D7C-41AB-A2C9-DD7CBE81484E}">
      <dsp:nvSpPr>
        <dsp:cNvPr id="0" name=""/>
        <dsp:cNvSpPr/>
      </dsp:nvSpPr>
      <dsp:spPr>
        <a:xfrm>
          <a:off x="0" y="2194381"/>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cs-CZ" sz="1600" b="1" kern="1200" dirty="0" smtClean="0"/>
            <a:t>7. Státní úřad pro jadernou bezpečnost,</a:t>
          </a:r>
          <a:endParaRPr lang="cs-CZ" sz="1600" b="1" kern="1200" dirty="0"/>
        </a:p>
      </dsp:txBody>
      <dsp:txXfrm>
        <a:off x="0" y="2194381"/>
        <a:ext cx="10058399" cy="365402"/>
      </dsp:txXfrm>
    </dsp:sp>
    <dsp:sp modelId="{C2A87F13-A6D9-4253-997D-2901E1F0D63D}">
      <dsp:nvSpPr>
        <dsp:cNvPr id="0" name=""/>
        <dsp:cNvSpPr/>
      </dsp:nvSpPr>
      <dsp:spPr>
        <a:xfrm>
          <a:off x="0" y="2559784"/>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91D941-45C1-4AFC-AA6C-83867C869310}">
      <dsp:nvSpPr>
        <dsp:cNvPr id="0" name=""/>
        <dsp:cNvSpPr/>
      </dsp:nvSpPr>
      <dsp:spPr>
        <a:xfrm>
          <a:off x="0" y="2559784"/>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cs-CZ" sz="1600" kern="1200" smtClean="0"/>
            <a:t>8. Národní bezpečnostní úřad,</a:t>
          </a:r>
          <a:endParaRPr lang="cs-CZ" sz="1600" kern="1200"/>
        </a:p>
      </dsp:txBody>
      <dsp:txXfrm>
        <a:off x="0" y="2559784"/>
        <a:ext cx="10058399" cy="365402"/>
      </dsp:txXfrm>
    </dsp:sp>
    <dsp:sp modelId="{A9FD8C82-C613-4CA2-9AD3-A176DE736E93}">
      <dsp:nvSpPr>
        <dsp:cNvPr id="0" name=""/>
        <dsp:cNvSpPr/>
      </dsp:nvSpPr>
      <dsp:spPr>
        <a:xfrm>
          <a:off x="0" y="2925187"/>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588CFD-C2E4-49A7-9CBC-F4801B49E5EA}">
      <dsp:nvSpPr>
        <dsp:cNvPr id="0" name=""/>
        <dsp:cNvSpPr/>
      </dsp:nvSpPr>
      <dsp:spPr>
        <a:xfrm>
          <a:off x="0" y="2925187"/>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cs-CZ" sz="1600" kern="1200" smtClean="0"/>
            <a:t>9. Energetický regulační úřad,</a:t>
          </a:r>
          <a:endParaRPr lang="cs-CZ" sz="1600" kern="1200"/>
        </a:p>
      </dsp:txBody>
      <dsp:txXfrm>
        <a:off x="0" y="2925187"/>
        <a:ext cx="10058399" cy="365402"/>
      </dsp:txXfrm>
    </dsp:sp>
    <dsp:sp modelId="{12910136-6340-4F79-9078-FDD712539B1F}">
      <dsp:nvSpPr>
        <dsp:cNvPr id="0" name=""/>
        <dsp:cNvSpPr/>
      </dsp:nvSpPr>
      <dsp:spPr>
        <a:xfrm>
          <a:off x="0" y="3290589"/>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D6C30A-2C82-4052-9E24-D7C9E59E0C83}">
      <dsp:nvSpPr>
        <dsp:cNvPr id="0" name=""/>
        <dsp:cNvSpPr/>
      </dsp:nvSpPr>
      <dsp:spPr>
        <a:xfrm>
          <a:off x="0" y="3290589"/>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cs-CZ" sz="1600" kern="1200" smtClean="0"/>
            <a:t>10. Úřad vlády České republiky,</a:t>
          </a:r>
          <a:endParaRPr lang="cs-CZ" sz="1600" kern="1200"/>
        </a:p>
      </dsp:txBody>
      <dsp:txXfrm>
        <a:off x="0" y="3290589"/>
        <a:ext cx="10058399" cy="365402"/>
      </dsp:txXfrm>
    </dsp:sp>
    <dsp:sp modelId="{B2C38CF0-5AE1-411C-B825-F007412F5E25}">
      <dsp:nvSpPr>
        <dsp:cNvPr id="0" name=""/>
        <dsp:cNvSpPr/>
      </dsp:nvSpPr>
      <dsp:spPr>
        <a:xfrm>
          <a:off x="0" y="3655992"/>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5EE355-104C-48AA-B263-933994463ED1}">
      <dsp:nvSpPr>
        <dsp:cNvPr id="0" name=""/>
        <dsp:cNvSpPr/>
      </dsp:nvSpPr>
      <dsp:spPr>
        <a:xfrm>
          <a:off x="0" y="3655992"/>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cs-CZ" sz="1600" kern="1200" smtClean="0"/>
            <a:t>11. Český telekomunikační úřad.</a:t>
          </a:r>
          <a:endParaRPr lang="cs-CZ" sz="1600" kern="1200"/>
        </a:p>
      </dsp:txBody>
      <dsp:txXfrm>
        <a:off x="0" y="3655992"/>
        <a:ext cx="10058399" cy="36540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cs-CZ" smtClean="0"/>
              <a:t>Kliknutím lze upravit styl.</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cs-CZ" smtClean="0"/>
              <a:t>Kliknutím lze upravit styl předlohy.</a:t>
            </a:r>
            <a:endParaRPr lang="en-US" dirty="0"/>
          </a:p>
        </p:txBody>
      </p:sp>
      <p:sp>
        <p:nvSpPr>
          <p:cNvPr id="4" name="Date Placeholder 3"/>
          <p:cNvSpPr>
            <a:spLocks noGrp="1"/>
          </p:cNvSpPr>
          <p:nvPr>
            <p:ph type="dt" sz="half" idx="10"/>
          </p:nvPr>
        </p:nvSpPr>
        <p:spPr/>
        <p:txBody>
          <a:bodyPr/>
          <a:lstStyle/>
          <a:p>
            <a:fld id="{4DED92C1-F173-4081-92E5-E0E4EDC05761}" type="datetimeFigureOut">
              <a:rPr lang="cs-CZ" smtClean="0"/>
              <a:t>10. 11. 2015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C0482DE7-2AC3-489C-AC2D-74B6F54D73E6}" type="slidenum">
              <a:rPr lang="cs-CZ" smtClean="0"/>
              <a:t>‹#›</a:t>
            </a:fld>
            <a:endParaRPr lang="cs-CZ"/>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35011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4DED92C1-F173-4081-92E5-E0E4EDC05761}" type="datetimeFigureOut">
              <a:rPr lang="cs-CZ" smtClean="0"/>
              <a:t>10. 11. 2015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4232772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cs-CZ" smtClean="0"/>
              <a:t>Kliknutím lze upravit styl.</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4DED92C1-F173-4081-92E5-E0E4EDC05761}" type="datetimeFigureOut">
              <a:rPr lang="cs-CZ" smtClean="0"/>
              <a:t>10. 11. 2015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1410416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4DED92C1-F173-4081-92E5-E0E4EDC05761}" type="datetimeFigureOut">
              <a:rPr lang="cs-CZ" smtClean="0"/>
              <a:t>10. 11. 2015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1052314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cs-CZ" smtClean="0"/>
              <a:t>Kliknutím lze upravit styl.</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fld id="{4DED92C1-F173-4081-92E5-E0E4EDC05761}" type="datetimeFigureOut">
              <a:rPr lang="cs-CZ" smtClean="0"/>
              <a:t>10. 11. 2015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C0482DE7-2AC3-489C-AC2D-74B6F54D73E6}" type="slidenum">
              <a:rPr lang="cs-CZ" smtClean="0"/>
              <a:t>‹#›</a:t>
            </a:fld>
            <a:endParaRPr lang="cs-CZ"/>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3873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cs-CZ" smtClean="0"/>
              <a:t>Kliknutím lze upravit styl.</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Date Placeholder 4"/>
          <p:cNvSpPr>
            <a:spLocks noGrp="1"/>
          </p:cNvSpPr>
          <p:nvPr>
            <p:ph type="dt" sz="half" idx="10"/>
          </p:nvPr>
        </p:nvSpPr>
        <p:spPr/>
        <p:txBody>
          <a:bodyPr/>
          <a:lstStyle/>
          <a:p>
            <a:fld id="{4DED92C1-F173-4081-92E5-E0E4EDC05761}" type="datetimeFigureOut">
              <a:rPr lang="cs-CZ" smtClean="0"/>
              <a:t>10. 11. 2015</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1101349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cs-CZ" smtClean="0"/>
              <a:t>Kliknutím lze upravit styl.</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Content Placeholder 3"/>
          <p:cNvSpPr>
            <a:spLocks noGrp="1"/>
          </p:cNvSpPr>
          <p:nvPr>
            <p:ph sz="half" idx="2"/>
          </p:nvPr>
        </p:nvSpPr>
        <p:spPr>
          <a:xfrm>
            <a:off x="1097280" y="2582335"/>
            <a:ext cx="4937760" cy="328676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Content Placeholder 5"/>
          <p:cNvSpPr>
            <a:spLocks noGrp="1"/>
          </p:cNvSpPr>
          <p:nvPr>
            <p:ph sz="quarter" idx="4"/>
          </p:nvPr>
        </p:nvSpPr>
        <p:spPr>
          <a:xfrm>
            <a:off x="6217920" y="2582334"/>
            <a:ext cx="4937760" cy="328676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fld id="{4DED92C1-F173-4081-92E5-E0E4EDC05761}" type="datetimeFigureOut">
              <a:rPr lang="cs-CZ" smtClean="0"/>
              <a:t>10. 11. 2015</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3047989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Date Placeholder 2"/>
          <p:cNvSpPr>
            <a:spLocks noGrp="1"/>
          </p:cNvSpPr>
          <p:nvPr>
            <p:ph type="dt" sz="half" idx="10"/>
          </p:nvPr>
        </p:nvSpPr>
        <p:spPr/>
        <p:txBody>
          <a:bodyPr/>
          <a:lstStyle/>
          <a:p>
            <a:fld id="{4DED92C1-F173-4081-92E5-E0E4EDC05761}" type="datetimeFigureOut">
              <a:rPr lang="cs-CZ" smtClean="0"/>
              <a:t>10. 11. 2015</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656931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ED92C1-F173-4081-92E5-E0E4EDC05761}" type="datetimeFigureOut">
              <a:rPr lang="cs-CZ" smtClean="0"/>
              <a:t>10. 11. 2015</a:t>
            </a:fld>
            <a:endParaRPr lang="cs-CZ"/>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cs-CZ"/>
          </a:p>
        </p:txBody>
      </p:sp>
      <p:sp>
        <p:nvSpPr>
          <p:cNvPr id="9" name="Slide Number Placeholder 8"/>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4190602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cs-CZ" smtClean="0"/>
              <a:t>Kliknutím lze upravit styl.</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DED92C1-F173-4081-92E5-E0E4EDC05761}" type="datetimeFigureOut">
              <a:rPr lang="cs-CZ" smtClean="0"/>
              <a:t>10. 11. 2015</a:t>
            </a:fld>
            <a:endParaRPr lang="cs-CZ"/>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cs-CZ"/>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0482DE7-2AC3-489C-AC2D-74B6F54D73E6}" type="slidenum">
              <a:rPr lang="cs-CZ" smtClean="0"/>
              <a:t>‹#›</a:t>
            </a:fld>
            <a:endParaRPr lang="cs-CZ"/>
          </a:p>
        </p:txBody>
      </p:sp>
    </p:spTree>
    <p:extLst>
      <p:ext uri="{BB962C8B-B14F-4D97-AF65-F5344CB8AC3E}">
        <p14:creationId xmlns:p14="http://schemas.microsoft.com/office/powerpoint/2010/main" val="1549194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cs-CZ" smtClean="0"/>
              <a:t>Kliknutím lze upravit styl.</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4DED92C1-F173-4081-92E5-E0E4EDC05761}" type="datetimeFigureOut">
              <a:rPr lang="cs-CZ" smtClean="0"/>
              <a:t>10. 11. 2015</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3512526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cs-CZ" smtClean="0"/>
              <a:t>Kliknutím lze upravit styl.</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DED92C1-F173-4081-92E5-E0E4EDC05761}" type="datetimeFigureOut">
              <a:rPr lang="cs-CZ" smtClean="0"/>
              <a:t>10. 11. 2015</a:t>
            </a:fld>
            <a:endParaRPr lang="cs-CZ"/>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cs-CZ"/>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0482DE7-2AC3-489C-AC2D-74B6F54D73E6}" type="slidenum">
              <a:rPr lang="cs-CZ" smtClean="0"/>
              <a:t>‹#›</a:t>
            </a:fld>
            <a:endParaRPr lang="cs-CZ"/>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246085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1.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1.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1.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1.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81.xml.rels><?xml version="1.0" encoding="UTF-8" standalone="yes"?>
<Relationships xmlns="http://schemas.openxmlformats.org/package/2006/relationships"><Relationship Id="rId3" Type="http://schemas.openxmlformats.org/officeDocument/2006/relationships/hyperlink" Target="http://www.mesec.cz/dane/dan-z-prijmu/pruvodce/slevy-na-dani/" TargetMode="External"/><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88.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89.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0.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Role práva v organizaci zdravotní péče</a:t>
            </a:r>
            <a:endParaRPr lang="cs-CZ" dirty="0"/>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35018800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Metoda regulace</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79588686"/>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22954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Metoda regulace</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766155681"/>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57421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Rozdělení státní moci</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476032941"/>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4469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Výkonná moc (lidově řečeno úřady)</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236706977"/>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51589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Zásady</a:t>
            </a:r>
            <a:endParaRPr lang="cs-CZ" dirty="0"/>
          </a:p>
        </p:txBody>
      </p:sp>
      <p:sp>
        <p:nvSpPr>
          <p:cNvPr id="3" name="Zástupný symbol pro obsah 2"/>
          <p:cNvSpPr>
            <a:spLocks noGrp="1"/>
          </p:cNvSpPr>
          <p:nvPr>
            <p:ph idx="1"/>
          </p:nvPr>
        </p:nvSpPr>
        <p:spPr/>
        <p:txBody>
          <a:bodyPr/>
          <a:lstStyle/>
          <a:p>
            <a:r>
              <a:rPr lang="cs-CZ" b="1" dirty="0" smtClean="0"/>
              <a:t>Zákonnost</a:t>
            </a:r>
            <a:endParaRPr lang="cs-CZ" b="1" dirty="0"/>
          </a:p>
          <a:p>
            <a:r>
              <a:rPr lang="cs-CZ" dirty="0"/>
              <a:t>- Správní orgán uplatňuje svou pravomoc pouze k těm účelům, k nimž mu byla zákonem nebo na základě zákona svěřena, a v rozsahu, v jakém mu byla svěřena. </a:t>
            </a:r>
            <a:endParaRPr lang="cs-CZ" dirty="0" smtClean="0"/>
          </a:p>
          <a:p>
            <a:pPr marL="0" indent="0">
              <a:buNone/>
            </a:pPr>
            <a:r>
              <a:rPr lang="cs-CZ" b="1" dirty="0" smtClean="0"/>
              <a:t>Dobrá víra</a:t>
            </a:r>
            <a:endParaRPr lang="cs-CZ" b="1" dirty="0"/>
          </a:p>
          <a:p>
            <a:r>
              <a:rPr lang="cs-CZ" dirty="0"/>
              <a:t>- Správní orgán šetří práva nabytá v dobré víře, jakož i oprávněné zájmy osob, jichž se činnost správního orgánu v jednotlivém případě dotýká  a může zasahovat do těchto práv jen za podmínek </a:t>
            </a:r>
            <a:r>
              <a:rPr lang="cs-CZ" dirty="0" smtClean="0"/>
              <a:t>stanovených </a:t>
            </a:r>
            <a:r>
              <a:rPr lang="cs-CZ" dirty="0"/>
              <a:t>zákonem a v nezbytném rozsahu</a:t>
            </a:r>
            <a:r>
              <a:rPr lang="cs-CZ" dirty="0" smtClean="0"/>
              <a:t>.</a:t>
            </a:r>
          </a:p>
          <a:p>
            <a:r>
              <a:rPr lang="cs-CZ" b="1" dirty="0" smtClean="0"/>
              <a:t>Materiální pravda</a:t>
            </a:r>
            <a:endParaRPr lang="cs-CZ" b="1" dirty="0"/>
          </a:p>
          <a:p>
            <a:r>
              <a:rPr lang="cs-CZ" dirty="0"/>
              <a:t>Nevyplývá-li ze zákona něco jiného, postupuje správní orgán tak, aby byl zjištěn stav věci, o němž nejsou důvodné pochybnosti, a to v rozsahu, který je nezbytný pro soulad jeho úkonu s požadavky uvedenými v § 2.</a:t>
            </a:r>
          </a:p>
        </p:txBody>
      </p:sp>
    </p:spTree>
    <p:extLst>
      <p:ext uri="{BB962C8B-B14F-4D97-AF65-F5344CB8AC3E}">
        <p14:creationId xmlns:p14="http://schemas.microsoft.com/office/powerpoint/2010/main" val="867017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Zásady</a:t>
            </a:r>
            <a:endParaRPr lang="cs-CZ" dirty="0"/>
          </a:p>
        </p:txBody>
      </p:sp>
      <p:sp>
        <p:nvSpPr>
          <p:cNvPr id="3" name="Zástupný symbol pro obsah 2"/>
          <p:cNvSpPr>
            <a:spLocks noGrp="1"/>
          </p:cNvSpPr>
          <p:nvPr>
            <p:ph idx="1"/>
          </p:nvPr>
        </p:nvSpPr>
        <p:spPr/>
        <p:txBody>
          <a:bodyPr/>
          <a:lstStyle/>
          <a:p>
            <a:r>
              <a:rPr lang="cs-CZ" b="1" dirty="0" smtClean="0"/>
              <a:t>Dobrá správa</a:t>
            </a:r>
          </a:p>
          <a:p>
            <a:r>
              <a:rPr lang="cs-CZ" dirty="0"/>
              <a:t>Veřejná správa je službou veřejnosti. Každý, kdo plní úkoly vyplývající z působnosti správního orgánu, má povinnost se k dotčeným osobám chovat zdvořile a podle možností jim vycházet vstříc</a:t>
            </a:r>
            <a:r>
              <a:rPr lang="cs-CZ" dirty="0" smtClean="0"/>
              <a:t>. </a:t>
            </a:r>
          </a:p>
          <a:p>
            <a:r>
              <a:rPr lang="cs-CZ" dirty="0"/>
              <a:t>Správní orgán v souvislosti se svým úkonem poskytne dotčené osobě přiměřené poučení o jejích právech a povinnostech, je-li to vzhledem k povaze úkonu a osobním poměrům dotčené osoby potřebné</a:t>
            </a:r>
            <a:r>
              <a:rPr lang="cs-CZ" dirty="0" smtClean="0"/>
              <a:t>.</a:t>
            </a:r>
          </a:p>
          <a:p>
            <a:pPr fontAlgn="base"/>
            <a:r>
              <a:rPr lang="cs-CZ" dirty="0"/>
              <a:t>Správní orgán s dostatečným předstihem uvědomí dotčené osoby o úkonu, který učiní, je-li to potřebné k hájení jejich práv a neohrozí-li to účel úkonu</a:t>
            </a:r>
            <a:r>
              <a:rPr lang="cs-CZ" dirty="0" smtClean="0"/>
              <a:t>. Správní </a:t>
            </a:r>
            <a:r>
              <a:rPr lang="cs-CZ" dirty="0"/>
              <a:t>orgán umožní dotčeným osobám uplatňovat jejich práva a oprávněné zájmy.</a:t>
            </a:r>
          </a:p>
          <a:p>
            <a:endParaRPr lang="cs-CZ" dirty="0"/>
          </a:p>
        </p:txBody>
      </p:sp>
    </p:spTree>
    <p:extLst>
      <p:ext uri="{BB962C8B-B14F-4D97-AF65-F5344CB8AC3E}">
        <p14:creationId xmlns:p14="http://schemas.microsoft.com/office/powerpoint/2010/main" val="28380177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Zásady</a:t>
            </a:r>
            <a:endParaRPr lang="cs-CZ" dirty="0"/>
          </a:p>
        </p:txBody>
      </p:sp>
      <p:sp>
        <p:nvSpPr>
          <p:cNvPr id="3" name="Zástupný symbol pro obsah 2"/>
          <p:cNvSpPr>
            <a:spLocks noGrp="1"/>
          </p:cNvSpPr>
          <p:nvPr>
            <p:ph idx="1"/>
          </p:nvPr>
        </p:nvSpPr>
        <p:spPr/>
        <p:txBody>
          <a:bodyPr/>
          <a:lstStyle/>
          <a:p>
            <a:r>
              <a:rPr lang="cs-CZ" dirty="0"/>
              <a:t>Správní orgán vyřizuje věci bez zbytečných průtahů</a:t>
            </a:r>
            <a:r>
              <a:rPr lang="cs-CZ" dirty="0" smtClean="0"/>
              <a:t>.</a:t>
            </a:r>
          </a:p>
          <a:p>
            <a:r>
              <a:rPr lang="cs-CZ" dirty="0"/>
              <a:t>Správní orgán postupuje tak, aby nikomu nevznikaly zbytečné náklady, a dotčené osoby co možná nejméně zatěžuje. Podklady od dotčené osoby vyžaduje jen tehdy, stanoví-li tak právní předpis. </a:t>
            </a:r>
            <a:endParaRPr lang="cs-CZ" dirty="0" smtClean="0"/>
          </a:p>
          <a:p>
            <a:r>
              <a:rPr lang="cs-CZ" dirty="0" smtClean="0"/>
              <a:t>Lze-li </a:t>
            </a:r>
            <a:r>
              <a:rPr lang="cs-CZ" dirty="0"/>
              <a:t>však potřebné údaje získat z úřední evidence, kterou správní orgán sám vede, a pokud o to dotčená osoba požádá, je povinen jejich obstarání zajistit.</a:t>
            </a:r>
          </a:p>
        </p:txBody>
      </p:sp>
    </p:spTree>
    <p:extLst>
      <p:ext uri="{BB962C8B-B14F-4D97-AF65-F5344CB8AC3E}">
        <p14:creationId xmlns:p14="http://schemas.microsoft.com/office/powerpoint/2010/main" val="2353251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Výčet jednotlivých úřadů s kompetencemi</a:t>
            </a:r>
            <a:endParaRPr lang="cs-CZ" dirty="0"/>
          </a:p>
        </p:txBody>
      </p:sp>
      <p:sp>
        <p:nvSpPr>
          <p:cNvPr id="4" name="Podnadpis 3"/>
          <p:cNvSpPr>
            <a:spLocks noGrp="1"/>
          </p:cNvSpPr>
          <p:nvPr>
            <p:ph type="subTitle" idx="1"/>
          </p:nvPr>
        </p:nvSpPr>
        <p:spPr/>
        <p:txBody>
          <a:bodyPr/>
          <a:lstStyle/>
          <a:p>
            <a:endParaRPr lang="cs-CZ"/>
          </a:p>
        </p:txBody>
      </p:sp>
    </p:spTree>
    <p:extLst>
      <p:ext uri="{BB962C8B-B14F-4D97-AF65-F5344CB8AC3E}">
        <p14:creationId xmlns:p14="http://schemas.microsoft.com/office/powerpoint/2010/main" val="595668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Ministerstvo zdravotnictví</a:t>
            </a:r>
            <a:endParaRPr lang="cs-CZ" dirty="0"/>
          </a:p>
        </p:txBody>
      </p:sp>
      <p:sp>
        <p:nvSpPr>
          <p:cNvPr id="3" name="Zástupný symbol pro obsah 2"/>
          <p:cNvSpPr>
            <a:spLocks noGrp="1"/>
          </p:cNvSpPr>
          <p:nvPr>
            <p:ph idx="1"/>
          </p:nvPr>
        </p:nvSpPr>
        <p:spPr/>
        <p:txBody>
          <a:bodyPr/>
          <a:lstStyle/>
          <a:p>
            <a:r>
              <a:rPr lang="cs-CZ" b="1" dirty="0" smtClean="0"/>
              <a:t>Kompetence řídit státní zařízení:</a:t>
            </a:r>
          </a:p>
          <a:p>
            <a:r>
              <a:rPr lang="cs-CZ" dirty="0" smtClean="0"/>
              <a:t>Fakultní nemocnice</a:t>
            </a:r>
          </a:p>
          <a:p>
            <a:r>
              <a:rPr lang="cs-CZ" dirty="0" smtClean="0"/>
              <a:t>Psychiatrické nemocnice</a:t>
            </a:r>
          </a:p>
          <a:p>
            <a:r>
              <a:rPr lang="cs-CZ" dirty="0" smtClean="0"/>
              <a:t>Ústavy, Centra, Instituty</a:t>
            </a:r>
          </a:p>
          <a:p>
            <a:r>
              <a:rPr lang="cs-CZ" dirty="0" smtClean="0"/>
              <a:t>Státní lázeňské léčebny</a:t>
            </a:r>
          </a:p>
          <a:p>
            <a:r>
              <a:rPr lang="cs-CZ" b="1" dirty="0" smtClean="0"/>
              <a:t>Pravomoci vydávat vyhlášky </a:t>
            </a:r>
            <a:r>
              <a:rPr lang="cs-CZ" dirty="0" smtClean="0"/>
              <a:t>(</a:t>
            </a:r>
            <a:r>
              <a:rPr lang="cs-CZ" dirty="0" err="1" smtClean="0"/>
              <a:t>veřéjné</a:t>
            </a:r>
            <a:r>
              <a:rPr lang="cs-CZ" dirty="0" smtClean="0"/>
              <a:t> zdraví, léky, krizový plán, vzdělávání , úhradová vyhláška…)</a:t>
            </a:r>
            <a:endParaRPr lang="cs-CZ" b="1" dirty="0" smtClean="0"/>
          </a:p>
          <a:p>
            <a:r>
              <a:rPr lang="cs-CZ" b="1" dirty="0" smtClean="0"/>
              <a:t>Krizové řízení</a:t>
            </a:r>
          </a:p>
          <a:p>
            <a:endParaRPr lang="cs-CZ" dirty="0"/>
          </a:p>
        </p:txBody>
      </p:sp>
    </p:spTree>
    <p:extLst>
      <p:ext uri="{BB962C8B-B14F-4D97-AF65-F5344CB8AC3E}">
        <p14:creationId xmlns:p14="http://schemas.microsoft.com/office/powerpoint/2010/main" val="36490156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IPVZ - </a:t>
            </a:r>
            <a:r>
              <a:rPr lang="cs-CZ" dirty="0"/>
              <a:t>Institut postgraduálního </a:t>
            </a:r>
            <a:r>
              <a:rPr lang="cs-CZ" dirty="0" smtClean="0"/>
              <a:t>vzdělávání</a:t>
            </a:r>
            <a:endParaRPr lang="cs-CZ" dirty="0"/>
          </a:p>
        </p:txBody>
      </p:sp>
      <p:sp>
        <p:nvSpPr>
          <p:cNvPr id="3" name="Zástupný symbol pro obsah 2"/>
          <p:cNvSpPr>
            <a:spLocks noGrp="1"/>
          </p:cNvSpPr>
          <p:nvPr>
            <p:ph idx="1"/>
          </p:nvPr>
        </p:nvSpPr>
        <p:spPr/>
        <p:txBody>
          <a:bodyPr/>
          <a:lstStyle/>
          <a:p>
            <a:r>
              <a:rPr lang="cs-CZ" dirty="0" smtClean="0"/>
              <a:t>dříve </a:t>
            </a:r>
            <a:r>
              <a:rPr lang="cs-CZ" dirty="0"/>
              <a:t>Ústav pro doškolování lékařů (ÚDL) a později Institut pro další vzdělávání lékařů a farmaceutů (ILF</a:t>
            </a:r>
            <a:r>
              <a:rPr lang="cs-CZ" dirty="0" smtClean="0"/>
              <a:t>),</a:t>
            </a:r>
          </a:p>
          <a:p>
            <a:r>
              <a:rPr lang="cs-CZ" dirty="0" smtClean="0"/>
              <a:t>Pedagogická činnost (Akreditované kurzy, celoživotní vzdělávání, specializační vzdělávání)</a:t>
            </a:r>
          </a:p>
          <a:p>
            <a:r>
              <a:rPr lang="cs-CZ" dirty="0" smtClean="0"/>
              <a:t>Administrativní činnost</a:t>
            </a:r>
          </a:p>
          <a:p>
            <a:r>
              <a:rPr lang="cs-CZ" dirty="0" smtClean="0"/>
              <a:t>Souběh činností s fakultami a zdravotnickými zařízeními</a:t>
            </a:r>
          </a:p>
          <a:p>
            <a:endParaRPr lang="cs-CZ" dirty="0"/>
          </a:p>
        </p:txBody>
      </p:sp>
    </p:spTree>
    <p:extLst>
      <p:ext uri="{BB962C8B-B14F-4D97-AF65-F5344CB8AC3E}">
        <p14:creationId xmlns:p14="http://schemas.microsoft.com/office/powerpoint/2010/main" val="680612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dirty="0"/>
          </a:p>
        </p:txBody>
      </p:sp>
      <p:sp>
        <p:nvSpPr>
          <p:cNvPr id="3" name="Zástupný symbol pro obsah 2"/>
          <p:cNvSpPr>
            <a:spLocks noGrp="1"/>
          </p:cNvSpPr>
          <p:nvPr>
            <p:ph idx="1"/>
          </p:nvPr>
        </p:nvSpPr>
        <p:spPr/>
        <p:txBody>
          <a:bodyPr/>
          <a:lstStyle/>
          <a:p>
            <a:endParaRPr lang="cs-CZ" dirty="0"/>
          </a:p>
        </p:txBody>
      </p:sp>
      <p:sp>
        <p:nvSpPr>
          <p:cNvPr id="5" name="Obdélník 4"/>
          <p:cNvSpPr/>
          <p:nvPr/>
        </p:nvSpPr>
        <p:spPr>
          <a:xfrm>
            <a:off x="1228492" y="2653990"/>
            <a:ext cx="3948477" cy="923330"/>
          </a:xfrm>
          <a:prstGeom prst="rect">
            <a:avLst/>
          </a:prstGeom>
        </p:spPr>
        <p:style>
          <a:lnRef idx="3">
            <a:schemeClr val="lt1"/>
          </a:lnRef>
          <a:fillRef idx="1">
            <a:schemeClr val="accent3"/>
          </a:fillRef>
          <a:effectRef idx="1">
            <a:schemeClr val="accent3"/>
          </a:effectRef>
          <a:fontRef idx="minor">
            <a:schemeClr val="lt1"/>
          </a:fontRef>
        </p:style>
        <p:txBody>
          <a:bodyPr wrap="square" lIns="91440" tIns="45720" rIns="91440" bIns="45720">
            <a:spAutoFit/>
          </a:bodyPr>
          <a:lstStyle/>
          <a:p>
            <a:pPr algn="ctr"/>
            <a:r>
              <a:rPr lang="cs-CZ"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Role práva</a:t>
            </a:r>
            <a:endParaRPr lang="cs-CZ" sz="5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6" name="Obdélník 5"/>
          <p:cNvSpPr/>
          <p:nvPr/>
        </p:nvSpPr>
        <p:spPr>
          <a:xfrm>
            <a:off x="6975964" y="2653990"/>
            <a:ext cx="3116879" cy="923330"/>
          </a:xfrm>
          <a:prstGeom prst="rect">
            <a:avLst/>
          </a:prstGeom>
        </p:spPr>
        <p:style>
          <a:lnRef idx="3">
            <a:schemeClr val="lt1"/>
          </a:lnRef>
          <a:fillRef idx="1">
            <a:schemeClr val="accent2"/>
          </a:fillRef>
          <a:effectRef idx="1">
            <a:schemeClr val="accent2"/>
          </a:effectRef>
          <a:fontRef idx="minor">
            <a:schemeClr val="lt1"/>
          </a:fontRef>
        </p:style>
        <p:txBody>
          <a:bodyPr wrap="none" lIns="91440" tIns="45720" rIns="91440" bIns="45720">
            <a:spAutoFit/>
          </a:bodyPr>
          <a:lstStyle/>
          <a:p>
            <a:pPr algn="ctr"/>
            <a:r>
              <a:rPr lang="cs-CZ" sz="5400" b="1" cap="none" spc="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Role Státu</a:t>
            </a:r>
            <a:endParaRPr lang="cs-CZ" sz="5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729577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SÚKL – Státní ústav pro kontrolu léčiv</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3612082361"/>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998020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ÚZIS</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359242936"/>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690822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ÚZIS</a:t>
            </a:r>
            <a:endParaRPr lang="cs-CZ" dirty="0"/>
          </a:p>
        </p:txBody>
      </p:sp>
      <p:sp>
        <p:nvSpPr>
          <p:cNvPr id="3" name="Zástupný symbol pro obsah 2"/>
          <p:cNvSpPr>
            <a:spLocks noGrp="1"/>
          </p:cNvSpPr>
          <p:nvPr>
            <p:ph idx="1"/>
          </p:nvPr>
        </p:nvSpPr>
        <p:spPr/>
        <p:txBody>
          <a:bodyPr>
            <a:normAutofit fontScale="92500" lnSpcReduction="20000"/>
          </a:bodyPr>
          <a:lstStyle/>
          <a:p>
            <a:r>
              <a:rPr lang="cs-CZ" b="1" dirty="0"/>
              <a:t>a)</a:t>
            </a:r>
            <a:r>
              <a:rPr lang="cs-CZ" dirty="0"/>
              <a:t> sběr informací k hodnocení zdravotního stavu obyvatelstva a jeho vývoje, ke sledování incidence společensky závažných nemocí a jejich důsledků; zároveň slouží jako podklad pro hodnocení účelnosti diagnostických a léčebných </a:t>
            </a:r>
            <a:r>
              <a:rPr lang="cs-CZ" dirty="0" smtClean="0"/>
              <a:t>postupů,</a:t>
            </a:r>
            <a:endParaRPr lang="cs-CZ" dirty="0"/>
          </a:p>
          <a:p>
            <a:r>
              <a:rPr lang="cs-CZ" b="1" dirty="0"/>
              <a:t>b)</a:t>
            </a:r>
            <a:r>
              <a:rPr lang="cs-CZ" dirty="0"/>
              <a:t> sledovat vývoj, příčiny a důsledky nejenom závažných onemocnění, a to včetně důsledků </a:t>
            </a:r>
            <a:r>
              <a:rPr lang="cs-CZ" dirty="0" smtClean="0"/>
              <a:t>ekonomických</a:t>
            </a:r>
            <a:endParaRPr lang="cs-CZ" dirty="0"/>
          </a:p>
          <a:p>
            <a:r>
              <a:rPr lang="cs-CZ" b="1" dirty="0"/>
              <a:t>c)</a:t>
            </a:r>
            <a:r>
              <a:rPr lang="cs-CZ" dirty="0"/>
              <a:t> evidence a sledování pacientů, včetně zemřelých, s vybranými společensky závažnými nemocemi, sledování výskytu, vývoje, příčin a důsledků těchto nemocí a návaznosti další péče, a evidence a sledování pacientů s úrazy</a:t>
            </a:r>
            <a:r>
              <a:rPr lang="cs-CZ" dirty="0" smtClean="0"/>
              <a:t>,</a:t>
            </a:r>
            <a:endParaRPr lang="cs-CZ" dirty="0"/>
          </a:p>
          <a:p>
            <a:r>
              <a:rPr lang="cs-CZ" b="1" dirty="0"/>
              <a:t>d)</a:t>
            </a:r>
            <a:r>
              <a:rPr lang="cs-CZ" dirty="0"/>
              <a:t> evidence poskytovatelů, poskytovatelů sociálních služeb, kteří poskytují zdravotní služby, a osob poskytujících zdravotní služby podle § 20, personálního zabezpečení poskytovaných zdravotních služeb a technického a věcného vybavení,</a:t>
            </a:r>
          </a:p>
          <a:p>
            <a:r>
              <a:rPr lang="cs-CZ" b="1" dirty="0"/>
              <a:t>e)</a:t>
            </a:r>
            <a:r>
              <a:rPr lang="cs-CZ" dirty="0"/>
              <a:t> evidence zdravotnických pracovníků z hlediska jejich oprávnění k výkonu zdravotnického povolání a dosaženého vzdělání,</a:t>
            </a:r>
          </a:p>
          <a:p>
            <a:r>
              <a:rPr lang="cs-CZ" b="1" dirty="0"/>
              <a:t>f)</a:t>
            </a:r>
            <a:r>
              <a:rPr lang="cs-CZ" dirty="0"/>
              <a:t> získávání potřebných údajů pro statistické účely a poskytování informací.</a:t>
            </a:r>
          </a:p>
          <a:p>
            <a:endParaRPr lang="cs-CZ" dirty="0"/>
          </a:p>
        </p:txBody>
      </p:sp>
    </p:spTree>
    <p:extLst>
      <p:ext uri="{BB962C8B-B14F-4D97-AF65-F5344CB8AC3E}">
        <p14:creationId xmlns:p14="http://schemas.microsoft.com/office/powerpoint/2010/main" val="41206205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Další úřady vedle ministerstev</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139865517"/>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402239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SÚJB – Státní ústav jaderné bezpečnosti</a:t>
            </a:r>
            <a:endParaRPr lang="cs-CZ" dirty="0"/>
          </a:p>
        </p:txBody>
      </p:sp>
      <p:sp>
        <p:nvSpPr>
          <p:cNvPr id="3" name="Zástupný symbol pro obsah 2"/>
          <p:cNvSpPr>
            <a:spLocks noGrp="1"/>
          </p:cNvSpPr>
          <p:nvPr>
            <p:ph idx="1"/>
          </p:nvPr>
        </p:nvSpPr>
        <p:spPr/>
        <p:txBody>
          <a:bodyPr/>
          <a:lstStyle/>
          <a:p>
            <a:r>
              <a:rPr lang="cs-CZ" dirty="0" err="1" smtClean="0"/>
              <a:t>Sátní</a:t>
            </a:r>
            <a:r>
              <a:rPr lang="cs-CZ" dirty="0" smtClean="0"/>
              <a:t> </a:t>
            </a:r>
            <a:r>
              <a:rPr lang="cs-CZ" dirty="0"/>
              <a:t>správu a dozor v oblasti radiační ochrany, a to v celé škále pracovišť se zdroji ionizujícího záření: od jaderných zařízení přes pracoviště s otevřenými radionuklidovými zdroji až po zubní rentgeny, včetně typového schvalování zdrojů ionizujícího záření, </a:t>
            </a:r>
            <a:r>
              <a:rPr lang="cs-CZ" dirty="0" smtClean="0"/>
              <a:t>….,</a:t>
            </a:r>
            <a:endParaRPr lang="cs-CZ" dirty="0"/>
          </a:p>
          <a:p>
            <a:r>
              <a:rPr lang="cs-CZ" dirty="0"/>
              <a:t>sledování, posuzování a usměrňování ozáření osob, včetně ozáření z radonu a dalších přírodních zdrojů ionizujícího záření a ozáření za havarijních situací,</a:t>
            </a:r>
          </a:p>
          <a:p>
            <a:r>
              <a:rPr lang="cs-CZ" dirty="0" smtClean="0"/>
              <a:t>celostátní </a:t>
            </a:r>
            <a:r>
              <a:rPr lang="cs-CZ" dirty="0"/>
              <a:t>evidenci zdrojů ionizujícího záření a celostátní evidenci profesního ozáření, tedy ozáření, kterému jsou pracovníci vystaveni v souvislosti s výkonem svého povolání,</a:t>
            </a:r>
          </a:p>
          <a:p>
            <a:r>
              <a:rPr lang="cs-CZ" dirty="0"/>
              <a:t>prosazování předpisů radiační ochrany, včetně ukládání opatření k nápravě a pokut.</a:t>
            </a:r>
          </a:p>
        </p:txBody>
      </p:sp>
    </p:spTree>
    <p:extLst>
      <p:ext uri="{BB962C8B-B14F-4D97-AF65-F5344CB8AC3E}">
        <p14:creationId xmlns:p14="http://schemas.microsoft.com/office/powerpoint/2010/main" val="15135186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Policie ČR</a:t>
            </a:r>
            <a:endParaRPr lang="cs-CZ" dirty="0"/>
          </a:p>
        </p:txBody>
      </p:sp>
      <p:sp>
        <p:nvSpPr>
          <p:cNvPr id="3" name="Zástupný symbol pro obsah 2"/>
          <p:cNvSpPr>
            <a:spLocks noGrp="1"/>
          </p:cNvSpPr>
          <p:nvPr>
            <p:ph idx="1"/>
          </p:nvPr>
        </p:nvSpPr>
        <p:spPr/>
        <p:txBody>
          <a:bodyPr/>
          <a:lstStyle/>
          <a:p>
            <a:r>
              <a:rPr lang="cs-CZ" dirty="0" smtClean="0"/>
              <a:t>chránit </a:t>
            </a:r>
            <a:r>
              <a:rPr lang="cs-CZ" dirty="0"/>
              <a:t>bezpečnost osob a majetku, </a:t>
            </a:r>
            <a:endParaRPr lang="cs-CZ" dirty="0" smtClean="0"/>
          </a:p>
          <a:p>
            <a:r>
              <a:rPr lang="cs-CZ" dirty="0" smtClean="0"/>
              <a:t>chránit </a:t>
            </a:r>
            <a:r>
              <a:rPr lang="cs-CZ" dirty="0"/>
              <a:t>veřejný pořádek </a:t>
            </a:r>
            <a:endParaRPr lang="cs-CZ" dirty="0" smtClean="0"/>
          </a:p>
          <a:p>
            <a:r>
              <a:rPr lang="cs-CZ" dirty="0" smtClean="0"/>
              <a:t>předcházet </a:t>
            </a:r>
            <a:r>
              <a:rPr lang="cs-CZ" dirty="0"/>
              <a:t>trestné </a:t>
            </a:r>
            <a:r>
              <a:rPr lang="cs-CZ" dirty="0" smtClean="0"/>
              <a:t>činnosti </a:t>
            </a:r>
          </a:p>
          <a:p>
            <a:r>
              <a:rPr lang="cs-CZ" dirty="0" smtClean="0"/>
              <a:t>úkoly </a:t>
            </a:r>
            <a:r>
              <a:rPr lang="cs-CZ" dirty="0"/>
              <a:t>podle trestního řádu a další úkoly na úseku vnitřního pořádku </a:t>
            </a:r>
            <a:endParaRPr lang="cs-CZ" dirty="0" smtClean="0"/>
          </a:p>
          <a:p>
            <a:endParaRPr lang="cs-CZ" dirty="0"/>
          </a:p>
          <a:p>
            <a:r>
              <a:rPr lang="cs-CZ" dirty="0" smtClean="0"/>
              <a:t>Městská policie je něco jiného</a:t>
            </a:r>
            <a:endParaRPr lang="cs-CZ" dirty="0"/>
          </a:p>
        </p:txBody>
      </p:sp>
    </p:spTree>
    <p:extLst>
      <p:ext uri="{BB962C8B-B14F-4D97-AF65-F5344CB8AC3E}">
        <p14:creationId xmlns:p14="http://schemas.microsoft.com/office/powerpoint/2010/main" val="13926023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Krajská hygienická stanice</a:t>
            </a:r>
            <a:endParaRPr lang="cs-CZ" dirty="0"/>
          </a:p>
        </p:txBody>
      </p:sp>
      <p:sp>
        <p:nvSpPr>
          <p:cNvPr id="3" name="Zástupný symbol pro obsah 2"/>
          <p:cNvSpPr>
            <a:spLocks noGrp="1"/>
          </p:cNvSpPr>
          <p:nvPr>
            <p:ph idx="1"/>
          </p:nvPr>
        </p:nvSpPr>
        <p:spPr/>
        <p:txBody>
          <a:bodyPr anchor="ctr"/>
          <a:lstStyle/>
          <a:p>
            <a:r>
              <a:rPr lang="cs-CZ" dirty="0"/>
              <a:t>vyhláška č. 306/2012 Sb., o podmínkách předcházení vzniku a šíření infekčních onemocnění a o hygienických požadavcích na provoz zdravotnických zařízení a ústavů sociální </a:t>
            </a:r>
            <a:r>
              <a:rPr lang="cs-CZ" dirty="0" smtClean="0"/>
              <a:t>péče</a:t>
            </a:r>
          </a:p>
          <a:p>
            <a:endParaRPr lang="cs-CZ" dirty="0"/>
          </a:p>
          <a:p>
            <a:r>
              <a:rPr lang="cs-CZ" dirty="0" smtClean="0"/>
              <a:t>pracovní podmínky</a:t>
            </a:r>
            <a:endParaRPr lang="cs-CZ" dirty="0"/>
          </a:p>
        </p:txBody>
      </p:sp>
    </p:spTree>
    <p:extLst>
      <p:ext uri="{BB962C8B-B14F-4D97-AF65-F5344CB8AC3E}">
        <p14:creationId xmlns:p14="http://schemas.microsoft.com/office/powerpoint/2010/main" val="9036111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Krajský úřad</a:t>
            </a:r>
            <a:endParaRPr lang="cs-CZ" dirty="0"/>
          </a:p>
        </p:txBody>
      </p:sp>
      <p:sp>
        <p:nvSpPr>
          <p:cNvPr id="3" name="Zástupný symbol pro obsah 2"/>
          <p:cNvSpPr>
            <a:spLocks noGrp="1"/>
          </p:cNvSpPr>
          <p:nvPr>
            <p:ph idx="1"/>
          </p:nvPr>
        </p:nvSpPr>
        <p:spPr/>
        <p:txBody>
          <a:bodyPr/>
          <a:lstStyle/>
          <a:p>
            <a:r>
              <a:rPr lang="cs-CZ" dirty="0" smtClean="0"/>
              <a:t>Rozhoduje o udělení oprávnění k poskytování zdravotních služeb (viz dále)</a:t>
            </a:r>
          </a:p>
          <a:p>
            <a:r>
              <a:rPr lang="cs-CZ" dirty="0" smtClean="0"/>
              <a:t>Projednává správní delikty  zdravotnických pracovníků i poskytovatelů </a:t>
            </a:r>
          </a:p>
          <a:p>
            <a:r>
              <a:rPr lang="cs-CZ" dirty="0" smtClean="0"/>
              <a:t>Přebírá zdravotnickou dokumentaci po ukončení poskytování ZS</a:t>
            </a:r>
            <a:endParaRPr lang="cs-CZ" dirty="0"/>
          </a:p>
        </p:txBody>
      </p:sp>
    </p:spTree>
    <p:extLst>
      <p:ext uri="{BB962C8B-B14F-4D97-AF65-F5344CB8AC3E}">
        <p14:creationId xmlns:p14="http://schemas.microsoft.com/office/powerpoint/2010/main" val="41059094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Získání oprávnění k provozování ZS</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21271389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Kontaktní úřad</a:t>
            </a:r>
            <a:endParaRPr lang="cs-CZ" dirty="0"/>
          </a:p>
        </p:txBody>
      </p:sp>
      <p:sp>
        <p:nvSpPr>
          <p:cNvPr id="3" name="Zástupný symbol pro obsah 2"/>
          <p:cNvSpPr>
            <a:spLocks noGrp="1"/>
          </p:cNvSpPr>
          <p:nvPr>
            <p:ph idx="1"/>
          </p:nvPr>
        </p:nvSpPr>
        <p:spPr/>
        <p:txBody>
          <a:bodyPr/>
          <a:lstStyle/>
          <a:p>
            <a:r>
              <a:rPr lang="cs-CZ" dirty="0" smtClean="0"/>
              <a:t>Živnostenský úřad NE !!!!!</a:t>
            </a:r>
          </a:p>
          <a:p>
            <a:endParaRPr lang="cs-CZ" dirty="0"/>
          </a:p>
          <a:p>
            <a:r>
              <a:rPr lang="cs-CZ" dirty="0" smtClean="0"/>
              <a:t>Krajský úřad ANO !!!</a:t>
            </a:r>
            <a:endParaRPr lang="cs-CZ" dirty="0"/>
          </a:p>
        </p:txBody>
      </p:sp>
    </p:spTree>
    <p:extLst>
      <p:ext uri="{BB962C8B-B14F-4D97-AF65-F5344CB8AC3E}">
        <p14:creationId xmlns:p14="http://schemas.microsoft.com/office/powerpoint/2010/main" val="993100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Listina Základních Práv a Svobod</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051398405"/>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384179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Podmínky</a:t>
            </a:r>
            <a:endParaRPr lang="cs-CZ" dirty="0"/>
          </a:p>
        </p:txBody>
      </p:sp>
      <p:sp>
        <p:nvSpPr>
          <p:cNvPr id="3" name="Zástupný symbol pro obsah 2"/>
          <p:cNvSpPr>
            <a:spLocks noGrp="1"/>
          </p:cNvSpPr>
          <p:nvPr>
            <p:ph idx="1"/>
          </p:nvPr>
        </p:nvSpPr>
        <p:spPr/>
        <p:txBody>
          <a:bodyPr/>
          <a:lstStyle/>
          <a:p>
            <a:r>
              <a:rPr lang="cs-CZ" dirty="0" smtClean="0"/>
              <a:t>Žádost (zkrácený výčet, podmínky společné pro FO i PO):</a:t>
            </a:r>
          </a:p>
          <a:p>
            <a:pPr lvl="1"/>
            <a:r>
              <a:rPr lang="cs-CZ" dirty="0" smtClean="0"/>
              <a:t>Kontaktní údaje</a:t>
            </a:r>
          </a:p>
          <a:p>
            <a:pPr lvl="1"/>
            <a:r>
              <a:rPr lang="cs-CZ" dirty="0"/>
              <a:t>doklady o způsobilosti k samostatnému výkonu zdravotnického </a:t>
            </a:r>
            <a:r>
              <a:rPr lang="cs-CZ" dirty="0" smtClean="0"/>
              <a:t>povolání (odborného zástupce)</a:t>
            </a:r>
          </a:p>
          <a:p>
            <a:pPr lvl="1"/>
            <a:r>
              <a:rPr lang="cs-CZ" dirty="0"/>
              <a:t>doklad o bezúhonnosti</a:t>
            </a:r>
            <a:r>
              <a:rPr lang="cs-CZ" dirty="0" smtClean="0"/>
              <a:t>,</a:t>
            </a:r>
          </a:p>
          <a:p>
            <a:pPr lvl="1"/>
            <a:r>
              <a:rPr lang="cs-CZ" dirty="0" err="1"/>
              <a:t>eznam</a:t>
            </a:r>
            <a:r>
              <a:rPr lang="cs-CZ" dirty="0"/>
              <a:t> zdravotnických pracovníků a jiných odborných pracovníků, kteří budou vykonávat zdravotnické povolání v pracovněprávním nebo obdobném vztahu k </a:t>
            </a:r>
            <a:r>
              <a:rPr lang="cs-CZ" dirty="0" smtClean="0"/>
              <a:t>žadateli, </a:t>
            </a:r>
            <a:r>
              <a:rPr lang="pl-PL" dirty="0"/>
              <a:t>a jejich týdenní pracovní doba</a:t>
            </a:r>
            <a:r>
              <a:rPr lang="pl-PL" dirty="0" smtClean="0"/>
              <a:t>;</a:t>
            </a:r>
          </a:p>
          <a:p>
            <a:pPr lvl="1"/>
            <a:r>
              <a:rPr lang="cs-CZ" dirty="0"/>
              <a:t>prohlášení, že zdravotnické zařízení je pro poskytování zdravotních služeb technicky a věcně </a:t>
            </a:r>
            <a:r>
              <a:rPr lang="cs-CZ" dirty="0" smtClean="0"/>
              <a:t>vybaveno</a:t>
            </a:r>
          </a:p>
          <a:p>
            <a:pPr lvl="1"/>
            <a:r>
              <a:rPr lang="cs-CZ" dirty="0" smtClean="0"/>
              <a:t>Souhlasné </a:t>
            </a:r>
            <a:r>
              <a:rPr lang="cs-CZ" dirty="0"/>
              <a:t>závazné stanovisko vydané Státním ústavem pro kontrolu </a:t>
            </a:r>
            <a:r>
              <a:rPr lang="cs-CZ" dirty="0" smtClean="0"/>
              <a:t>léčiv (lékárna)</a:t>
            </a:r>
          </a:p>
          <a:p>
            <a:pPr lvl="1"/>
            <a:r>
              <a:rPr lang="cs-CZ" dirty="0"/>
              <a:t>povolení k činnosti podle atomového zákona vydané Státním úřadem pro jadernou </a:t>
            </a:r>
            <a:r>
              <a:rPr lang="cs-CZ" dirty="0" smtClean="0"/>
              <a:t>bezpečnost</a:t>
            </a:r>
          </a:p>
          <a:p>
            <a:pPr lvl="1"/>
            <a:r>
              <a:rPr lang="cs-CZ" dirty="0"/>
              <a:t>rozhodnutí o schválení provozního řádu zdravotnického zařízení vydané orgánem ochrany veřejného zdraví a provozní řád</a:t>
            </a:r>
            <a:r>
              <a:rPr lang="cs-CZ" dirty="0" smtClean="0"/>
              <a:t>,</a:t>
            </a:r>
          </a:p>
          <a:p>
            <a:pPr lvl="1"/>
            <a:r>
              <a:rPr lang="cs-CZ" dirty="0"/>
              <a:t>doklad, z něhož vyplývá oprávnění žadatele užívat prostory k poskytování zdravotních služeb,</a:t>
            </a:r>
          </a:p>
        </p:txBody>
      </p:sp>
    </p:spTree>
    <p:extLst>
      <p:ext uri="{BB962C8B-B14F-4D97-AF65-F5344CB8AC3E}">
        <p14:creationId xmlns:p14="http://schemas.microsoft.com/office/powerpoint/2010/main" val="7803134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a:t>Překážky udělení oprávnění k poskytování zdravotních </a:t>
            </a:r>
            <a:r>
              <a:rPr lang="cs-CZ" dirty="0" smtClean="0"/>
              <a:t>služeb</a:t>
            </a:r>
            <a:endParaRPr lang="cs-CZ" dirty="0"/>
          </a:p>
        </p:txBody>
      </p:sp>
      <p:sp>
        <p:nvSpPr>
          <p:cNvPr id="3" name="Zástupný symbol pro obsah 2"/>
          <p:cNvSpPr>
            <a:spLocks noGrp="1"/>
          </p:cNvSpPr>
          <p:nvPr>
            <p:ph idx="1"/>
          </p:nvPr>
        </p:nvSpPr>
        <p:spPr/>
        <p:txBody>
          <a:bodyPr>
            <a:normAutofit/>
          </a:bodyPr>
          <a:lstStyle/>
          <a:p>
            <a:r>
              <a:rPr lang="cs-CZ" b="1" dirty="0"/>
              <a:t>a)</a:t>
            </a:r>
            <a:r>
              <a:rPr lang="cs-CZ" dirty="0"/>
              <a:t> fyzické osobě, které byl uložen soudem nebo správním orgánem zákaz činnosti spočívající v poskytování zdravotních služeb, a to po dobu trvání tohoto zákazu,</a:t>
            </a:r>
          </a:p>
          <a:p>
            <a:r>
              <a:rPr lang="cs-CZ" b="1" dirty="0"/>
              <a:t>b)</a:t>
            </a:r>
            <a:r>
              <a:rPr lang="cs-CZ" dirty="0"/>
              <a:t> fyzické nebo právnické osobě, které bylo odňato oprávnění </a:t>
            </a:r>
            <a:r>
              <a:rPr lang="cs-CZ" dirty="0" smtClean="0"/>
              <a:t>za přestupky, </a:t>
            </a:r>
            <a:r>
              <a:rPr lang="cs-CZ" dirty="0"/>
              <a:t>a to po dobu 3 let ode dne nabytí právní moci rozhodnutí o odnětí oprávnění,</a:t>
            </a:r>
          </a:p>
          <a:p>
            <a:r>
              <a:rPr lang="cs-CZ" b="1" dirty="0" smtClean="0"/>
              <a:t>c)</a:t>
            </a:r>
            <a:r>
              <a:rPr lang="cs-CZ" dirty="0" smtClean="0"/>
              <a:t>insolvenční řízení, konkurs</a:t>
            </a:r>
            <a:endParaRPr lang="cs-CZ" dirty="0"/>
          </a:p>
          <a:p>
            <a:endParaRPr lang="cs-CZ" dirty="0"/>
          </a:p>
        </p:txBody>
      </p:sp>
    </p:spTree>
    <p:extLst>
      <p:ext uri="{BB962C8B-B14F-4D97-AF65-F5344CB8AC3E}">
        <p14:creationId xmlns:p14="http://schemas.microsoft.com/office/powerpoint/2010/main" val="40982417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19188033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Soudy - Odpovědnost</a:t>
            </a:r>
            <a:endParaRPr lang="cs-CZ" dirty="0"/>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26095228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Soudy</a:t>
            </a:r>
            <a:endParaRPr lang="cs-CZ" dirty="0"/>
          </a:p>
        </p:txBody>
      </p:sp>
      <p:sp>
        <p:nvSpPr>
          <p:cNvPr id="3" name="Zástupný symbol pro obsah 2"/>
          <p:cNvSpPr>
            <a:spLocks noGrp="1"/>
          </p:cNvSpPr>
          <p:nvPr>
            <p:ph idx="1"/>
          </p:nvPr>
        </p:nvSpPr>
        <p:spPr/>
        <p:txBody>
          <a:bodyPr/>
          <a:lstStyle/>
          <a:p>
            <a:r>
              <a:rPr lang="cs-CZ" dirty="0" smtClean="0"/>
              <a:t>Okresní</a:t>
            </a:r>
          </a:p>
          <a:p>
            <a:r>
              <a:rPr lang="cs-CZ" dirty="0" smtClean="0"/>
              <a:t>Krajské</a:t>
            </a:r>
          </a:p>
          <a:p>
            <a:r>
              <a:rPr lang="cs-CZ" dirty="0" smtClean="0"/>
              <a:t>Vrchní</a:t>
            </a:r>
          </a:p>
          <a:p>
            <a:r>
              <a:rPr lang="cs-CZ" dirty="0" smtClean="0"/>
              <a:t>Nejvyšší</a:t>
            </a:r>
          </a:p>
          <a:p>
            <a:endParaRPr lang="cs-CZ" dirty="0"/>
          </a:p>
          <a:p>
            <a:endParaRPr lang="cs-CZ" dirty="0" smtClean="0"/>
          </a:p>
          <a:p>
            <a:r>
              <a:rPr lang="cs-CZ" dirty="0" smtClean="0"/>
              <a:t>a </a:t>
            </a:r>
          </a:p>
          <a:p>
            <a:endParaRPr lang="cs-CZ" dirty="0"/>
          </a:p>
          <a:p>
            <a:r>
              <a:rPr lang="cs-CZ" dirty="0" smtClean="0"/>
              <a:t>Ústavní</a:t>
            </a:r>
            <a:endParaRPr lang="cs-CZ" dirty="0"/>
          </a:p>
        </p:txBody>
      </p:sp>
    </p:spTree>
    <p:extLst>
      <p:ext uri="{BB962C8B-B14F-4D97-AF65-F5344CB8AC3E}">
        <p14:creationId xmlns:p14="http://schemas.microsoft.com/office/powerpoint/2010/main" val="23804577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nvPr>
        </p:nvGraphicFramePr>
        <p:xfrm>
          <a:off x="1981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Nadpis 1"/>
          <p:cNvSpPr>
            <a:spLocks noGrp="1"/>
          </p:cNvSpPr>
          <p:nvPr>
            <p:ph type="title"/>
          </p:nvPr>
        </p:nvSpPr>
        <p:spPr/>
        <p:txBody>
          <a:bodyPr>
            <a:normAutofit/>
          </a:bodyPr>
          <a:lstStyle/>
          <a:p>
            <a:r>
              <a:rPr lang="cs-CZ" dirty="0" smtClean="0"/>
              <a:t>Předpoklady vzniku odpovědnosti</a:t>
            </a:r>
            <a:endParaRPr lang="cs-CZ" dirty="0"/>
          </a:p>
        </p:txBody>
      </p:sp>
    </p:spTree>
    <p:extLst>
      <p:ext uri="{BB962C8B-B14F-4D97-AF65-F5344CB8AC3E}">
        <p14:creationId xmlns:p14="http://schemas.microsoft.com/office/powerpoint/2010/main" val="1230936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88F4B9F3-8E4E-4CC6-B36D-6AA6CB437AFC}"/>
                                            </p:graphicEl>
                                          </p:spTgt>
                                        </p:tgtEl>
                                        <p:attrNameLst>
                                          <p:attrName>style.visibility</p:attrName>
                                        </p:attrNameLst>
                                      </p:cBhvr>
                                      <p:to>
                                        <p:strVal val="visible"/>
                                      </p:to>
                                    </p:set>
                                    <p:animEffect transition="in" filter="fade">
                                      <p:cBhvr>
                                        <p:cTn id="7" dur="500"/>
                                        <p:tgtEl>
                                          <p:spTgt spid="4">
                                            <p:graphicEl>
                                              <a:dgm id="{88F4B9F3-8E4E-4CC6-B36D-6AA6CB437AF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CE714229-4FDB-44DC-993E-48CE13974932}"/>
                                            </p:graphicEl>
                                          </p:spTgt>
                                        </p:tgtEl>
                                        <p:attrNameLst>
                                          <p:attrName>style.visibility</p:attrName>
                                        </p:attrNameLst>
                                      </p:cBhvr>
                                      <p:to>
                                        <p:strVal val="visible"/>
                                      </p:to>
                                    </p:set>
                                    <p:animEffect transition="in" filter="fade">
                                      <p:cBhvr>
                                        <p:cTn id="12" dur="500"/>
                                        <p:tgtEl>
                                          <p:spTgt spid="4">
                                            <p:graphicEl>
                                              <a:dgm id="{CE714229-4FDB-44DC-993E-48CE13974932}"/>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0F8AB609-0B9C-42D2-ADB8-B0CDEF09A769}"/>
                                            </p:graphicEl>
                                          </p:spTgt>
                                        </p:tgtEl>
                                        <p:attrNameLst>
                                          <p:attrName>style.visibility</p:attrName>
                                        </p:attrNameLst>
                                      </p:cBhvr>
                                      <p:to>
                                        <p:strVal val="visible"/>
                                      </p:to>
                                    </p:set>
                                    <p:animEffect transition="in" filter="fade">
                                      <p:cBhvr>
                                        <p:cTn id="17" dur="500"/>
                                        <p:tgtEl>
                                          <p:spTgt spid="4">
                                            <p:graphicEl>
                                              <a:dgm id="{0F8AB609-0B9C-42D2-ADB8-B0CDEF09A769}"/>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8B4FE3F0-24A0-468E-BC57-0C15AD6D5069}"/>
                                            </p:graphicEl>
                                          </p:spTgt>
                                        </p:tgtEl>
                                        <p:attrNameLst>
                                          <p:attrName>style.visibility</p:attrName>
                                        </p:attrNameLst>
                                      </p:cBhvr>
                                      <p:to>
                                        <p:strVal val="visible"/>
                                      </p:to>
                                    </p:set>
                                    <p:animEffect transition="in" filter="fade">
                                      <p:cBhvr>
                                        <p:cTn id="22" dur="500"/>
                                        <p:tgtEl>
                                          <p:spTgt spid="4">
                                            <p:graphicEl>
                                              <a:dgm id="{8B4FE3F0-24A0-468E-BC57-0C15AD6D506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nvPr>
        </p:nvGraphicFramePr>
        <p:xfrm>
          <a:off x="1981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Nadpis 1"/>
          <p:cNvSpPr>
            <a:spLocks noGrp="1"/>
          </p:cNvSpPr>
          <p:nvPr>
            <p:ph type="title"/>
          </p:nvPr>
        </p:nvSpPr>
        <p:spPr>
          <a:xfrm>
            <a:off x="2063552" y="332656"/>
            <a:ext cx="8229600" cy="1143000"/>
          </a:xfrm>
        </p:spPr>
        <p:txBody>
          <a:bodyPr/>
          <a:lstStyle/>
          <a:p>
            <a:r>
              <a:rPr lang="cs-CZ" dirty="0" smtClean="0"/>
              <a:t>Porušení právní povinnosti</a:t>
            </a:r>
            <a:endParaRPr lang="cs-CZ" dirty="0"/>
          </a:p>
        </p:txBody>
      </p:sp>
    </p:spTree>
    <p:extLst>
      <p:ext uri="{BB962C8B-B14F-4D97-AF65-F5344CB8AC3E}">
        <p14:creationId xmlns:p14="http://schemas.microsoft.com/office/powerpoint/2010/main" val="159955351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nvPr>
        </p:nvGraphicFramePr>
        <p:xfrm>
          <a:off x="1981200" y="1481329"/>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Nadpis 2"/>
          <p:cNvSpPr>
            <a:spLocks noGrp="1"/>
          </p:cNvSpPr>
          <p:nvPr>
            <p:ph type="title"/>
          </p:nvPr>
        </p:nvSpPr>
        <p:spPr/>
        <p:txBody>
          <a:bodyPr/>
          <a:lstStyle/>
          <a:p>
            <a:endParaRPr lang="cs-CZ" dirty="0"/>
          </a:p>
        </p:txBody>
      </p:sp>
    </p:spTree>
    <p:extLst>
      <p:ext uri="{BB962C8B-B14F-4D97-AF65-F5344CB8AC3E}">
        <p14:creationId xmlns:p14="http://schemas.microsoft.com/office/powerpoint/2010/main" val="41912309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08213" y="908050"/>
            <a:ext cx="7847012" cy="1873250"/>
          </a:xfrm>
        </p:spPr>
        <p:txBody>
          <a:bodyPr>
            <a:normAutofit fontScale="90000"/>
          </a:bodyPr>
          <a:lstStyle/>
          <a:p>
            <a:pPr eaLnBrk="1" hangingPunct="1">
              <a:defRPr/>
            </a:pPr>
            <a:r>
              <a:rPr lang="cs-CZ" altLang="cs-CZ" smtClean="0">
                <a:latin typeface="Arial" charset="0"/>
                <a:cs typeface="Arial" charset="0"/>
              </a:rPr>
              <a:t>Financování péče v ČR</a:t>
            </a:r>
          </a:p>
        </p:txBody>
      </p:sp>
      <p:pic>
        <p:nvPicPr>
          <p:cNvPr id="3075" name="Picture 11" descr="Bankovk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1313" y="2997200"/>
            <a:ext cx="4032250"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13" descr="10_Hal_1999_1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2125" y="2905125"/>
            <a:ext cx="104775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846468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4000">
                <a:latin typeface="Tahoma" panose="020B0604030504040204" pitchFamily="34" charset="0"/>
                <a:cs typeface="Arial" panose="020B0604020202020204" pitchFamily="34" charset="0"/>
              </a:rPr>
              <a:t>Systém financování zdravotní péče ČR</a:t>
            </a:r>
          </a:p>
        </p:txBody>
      </p:sp>
      <p:sp>
        <p:nvSpPr>
          <p:cNvPr id="4099"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latin typeface="Tahoma" panose="020B0604030504040204" pitchFamily="34" charset="0"/>
                <a:cs typeface="Arial" panose="020B0604020202020204" pitchFamily="34" charset="0"/>
              </a:rPr>
              <a:t>Čl. 31 Listiny základních práv a svobod (dále též „Listiny“)</a:t>
            </a:r>
          </a:p>
          <a:p>
            <a:pPr>
              <a:buFont typeface="Wingdings" panose="05000000000000000000" pitchFamily="2" charset="2"/>
              <a:buNone/>
            </a:pPr>
            <a:r>
              <a:rPr lang="cs-CZ" altLang="cs-CZ" smtClean="0">
                <a:effectLst/>
                <a:latin typeface="Tahoma" panose="020B0604030504040204" pitchFamily="34" charset="0"/>
                <a:cs typeface="Arial" panose="020B0604020202020204" pitchFamily="34" charset="0"/>
              </a:rPr>
              <a:t> „</a:t>
            </a:r>
            <a:r>
              <a:rPr lang="cs-CZ" altLang="cs-CZ" i="1" smtClean="0">
                <a:effectLst/>
                <a:latin typeface="Tahoma" panose="020B0604030504040204" pitchFamily="34" charset="0"/>
                <a:cs typeface="Arial" panose="020B0604020202020204" pitchFamily="34" charset="0"/>
              </a:rPr>
              <a:t>Každý má právo na ochranu zdraví. Občané mají na základě veřejného pojištění právo na bezplatnou zdravotní péči a na zdravotní pomůcky za podmínek, které stanoví zákon.“</a:t>
            </a:r>
            <a:endParaRPr lang="cs-CZ" altLang="cs-CZ"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25595385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815897" y="989284"/>
            <a:ext cx="10515600" cy="4351338"/>
          </a:xfrm>
        </p:spPr>
        <p:txBody>
          <a:bodyPr anchor="ctr">
            <a:normAutofit/>
          </a:bodyPr>
          <a:lstStyle/>
          <a:p>
            <a:pPr marL="0" indent="0" algn="ctr">
              <a:buNone/>
            </a:pPr>
            <a:r>
              <a:rPr lang="cs-CZ" sz="6600" dirty="0" smtClean="0">
                <a:ln w="0"/>
                <a:effectLst>
                  <a:outerShdw blurRad="38100" dist="19050" dir="2700000" algn="tl" rotWithShape="0">
                    <a:schemeClr val="dk1">
                      <a:alpha val="40000"/>
                    </a:schemeClr>
                  </a:outerShdw>
                </a:effectLst>
              </a:rPr>
              <a:t>Kdo to zabezpečí ?</a:t>
            </a:r>
            <a:endParaRPr lang="cs-CZ" sz="6600" dirty="0"/>
          </a:p>
        </p:txBody>
      </p:sp>
    </p:spTree>
    <p:extLst>
      <p:ext uri="{BB962C8B-B14F-4D97-AF65-F5344CB8AC3E}">
        <p14:creationId xmlns:p14="http://schemas.microsoft.com/office/powerpoint/2010/main" val="13115994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4000">
                <a:latin typeface="Tahoma" panose="020B0604030504040204" pitchFamily="34" charset="0"/>
                <a:cs typeface="Arial" panose="020B0604020202020204" pitchFamily="34" charset="0"/>
              </a:rPr>
              <a:t>Systém financování zdravotní péče ČR</a:t>
            </a:r>
          </a:p>
        </p:txBody>
      </p:sp>
      <p:sp>
        <p:nvSpPr>
          <p:cNvPr id="5123"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latin typeface="Tahoma" panose="020B0604030504040204" pitchFamily="34" charset="0"/>
                <a:cs typeface="Arial" panose="020B0604020202020204" pitchFamily="34" charset="0"/>
              </a:rPr>
              <a:t> Čl. 41 Listiny, tzv. výhrada zákona, práva uvedeného v čl. 31 se lze dovolávat pouze v mezích zákonů, které jej provádí. </a:t>
            </a:r>
          </a:p>
          <a:p>
            <a:r>
              <a:rPr lang="cs-CZ" altLang="cs-CZ" smtClean="0">
                <a:effectLst/>
                <a:latin typeface="Tahoma" panose="020B0604030504040204" pitchFamily="34" charset="0"/>
                <a:cs typeface="Arial" panose="020B0604020202020204" pitchFamily="34" charset="0"/>
              </a:rPr>
              <a:t>Právo na zdravotní péči se dle dikce Listiny nevztahuje na cizince, neboť Listina hovoří „občanech“, tedy občanech České republiky.</a:t>
            </a:r>
          </a:p>
          <a:p>
            <a:endParaRPr lang="cs-CZ" altLang="cs-CZ"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390621395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Financování ZP v ČR</a:t>
            </a:r>
            <a:endParaRPr lang="cs-CZ" dirty="0"/>
          </a:p>
        </p:txBody>
      </p:sp>
      <p:sp>
        <p:nvSpPr>
          <p:cNvPr id="3" name="Zástupný symbol pro obsah 2"/>
          <p:cNvSpPr>
            <a:spLocks noGrp="1"/>
          </p:cNvSpPr>
          <p:nvPr>
            <p:ph idx="1"/>
          </p:nvPr>
        </p:nvSpPr>
        <p:spPr/>
        <p:txBody>
          <a:bodyPr/>
          <a:lstStyle/>
          <a:p>
            <a:r>
              <a:rPr lang="cs-CZ" b="1" dirty="0" smtClean="0"/>
              <a:t>Veřejné zdravotní pojištění</a:t>
            </a:r>
          </a:p>
          <a:p>
            <a:endParaRPr lang="cs-CZ" b="1" dirty="0"/>
          </a:p>
          <a:p>
            <a:r>
              <a:rPr lang="cs-CZ" b="1" dirty="0" smtClean="0"/>
              <a:t>Pojištěnec</a:t>
            </a:r>
            <a:r>
              <a:rPr lang="cs-CZ" dirty="0"/>
              <a:t> (příjemce zdravotních služeb)</a:t>
            </a:r>
          </a:p>
          <a:p>
            <a:r>
              <a:rPr lang="cs-CZ" b="1" dirty="0"/>
              <a:t>Poskytovatel zdravotních služeb</a:t>
            </a:r>
            <a:r>
              <a:rPr lang="cs-CZ" dirty="0"/>
              <a:t> (je oprávněný poskytovat zdravotní služby)</a:t>
            </a:r>
          </a:p>
          <a:p>
            <a:r>
              <a:rPr lang="cs-CZ" b="1" dirty="0"/>
              <a:t>Zdravotní pojišťovna</a:t>
            </a:r>
            <a:r>
              <a:rPr lang="cs-CZ" dirty="0"/>
              <a:t> (instituce, u které je pojištěnec zdravotně pojištěn)</a:t>
            </a:r>
          </a:p>
          <a:p>
            <a:endParaRPr lang="cs-CZ" dirty="0"/>
          </a:p>
        </p:txBody>
      </p:sp>
    </p:spTree>
    <p:extLst>
      <p:ext uri="{BB962C8B-B14F-4D97-AF65-F5344CB8AC3E}">
        <p14:creationId xmlns:p14="http://schemas.microsoft.com/office/powerpoint/2010/main" val="17119516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Veřejné zdravotní pojištění</a:t>
            </a:r>
            <a:endParaRPr lang="cs-CZ" dirty="0"/>
          </a:p>
        </p:txBody>
      </p:sp>
      <p:sp>
        <p:nvSpPr>
          <p:cNvPr id="3" name="Zástupný symbol pro obsah 2"/>
          <p:cNvSpPr>
            <a:spLocks noGrp="1"/>
          </p:cNvSpPr>
          <p:nvPr>
            <p:ph idx="1"/>
          </p:nvPr>
        </p:nvSpPr>
        <p:spPr/>
        <p:txBody>
          <a:bodyPr/>
          <a:lstStyle/>
          <a:p>
            <a:r>
              <a:rPr lang="cs-CZ" dirty="0" smtClean="0"/>
              <a:t>Zaměstnavatel </a:t>
            </a:r>
            <a:r>
              <a:rPr lang="cs-CZ" dirty="0"/>
              <a:t>na zdravotní pojištění 13,5 % z vyměřovacího základu, </a:t>
            </a:r>
            <a:endParaRPr lang="cs-CZ" dirty="0" smtClean="0"/>
          </a:p>
          <a:p>
            <a:pPr lvl="1"/>
            <a:r>
              <a:rPr lang="cs-CZ" dirty="0" smtClean="0"/>
              <a:t>1/3 </a:t>
            </a:r>
            <a:r>
              <a:rPr lang="cs-CZ" dirty="0"/>
              <a:t>hradí zaměstnanec </a:t>
            </a:r>
            <a:endParaRPr lang="cs-CZ" dirty="0" smtClean="0"/>
          </a:p>
          <a:p>
            <a:pPr lvl="1"/>
            <a:r>
              <a:rPr lang="cs-CZ" dirty="0" smtClean="0"/>
              <a:t>2/3 hradí zaměstnavatel</a:t>
            </a:r>
          </a:p>
          <a:p>
            <a:pPr marL="201168" lvl="1" indent="0">
              <a:buNone/>
            </a:pPr>
            <a:endParaRPr lang="cs-CZ" dirty="0"/>
          </a:p>
          <a:p>
            <a:pPr marL="201168" lvl="1" indent="0">
              <a:buNone/>
            </a:pPr>
            <a:r>
              <a:rPr lang="cs-CZ" dirty="0" smtClean="0"/>
              <a:t>Stát jako plátce</a:t>
            </a:r>
          </a:p>
          <a:p>
            <a:pPr lvl="1"/>
            <a:r>
              <a:rPr lang="cs-CZ" dirty="0" smtClean="0"/>
              <a:t>Děti, důchodci, nezaměstnaní, </a:t>
            </a:r>
          </a:p>
          <a:p>
            <a:pPr marL="201168" lvl="1" indent="0">
              <a:buNone/>
            </a:pPr>
            <a:endParaRPr lang="cs-CZ" dirty="0"/>
          </a:p>
          <a:p>
            <a:pPr marL="201168" lvl="1" indent="0">
              <a:buNone/>
            </a:pPr>
            <a:r>
              <a:rPr lang="cs-CZ" dirty="0" smtClean="0"/>
              <a:t>Vzniká narozením</a:t>
            </a:r>
          </a:p>
          <a:p>
            <a:pPr marL="201168" lvl="1" indent="0">
              <a:buNone/>
            </a:pPr>
            <a:endParaRPr lang="cs-CZ" dirty="0"/>
          </a:p>
          <a:p>
            <a:pPr marL="201168" lvl="1" indent="0">
              <a:buNone/>
            </a:pPr>
            <a:r>
              <a:rPr lang="cs-CZ" dirty="0" smtClean="0"/>
              <a:t>Zaniká Smrtí</a:t>
            </a:r>
          </a:p>
          <a:p>
            <a:pPr lvl="1"/>
            <a:endParaRPr lang="cs-CZ" dirty="0"/>
          </a:p>
          <a:p>
            <a:pPr marL="201168" lvl="1" indent="0">
              <a:buNone/>
            </a:pPr>
            <a:endParaRPr lang="cs-CZ" dirty="0"/>
          </a:p>
        </p:txBody>
      </p:sp>
    </p:spTree>
    <p:extLst>
      <p:ext uri="{BB962C8B-B14F-4D97-AF65-F5344CB8AC3E}">
        <p14:creationId xmlns:p14="http://schemas.microsoft.com/office/powerpoint/2010/main" val="28834999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9839" y="1381125"/>
            <a:ext cx="7172325" cy="409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370103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Základní ustanovení</a:t>
            </a:r>
          </a:p>
        </p:txBody>
      </p:sp>
      <p:sp>
        <p:nvSpPr>
          <p:cNvPr id="8195"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cs-CZ" altLang="cs-CZ" smtClean="0">
                <a:effectLst/>
                <a:cs typeface="Arial" panose="020B0604020202020204" pitchFamily="34" charset="0"/>
              </a:rPr>
              <a:t>Veřejné zdravotní pojištění (dále jen "zdravotní pojištění"),</a:t>
            </a:r>
          </a:p>
          <a:p>
            <a:pPr>
              <a:lnSpc>
                <a:spcPct val="90000"/>
              </a:lnSpc>
            </a:pPr>
            <a:r>
              <a:rPr lang="cs-CZ" altLang="cs-CZ" smtClean="0">
                <a:effectLst/>
                <a:cs typeface="Arial" panose="020B0604020202020204" pitchFamily="34" charset="0"/>
              </a:rPr>
              <a:t>Rozsah a podmínky, za nichž jsou na základě tohoto zákona ze zdravotního pojištění hrazeny zdravotní služby (dále jen "hrazené služby"),</a:t>
            </a:r>
          </a:p>
          <a:p>
            <a:pPr>
              <a:lnSpc>
                <a:spcPct val="90000"/>
              </a:lnSpc>
            </a:pPr>
            <a:r>
              <a:rPr lang="cs-CZ" altLang="cs-CZ" smtClean="0">
                <a:effectLst/>
                <a:cs typeface="Arial" panose="020B0604020202020204" pitchFamily="34" charset="0"/>
              </a:rPr>
              <a:t>Způsob stanovení cen a úhrad léčivých přípravků a potravin pro zvláštní lékařské účely hrazených ze zdravotního pojištění.</a:t>
            </a:r>
          </a:p>
        </p:txBody>
      </p:sp>
    </p:spTree>
    <p:extLst>
      <p:ext uri="{BB962C8B-B14F-4D97-AF65-F5344CB8AC3E}">
        <p14:creationId xmlns:p14="http://schemas.microsoft.com/office/powerpoint/2010/main" val="8818858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4000">
                <a:cs typeface="Arial" panose="020B0604020202020204" pitchFamily="34" charset="0"/>
              </a:rPr>
              <a:t>Osobní rozsah zdravotního pojištění</a:t>
            </a:r>
          </a:p>
        </p:txBody>
      </p:sp>
      <p:sp>
        <p:nvSpPr>
          <p:cNvPr id="9219"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Osoby, které mají trvalý pobyt na území České republiky,</a:t>
            </a:r>
          </a:p>
          <a:p>
            <a:r>
              <a:rPr lang="cs-CZ" altLang="cs-CZ" smtClean="0">
                <a:effectLst/>
                <a:cs typeface="Arial" panose="020B0604020202020204" pitchFamily="34" charset="0"/>
              </a:rPr>
              <a:t>osoby, které na území České republiky nemají trvalý pobyt, pokud jsou zaměstnanci zaměstnavatele, který má sídlo nebo trvalý pobyt na území České republiky, (dále jen "pojištěnci").</a:t>
            </a:r>
          </a:p>
        </p:txBody>
      </p:sp>
    </p:spTree>
    <p:extLst>
      <p:ext uri="{BB962C8B-B14F-4D97-AF65-F5344CB8AC3E}">
        <p14:creationId xmlns:p14="http://schemas.microsoft.com/office/powerpoint/2010/main" val="19287925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Vznik zdravotního pojištění</a:t>
            </a:r>
          </a:p>
        </p:txBody>
      </p:sp>
      <p:sp>
        <p:nvSpPr>
          <p:cNvPr id="10243"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Narození, jde-li o osobu s trvalým pobytem na území České republiky,</a:t>
            </a:r>
          </a:p>
          <a:p>
            <a:r>
              <a:rPr lang="cs-CZ" altLang="cs-CZ" smtClean="0">
                <a:effectLst/>
                <a:cs typeface="Arial" panose="020B0604020202020204" pitchFamily="34" charset="0"/>
              </a:rPr>
              <a:t>osoba bez trvalého pobytu na území České republiky stala zaměstnancem,</a:t>
            </a:r>
          </a:p>
          <a:p>
            <a:r>
              <a:rPr lang="cs-CZ" altLang="cs-CZ" smtClean="0">
                <a:effectLst/>
                <a:cs typeface="Arial" panose="020B0604020202020204" pitchFamily="34" charset="0"/>
              </a:rPr>
              <a:t>získání trvalého pobytu na území České republiky.</a:t>
            </a:r>
          </a:p>
          <a:p>
            <a:endParaRPr lang="cs-CZ" altLang="cs-CZ"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39341011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Zánik zdravotního pojištění</a:t>
            </a:r>
          </a:p>
        </p:txBody>
      </p:sp>
      <p:sp>
        <p:nvSpPr>
          <p:cNvPr id="11267"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dirty="0" smtClean="0">
                <a:effectLst/>
                <a:cs typeface="Arial" panose="020B0604020202020204" pitchFamily="34" charset="0"/>
              </a:rPr>
              <a:t>Úmrtí pojištěnce nebo jeho prohlášení za mrtvého,</a:t>
            </a:r>
          </a:p>
          <a:p>
            <a:r>
              <a:rPr lang="cs-CZ" altLang="cs-CZ" smtClean="0">
                <a:effectLst/>
                <a:cs typeface="Arial" panose="020B0604020202020204" pitchFamily="34" charset="0"/>
              </a:rPr>
              <a:t>osoba bez trvalého pobytu na území České republiky přestala být zaměstnancem,</a:t>
            </a:r>
          </a:p>
          <a:p>
            <a:r>
              <a:rPr lang="cs-CZ" altLang="cs-CZ" dirty="0" smtClean="0">
                <a:effectLst/>
                <a:cs typeface="Arial" panose="020B0604020202020204" pitchFamily="34" charset="0"/>
              </a:rPr>
              <a:t>ukončení trvalého pobytu na území České republiky.</a:t>
            </a:r>
          </a:p>
          <a:p>
            <a:endParaRPr lang="cs-CZ" altLang="cs-CZ" dirty="0"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29151408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4000">
                <a:cs typeface="Arial" panose="020B0604020202020204" pitchFamily="34" charset="0"/>
              </a:rPr>
              <a:t>Plátci pojistného zdravotního pojištění</a:t>
            </a:r>
          </a:p>
        </p:txBody>
      </p:sp>
      <p:sp>
        <p:nvSpPr>
          <p:cNvPr id="12291"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ltLang="cs-CZ" smtClean="0">
              <a:effectLst/>
              <a:cs typeface="Arial" panose="020B0604020202020204" pitchFamily="34" charset="0"/>
            </a:endParaRPr>
          </a:p>
          <a:p>
            <a:endParaRPr lang="cs-CZ" altLang="cs-CZ" smtClean="0">
              <a:effectLst/>
              <a:cs typeface="Arial" panose="020B0604020202020204" pitchFamily="34" charset="0"/>
            </a:endParaRPr>
          </a:p>
          <a:p>
            <a:r>
              <a:rPr lang="cs-CZ" altLang="cs-CZ" smtClean="0">
                <a:effectLst/>
                <a:cs typeface="Arial" panose="020B0604020202020204" pitchFamily="34" charset="0"/>
              </a:rPr>
              <a:t> a) pojištěnci </a:t>
            </a:r>
          </a:p>
          <a:p>
            <a:r>
              <a:rPr lang="cs-CZ" altLang="cs-CZ" smtClean="0">
                <a:effectLst/>
                <a:cs typeface="Arial" panose="020B0604020202020204" pitchFamily="34" charset="0"/>
              </a:rPr>
              <a:t> b) zaměstnavatelé</a:t>
            </a:r>
          </a:p>
          <a:p>
            <a:r>
              <a:rPr lang="cs-CZ" altLang="cs-CZ" smtClean="0">
                <a:effectLst/>
                <a:cs typeface="Arial" panose="020B0604020202020204" pitchFamily="34" charset="0"/>
              </a:rPr>
              <a:t> c) stát</a:t>
            </a:r>
          </a:p>
          <a:p>
            <a:pPr>
              <a:buFont typeface="Wingdings" panose="05000000000000000000" pitchFamily="2" charset="2"/>
              <a:buNone/>
            </a:pPr>
            <a:endParaRPr lang="cs-CZ" altLang="cs-CZ"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274642454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4000">
                <a:cs typeface="Arial" panose="020B0604020202020204" pitchFamily="34" charset="0"/>
              </a:rPr>
              <a:t> </a:t>
            </a:r>
            <a:r>
              <a:rPr lang="cs-CZ" altLang="cs-CZ" sz="2800">
                <a:cs typeface="Arial" panose="020B0604020202020204" pitchFamily="34" charset="0"/>
              </a:rPr>
              <a:t>Stát je plátcem pojistného prostřednictvím státního rozpočtu za tyto pojištěnce</a:t>
            </a:r>
          </a:p>
        </p:txBody>
      </p:sp>
      <p:sp>
        <p:nvSpPr>
          <p:cNvPr id="19459"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dirty="0" smtClean="0">
                <a:effectLst/>
                <a:cs typeface="Arial" panose="020B0604020202020204" pitchFamily="34" charset="0"/>
              </a:rPr>
              <a:t>a) </a:t>
            </a:r>
            <a:r>
              <a:rPr lang="cs-CZ" altLang="cs-CZ" b="1" u="sng" dirty="0" smtClean="0">
                <a:effectLst/>
                <a:cs typeface="Arial" panose="020B0604020202020204" pitchFamily="34" charset="0"/>
              </a:rPr>
              <a:t>nezaopatřené děti;</a:t>
            </a:r>
            <a:r>
              <a:rPr lang="cs-CZ" altLang="cs-CZ" dirty="0" smtClean="0">
                <a:effectLst/>
                <a:cs typeface="Arial" panose="020B0604020202020204" pitchFamily="34" charset="0"/>
              </a:rPr>
              <a:t> nezaopatřenost dítěte se posuzuje podle zákona o státní sociální podpoře,</a:t>
            </a:r>
          </a:p>
          <a:p>
            <a:r>
              <a:rPr lang="cs-CZ" altLang="cs-CZ" dirty="0" smtClean="0">
                <a:effectLst/>
                <a:cs typeface="Arial" panose="020B0604020202020204" pitchFamily="34" charset="0"/>
              </a:rPr>
              <a:t>b) poživatele důchodů z důchodového pojištění, </a:t>
            </a:r>
          </a:p>
          <a:p>
            <a:r>
              <a:rPr lang="cs-CZ" altLang="cs-CZ" dirty="0" smtClean="0">
                <a:effectLst/>
                <a:cs typeface="Arial" panose="020B0604020202020204" pitchFamily="34" charset="0"/>
              </a:rPr>
              <a:t>c) příjemce rodičovského příspěvku</a:t>
            </a:r>
          </a:p>
          <a:p>
            <a:pPr>
              <a:lnSpc>
                <a:spcPct val="80000"/>
              </a:lnSpc>
            </a:pPr>
            <a:r>
              <a:rPr lang="cs-CZ" altLang="cs-CZ" dirty="0" smtClean="0">
                <a:cs typeface="Arial" panose="020B0604020202020204" pitchFamily="34" charset="0"/>
              </a:rPr>
              <a:t>d) ženy na mateřské</a:t>
            </a:r>
          </a:p>
          <a:p>
            <a:pPr>
              <a:lnSpc>
                <a:spcPct val="80000"/>
              </a:lnSpc>
            </a:pPr>
            <a:r>
              <a:rPr lang="cs-CZ" altLang="cs-CZ" dirty="0" smtClean="0">
                <a:cs typeface="Arial" panose="020B0604020202020204" pitchFamily="34" charset="0"/>
              </a:rPr>
              <a:t>e) uchazeče o zaměstnání včetně</a:t>
            </a:r>
          </a:p>
          <a:p>
            <a:pPr>
              <a:lnSpc>
                <a:spcPct val="80000"/>
              </a:lnSpc>
            </a:pPr>
            <a:r>
              <a:rPr lang="cs-CZ" altLang="cs-CZ" dirty="0" smtClean="0">
                <a:cs typeface="Arial" panose="020B0604020202020204" pitchFamily="34" charset="0"/>
              </a:rPr>
              <a:t>f) osoby pobírající dávku pomoci v hmotné nouzi</a:t>
            </a:r>
          </a:p>
          <a:p>
            <a:pPr>
              <a:lnSpc>
                <a:spcPct val="80000"/>
              </a:lnSpc>
            </a:pPr>
            <a:r>
              <a:rPr lang="cs-CZ" altLang="cs-CZ" dirty="0" smtClean="0">
                <a:latin typeface="Tahoma" panose="020B0604030504040204" pitchFamily="34" charset="0"/>
                <a:cs typeface="Arial" panose="020B0604020202020204" pitchFamily="34" charset="0"/>
              </a:rPr>
              <a:t>…. všichni bez příjmu</a:t>
            </a:r>
          </a:p>
          <a:p>
            <a:pPr marL="0" indent="0">
              <a:buNone/>
            </a:pPr>
            <a:endParaRPr lang="cs-CZ" altLang="cs-CZ" dirty="0" smtClean="0">
              <a:effectLst/>
              <a:cs typeface="Arial" panose="020B0604020202020204" pitchFamily="34" charset="0"/>
            </a:endParaRPr>
          </a:p>
          <a:p>
            <a:pPr>
              <a:buFont typeface="Wingdings" panose="05000000000000000000" pitchFamily="2" charset="2"/>
              <a:buNone/>
            </a:pPr>
            <a:endParaRPr lang="cs-CZ" altLang="cs-CZ" dirty="0" smtClean="0">
              <a:effectLst/>
              <a:cs typeface="Arial" panose="020B0604020202020204" pitchFamily="34" charset="0"/>
            </a:endParaRPr>
          </a:p>
        </p:txBody>
      </p:sp>
    </p:spTree>
    <p:extLst>
      <p:ext uri="{BB962C8B-B14F-4D97-AF65-F5344CB8AC3E}">
        <p14:creationId xmlns:p14="http://schemas.microsoft.com/office/powerpoint/2010/main" val="30446627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Role státu vs. Role samosprávy?</a:t>
            </a:r>
            <a:endParaRPr lang="cs-CZ" dirty="0"/>
          </a:p>
        </p:txBody>
      </p:sp>
      <p:pic>
        <p:nvPicPr>
          <p:cNvPr id="1026" name="Picture 2" descr="http://www.esfcr.cz/mapa/mapa_cr.jpg"/>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5638800" y="2018670"/>
            <a:ext cx="5715000" cy="36195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ct24.cz/cache/616x411/article/55/5414/541379.jpg?139101305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449" y="2275208"/>
            <a:ext cx="5040351" cy="3362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48716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Povinnost platit pojistné</a:t>
            </a:r>
          </a:p>
        </p:txBody>
      </p:sp>
      <p:sp>
        <p:nvSpPr>
          <p:cNvPr id="28675"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buFont typeface="Wingdings" panose="05000000000000000000" pitchFamily="2" charset="2"/>
              <a:buNone/>
            </a:pPr>
            <a:r>
              <a:rPr lang="cs-CZ" altLang="cs-CZ" b="1" dirty="0" smtClean="0">
                <a:effectLst/>
                <a:cs typeface="Arial" panose="020B0604020202020204" pitchFamily="34" charset="0"/>
              </a:rPr>
              <a:t>	Povinnost platit pojistné vzniká pojištěnci dnem:</a:t>
            </a:r>
          </a:p>
          <a:p>
            <a:pPr>
              <a:lnSpc>
                <a:spcPct val="90000"/>
              </a:lnSpc>
            </a:pPr>
            <a:r>
              <a:rPr lang="cs-CZ" altLang="cs-CZ" dirty="0" smtClean="0">
                <a:effectLst/>
                <a:cs typeface="Arial" panose="020B0604020202020204" pitchFamily="34" charset="0"/>
              </a:rPr>
              <a:t> a) nástupu zaměstnance do zaměstnání </a:t>
            </a:r>
          </a:p>
          <a:p>
            <a:pPr>
              <a:lnSpc>
                <a:spcPct val="90000"/>
              </a:lnSpc>
            </a:pPr>
            <a:r>
              <a:rPr lang="cs-CZ" altLang="cs-CZ" dirty="0" smtClean="0">
                <a:effectLst/>
                <a:cs typeface="Arial" panose="020B0604020202020204" pitchFamily="34" charset="0"/>
              </a:rPr>
              <a:t> b) zahájení samostatné výdělečné činnosti </a:t>
            </a:r>
          </a:p>
          <a:p>
            <a:pPr>
              <a:lnSpc>
                <a:spcPct val="90000"/>
              </a:lnSpc>
            </a:pPr>
            <a:r>
              <a:rPr lang="cs-CZ" altLang="cs-CZ" dirty="0" smtClean="0">
                <a:effectLst/>
                <a:cs typeface="Arial" panose="020B0604020202020204" pitchFamily="34" charset="0"/>
              </a:rPr>
              <a:t> c) kdy se stal pojištěncem </a:t>
            </a:r>
          </a:p>
          <a:p>
            <a:pPr>
              <a:lnSpc>
                <a:spcPct val="90000"/>
              </a:lnSpc>
            </a:pPr>
            <a:r>
              <a:rPr lang="cs-CZ" altLang="cs-CZ" dirty="0" smtClean="0">
                <a:effectLst/>
                <a:cs typeface="Arial" panose="020B0604020202020204" pitchFamily="34" charset="0"/>
              </a:rPr>
              <a:t> d) ke kterému se po návratu do České republiky pojištěnec přihlásil u příslušné zdravotní pojišťovny</a:t>
            </a:r>
          </a:p>
          <a:p>
            <a:pPr>
              <a:lnSpc>
                <a:spcPct val="90000"/>
              </a:lnSpc>
            </a:pPr>
            <a:endParaRPr lang="cs-CZ" altLang="cs-CZ" dirty="0"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56405994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latin typeface="Tahoma" panose="020B0604030504040204" pitchFamily="34" charset="0"/>
                <a:cs typeface="Arial" panose="020B0604020202020204" pitchFamily="34" charset="0"/>
              </a:rPr>
              <a:t>Pojištěnec v cizině</a:t>
            </a:r>
          </a:p>
        </p:txBody>
      </p:sp>
      <p:sp>
        <p:nvSpPr>
          <p:cNvPr id="38915"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lnSpc>
                <a:spcPct val="80000"/>
              </a:lnSpc>
            </a:pPr>
            <a:r>
              <a:rPr lang="cs-CZ" altLang="cs-CZ" sz="2000" dirty="0">
                <a:cs typeface="Arial" panose="020B0604020202020204" pitchFamily="34" charset="0"/>
              </a:rPr>
              <a:t>Pojištěnec </a:t>
            </a:r>
            <a:r>
              <a:rPr lang="cs-CZ" altLang="cs-CZ" sz="2000" b="1" dirty="0">
                <a:cs typeface="Arial" panose="020B0604020202020204" pitchFamily="34" charset="0"/>
              </a:rPr>
              <a:t>není povinen</a:t>
            </a:r>
            <a:r>
              <a:rPr lang="cs-CZ" altLang="cs-CZ" sz="2000" dirty="0">
                <a:cs typeface="Arial" panose="020B0604020202020204" pitchFamily="34" charset="0"/>
              </a:rPr>
              <a:t> platit pojistné po dobu, kdy je dlouhodobě v cizině, pokud je v cizině zdravotně pojištěn a učinil o této skutečnosti u příslušné zdravotní pojišťovny písemné prohlášení. </a:t>
            </a:r>
          </a:p>
          <a:p>
            <a:pPr>
              <a:lnSpc>
                <a:spcPct val="80000"/>
              </a:lnSpc>
            </a:pPr>
            <a:r>
              <a:rPr lang="cs-CZ" altLang="cs-CZ" sz="2000" dirty="0" smtClean="0">
                <a:cs typeface="Arial" panose="020B0604020202020204" pitchFamily="34" charset="0"/>
              </a:rPr>
              <a:t>Povinnost </a:t>
            </a:r>
            <a:r>
              <a:rPr lang="cs-CZ" altLang="cs-CZ" sz="2000" dirty="0">
                <a:cs typeface="Arial" panose="020B0604020202020204" pitchFamily="34" charset="0"/>
              </a:rPr>
              <a:t>platit pojistné však zaniká až dnem, který pojištěnec v prohlášení podle věty prvé uvedl, ne však dříve než dnem následujícím po dni, kdy toto prohlášení bylo doručeno příslušné zdravotní pojišťovně. </a:t>
            </a:r>
          </a:p>
        </p:txBody>
      </p:sp>
    </p:spTree>
    <p:extLst>
      <p:ext uri="{BB962C8B-B14F-4D97-AF65-F5344CB8AC3E}">
        <p14:creationId xmlns:p14="http://schemas.microsoft.com/office/powerpoint/2010/main" val="84462945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4000">
                <a:cs typeface="Arial" panose="020B0604020202020204" pitchFamily="34" charset="0"/>
              </a:rPr>
              <a:t>Výše a způsob placení pojistného a penále</a:t>
            </a:r>
          </a:p>
        </p:txBody>
      </p:sp>
      <p:sp>
        <p:nvSpPr>
          <p:cNvPr id="39939"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cs-CZ" altLang="cs-CZ" sz="3600" dirty="0" smtClean="0">
                <a:cs typeface="Arial" panose="020B0604020202020204" pitchFamily="34" charset="0"/>
              </a:rPr>
              <a:t>Pojistné </a:t>
            </a:r>
            <a:r>
              <a:rPr lang="cs-CZ" altLang="cs-CZ" sz="3600" dirty="0">
                <a:cs typeface="Arial" panose="020B0604020202020204" pitchFamily="34" charset="0"/>
              </a:rPr>
              <a:t>za zaměstnance </a:t>
            </a:r>
            <a:r>
              <a:rPr lang="cs-CZ" altLang="cs-CZ" sz="3600" dirty="0" smtClean="0">
                <a:cs typeface="Arial" panose="020B0604020202020204" pitchFamily="34" charset="0"/>
              </a:rPr>
              <a:t>hradí:</a:t>
            </a:r>
          </a:p>
          <a:p>
            <a:pPr lvl="1">
              <a:lnSpc>
                <a:spcPct val="80000"/>
              </a:lnSpc>
            </a:pPr>
            <a:r>
              <a:rPr lang="cs-CZ" altLang="cs-CZ" sz="2800" dirty="0" smtClean="0">
                <a:cs typeface="Arial" panose="020B0604020202020204" pitchFamily="34" charset="0"/>
              </a:rPr>
              <a:t> </a:t>
            </a:r>
            <a:r>
              <a:rPr lang="cs-CZ" altLang="cs-CZ" sz="2800" dirty="0">
                <a:cs typeface="Arial" panose="020B0604020202020204" pitchFamily="34" charset="0"/>
              </a:rPr>
              <a:t>z jedné třetiny zaměstnanec, </a:t>
            </a:r>
            <a:endParaRPr lang="cs-CZ" altLang="cs-CZ" sz="2800" dirty="0" smtClean="0">
              <a:cs typeface="Arial" panose="020B0604020202020204" pitchFamily="34" charset="0"/>
            </a:endParaRPr>
          </a:p>
          <a:p>
            <a:pPr lvl="1">
              <a:lnSpc>
                <a:spcPct val="80000"/>
              </a:lnSpc>
            </a:pPr>
            <a:r>
              <a:rPr lang="cs-CZ" altLang="cs-CZ" sz="2800" dirty="0" smtClean="0">
                <a:cs typeface="Arial" panose="020B0604020202020204" pitchFamily="34" charset="0"/>
              </a:rPr>
              <a:t>ze </a:t>
            </a:r>
            <a:r>
              <a:rPr lang="cs-CZ" altLang="cs-CZ" sz="2800" dirty="0">
                <a:cs typeface="Arial" panose="020B0604020202020204" pitchFamily="34" charset="0"/>
              </a:rPr>
              <a:t>dvou třetin zaměstnavatel. </a:t>
            </a:r>
            <a:endParaRPr lang="cs-CZ" altLang="cs-CZ" sz="2800" dirty="0" smtClean="0">
              <a:cs typeface="Arial" panose="020B0604020202020204" pitchFamily="34" charset="0"/>
            </a:endParaRPr>
          </a:p>
          <a:p>
            <a:pPr lvl="1">
              <a:lnSpc>
                <a:spcPct val="80000"/>
              </a:lnSpc>
            </a:pPr>
            <a:r>
              <a:rPr lang="cs-CZ" altLang="cs-CZ" sz="2800" dirty="0" smtClean="0">
                <a:cs typeface="Arial" panose="020B0604020202020204" pitchFamily="34" charset="0"/>
              </a:rPr>
              <a:t>Pojistné </a:t>
            </a:r>
            <a:r>
              <a:rPr lang="cs-CZ" altLang="cs-CZ" sz="2800" dirty="0">
                <a:cs typeface="Arial" panose="020B0604020202020204" pitchFamily="34" charset="0"/>
              </a:rPr>
              <a:t>za státního zaměstnance podle služebního zákona hradí </a:t>
            </a:r>
            <a:r>
              <a:rPr lang="cs-CZ" altLang="cs-CZ" sz="2800" dirty="0" smtClean="0">
                <a:cs typeface="Arial" panose="020B0604020202020204" pitchFamily="34" charset="0"/>
              </a:rPr>
              <a:t>stát </a:t>
            </a:r>
            <a:r>
              <a:rPr lang="cs-CZ" altLang="cs-CZ" sz="2800" dirty="0">
                <a:cs typeface="Arial" panose="020B0604020202020204" pitchFamily="34" charset="0"/>
              </a:rPr>
              <a:t>v plné výši.</a:t>
            </a:r>
          </a:p>
          <a:p>
            <a:pPr>
              <a:lnSpc>
                <a:spcPct val="80000"/>
              </a:lnSpc>
            </a:pPr>
            <a:endParaRPr lang="cs-CZ" altLang="cs-CZ" sz="2000" dirty="0">
              <a:cs typeface="Arial" panose="020B0604020202020204" pitchFamily="34" charset="0"/>
            </a:endParaRPr>
          </a:p>
        </p:txBody>
      </p:sp>
    </p:spTree>
    <p:extLst>
      <p:ext uri="{BB962C8B-B14F-4D97-AF65-F5344CB8AC3E}">
        <p14:creationId xmlns:p14="http://schemas.microsoft.com/office/powerpoint/2010/main" val="8320712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cs-CZ" sz="4000">
                <a:latin typeface="Tahoma" panose="020B0604030504040204" pitchFamily="34" charset="0"/>
                <a:cs typeface="Arial" panose="020B0604020202020204" pitchFamily="34" charset="0"/>
              </a:rPr>
              <a:t>Práva a povinnosti plátců pojistného</a:t>
            </a:r>
            <a:endParaRPr lang="cs-CZ" altLang="cs-CZ" sz="4000">
              <a:latin typeface="Tahoma" panose="020B0604030504040204" pitchFamily="34" charset="0"/>
              <a:cs typeface="Arial" panose="020B0604020202020204" pitchFamily="34" charset="0"/>
            </a:endParaRPr>
          </a:p>
        </p:txBody>
      </p:sp>
      <p:graphicFrame>
        <p:nvGraphicFramePr>
          <p:cNvPr id="2" name="Diagram 1"/>
          <p:cNvGraphicFramePr/>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134848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cs-CZ" sz="4000">
                <a:latin typeface="Tahoma" panose="020B0604030504040204" pitchFamily="34" charset="0"/>
                <a:cs typeface="Arial" panose="020B0604020202020204" pitchFamily="34" charset="0"/>
              </a:rPr>
              <a:t>Práva a povinnosti plátců pojistného</a:t>
            </a:r>
            <a:endParaRPr lang="cs-CZ" altLang="cs-CZ" sz="4000">
              <a:latin typeface="Tahoma" panose="020B0604030504040204" pitchFamily="34" charset="0"/>
              <a:cs typeface="Arial" panose="020B0604020202020204" pitchFamily="34" charset="0"/>
            </a:endParaRPr>
          </a:p>
        </p:txBody>
      </p:sp>
      <p:sp>
        <p:nvSpPr>
          <p:cNvPr id="41987"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dirty="0" smtClean="0">
                <a:effectLst/>
                <a:cs typeface="Arial" panose="020B0604020202020204" pitchFamily="34" charset="0"/>
              </a:rPr>
              <a:t>O oznamovacích skutečnostech je zaměstnavatel povinen </a:t>
            </a:r>
            <a:r>
              <a:rPr lang="cs-CZ" altLang="cs-CZ" b="1" dirty="0" smtClean="0">
                <a:effectLst/>
                <a:cs typeface="Arial" panose="020B0604020202020204" pitchFamily="34" charset="0"/>
              </a:rPr>
              <a:t>vést evidenci a dokumentaci. </a:t>
            </a:r>
          </a:p>
          <a:p>
            <a:r>
              <a:rPr lang="cs-CZ" altLang="cs-CZ" dirty="0" smtClean="0">
                <a:effectLst/>
                <a:cs typeface="Arial" panose="020B0604020202020204" pitchFamily="34" charset="0"/>
              </a:rPr>
              <a:t>Při plnění oznamovací povinnosti sděluje zaměstnavatel jméno, příjmení, trvalý pobyt a rodné číslo zaměstnance, případně jiné číslo pojištěnce.</a:t>
            </a:r>
          </a:p>
          <a:p>
            <a:pPr>
              <a:buFont typeface="Wingdings" panose="05000000000000000000" pitchFamily="2" charset="2"/>
              <a:buNone/>
            </a:pPr>
            <a:endParaRPr lang="cs-CZ" altLang="cs-CZ" dirty="0" smtClean="0">
              <a:effectLst/>
              <a:latin typeface="Tahoma" panose="020B0604030504040204" pitchFamily="34" charset="0"/>
              <a:cs typeface="Arial" panose="020B0604020202020204" pitchFamily="34" charset="0"/>
            </a:endParaRPr>
          </a:p>
          <a:p>
            <a:endParaRPr lang="cs-CZ" altLang="cs-CZ" dirty="0"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171827372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cs-CZ" sz="4000">
                <a:latin typeface="Tahoma" panose="020B0604030504040204" pitchFamily="34" charset="0"/>
                <a:cs typeface="Arial" panose="020B0604020202020204" pitchFamily="34" charset="0"/>
              </a:rPr>
              <a:t>Práva a povinnosti plátců pojistného</a:t>
            </a:r>
            <a:endParaRPr lang="cs-CZ" altLang="cs-CZ" sz="4000">
              <a:latin typeface="Tahoma" panose="020B0604030504040204" pitchFamily="34" charset="0"/>
              <a:cs typeface="Arial" panose="020B0604020202020204" pitchFamily="34" charset="0"/>
            </a:endParaRPr>
          </a:p>
        </p:txBody>
      </p:sp>
      <p:sp>
        <p:nvSpPr>
          <p:cNvPr id="44035"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cs-CZ" altLang="cs-CZ" sz="2000" dirty="0">
                <a:cs typeface="Arial" panose="020B0604020202020204" pitchFamily="34" charset="0"/>
              </a:rPr>
              <a:t>Pojištěnec je povinen oznámit příslušné zdravotní pojišťovně nejpozději do osmi dnů skutečnosti rozhodné pro vznik nebo zánik povinnost státu platit za něj pojistné. </a:t>
            </a:r>
          </a:p>
          <a:p>
            <a:pPr>
              <a:lnSpc>
                <a:spcPct val="80000"/>
              </a:lnSpc>
            </a:pPr>
            <a:r>
              <a:rPr lang="cs-CZ" altLang="cs-CZ" sz="2000" dirty="0">
                <a:cs typeface="Arial" panose="020B0604020202020204" pitchFamily="34" charset="0"/>
              </a:rPr>
              <a:t>Za osoby zaměstnané plní tuto povinnost zaměstnavatel, pokud jsou mu tyto skutečnosti známy. Za osoby nezletilé nebo osoby bez způsobilosti k právním úkonům plní tuto povinnost jejich zákonný zástupce.</a:t>
            </a:r>
          </a:p>
          <a:p>
            <a:pPr>
              <a:lnSpc>
                <a:spcPct val="80000"/>
              </a:lnSpc>
            </a:pPr>
            <a:r>
              <a:rPr lang="cs-CZ" altLang="cs-CZ" sz="2000" dirty="0" smtClean="0">
                <a:cs typeface="Arial" panose="020B0604020202020204" pitchFamily="34" charset="0"/>
              </a:rPr>
              <a:t>Narození </a:t>
            </a:r>
            <a:r>
              <a:rPr lang="cs-CZ" altLang="cs-CZ" sz="2000" dirty="0">
                <a:cs typeface="Arial" panose="020B0604020202020204" pitchFamily="34" charset="0"/>
              </a:rPr>
              <a:t>pojištěnce je jeho zákonný zástupce povinen oznámit do osmi dnů ode dne narození zdravotní pojišťovně, u které je pojištěna matka dítěte v den jeho narození. </a:t>
            </a:r>
          </a:p>
          <a:p>
            <a:pPr>
              <a:lnSpc>
                <a:spcPct val="80000"/>
              </a:lnSpc>
            </a:pPr>
            <a:r>
              <a:rPr lang="cs-CZ" altLang="cs-CZ" sz="2000" dirty="0" smtClean="0">
                <a:cs typeface="Arial" panose="020B0604020202020204" pitchFamily="34" charset="0"/>
              </a:rPr>
              <a:t>Úmrtí </a:t>
            </a:r>
            <a:r>
              <a:rPr lang="cs-CZ" altLang="cs-CZ" sz="2000" dirty="0">
                <a:cs typeface="Arial" panose="020B0604020202020204" pitchFamily="34" charset="0"/>
              </a:rPr>
              <a:t>pojištěnce nebo jeho prohlášení za mrtvého je povinen oznámit Centrálnímu registru pojištěnců do osmi dnů od zápisu do matriky příslušný obecní úřad pověřený vedením matriky.</a:t>
            </a:r>
          </a:p>
          <a:p>
            <a:pPr>
              <a:lnSpc>
                <a:spcPct val="80000"/>
              </a:lnSpc>
            </a:pPr>
            <a:endParaRPr lang="cs-CZ" altLang="cs-CZ" sz="1800" dirty="0">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51654803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Práva pojištěnce</a:t>
            </a:r>
          </a:p>
        </p:txBody>
      </p:sp>
      <p:graphicFrame>
        <p:nvGraphicFramePr>
          <p:cNvPr id="2" name="Diagram 1"/>
          <p:cNvGraphicFramePr/>
          <p:nvPr>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771216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Práva pojištěnce</a:t>
            </a:r>
          </a:p>
        </p:txBody>
      </p:sp>
      <p:graphicFrame>
        <p:nvGraphicFramePr>
          <p:cNvPr id="2" name="Diagram 1"/>
          <p:cNvGraphicFramePr/>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17975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Práva pojištěnce</a:t>
            </a:r>
          </a:p>
        </p:txBody>
      </p:sp>
      <p:graphicFrame>
        <p:nvGraphicFramePr>
          <p:cNvPr id="2" name="Diagram 1"/>
          <p:cNvGraphicFramePr/>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5049812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Práva pojištěnce</a:t>
            </a:r>
          </a:p>
        </p:txBody>
      </p:sp>
      <p:graphicFrame>
        <p:nvGraphicFramePr>
          <p:cNvPr id="2" name="Diagram 1"/>
          <p:cNvGraphicFramePr/>
          <p:nvPr>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37611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Odpovědné instituce s celostátní působností</a:t>
            </a:r>
            <a:endParaRPr lang="cs-CZ" dirty="0"/>
          </a:p>
        </p:txBody>
      </p:sp>
      <p:sp>
        <p:nvSpPr>
          <p:cNvPr id="3" name="Zástupný symbol pro obsah 2"/>
          <p:cNvSpPr>
            <a:spLocks noGrp="1"/>
          </p:cNvSpPr>
          <p:nvPr>
            <p:ph idx="1"/>
          </p:nvPr>
        </p:nvSpPr>
        <p:spPr/>
        <p:txBody>
          <a:bodyPr/>
          <a:lstStyle/>
          <a:p>
            <a:r>
              <a:rPr lang="cs-CZ" dirty="0" smtClean="0"/>
              <a:t>Vláda ČR</a:t>
            </a:r>
          </a:p>
          <a:p>
            <a:pPr lvl="1"/>
            <a:r>
              <a:rPr lang="cs-CZ" dirty="0" smtClean="0"/>
              <a:t>Ministerstvo zdravotnictví</a:t>
            </a:r>
          </a:p>
          <a:p>
            <a:pPr lvl="2"/>
            <a:r>
              <a:rPr lang="cs-CZ" dirty="0" smtClean="0"/>
              <a:t>SÚKL</a:t>
            </a:r>
          </a:p>
          <a:p>
            <a:pPr lvl="2"/>
            <a:r>
              <a:rPr lang="cs-CZ" dirty="0" smtClean="0"/>
              <a:t>Státní ústavy/ ústavy/ centra</a:t>
            </a:r>
          </a:p>
          <a:p>
            <a:pPr lvl="2"/>
            <a:r>
              <a:rPr lang="cs-CZ" dirty="0" smtClean="0"/>
              <a:t>Fakultní nemocnice</a:t>
            </a:r>
          </a:p>
          <a:p>
            <a:pPr lvl="2"/>
            <a:r>
              <a:rPr lang="cs-CZ" dirty="0" smtClean="0"/>
              <a:t>Krajské hygienické stanice</a:t>
            </a:r>
          </a:p>
          <a:p>
            <a:pPr lvl="2"/>
            <a:r>
              <a:rPr lang="cs-CZ" dirty="0" smtClean="0"/>
              <a:t>Institut postgraduálního vzdělávání</a:t>
            </a:r>
          </a:p>
          <a:p>
            <a:pPr lvl="2"/>
            <a:r>
              <a:rPr lang="cs-CZ" dirty="0" smtClean="0"/>
              <a:t>Ústav zdravotnických informací a statistiky ČR</a:t>
            </a:r>
          </a:p>
          <a:p>
            <a:r>
              <a:rPr lang="cs-CZ" dirty="0" smtClean="0"/>
              <a:t>Zdravotní pojišťovny</a:t>
            </a:r>
          </a:p>
          <a:p>
            <a:r>
              <a:rPr lang="cs-CZ" dirty="0" smtClean="0"/>
              <a:t>Ostatní orgány státní moce</a:t>
            </a:r>
          </a:p>
          <a:p>
            <a:endParaRPr lang="cs-CZ" dirty="0" smtClean="0"/>
          </a:p>
          <a:p>
            <a:pPr lvl="1"/>
            <a:endParaRPr lang="cs-CZ" dirty="0"/>
          </a:p>
        </p:txBody>
      </p:sp>
    </p:spTree>
    <p:extLst>
      <p:ext uri="{BB962C8B-B14F-4D97-AF65-F5344CB8AC3E}">
        <p14:creationId xmlns:p14="http://schemas.microsoft.com/office/powerpoint/2010/main" val="2084701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wd">
                                    <p:tmAbs val="50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Práva pojištěnce</a:t>
            </a:r>
          </a:p>
        </p:txBody>
      </p:sp>
      <p:sp>
        <p:nvSpPr>
          <p:cNvPr id="51203"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Má-li pojištěnec za to, že mu nejsou poskytovány hrazené služby v souladu s tímto zákonem, může podat stížnost podle zákona o zdravotních službách.</a:t>
            </a:r>
          </a:p>
          <a:p>
            <a:pPr>
              <a:buFont typeface="Wingdings" panose="05000000000000000000" pitchFamily="2" charset="2"/>
              <a:buNone/>
            </a:pPr>
            <a:endParaRPr lang="cs-CZ" altLang="cs-CZ"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59683165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Pojištěnec je povinen</a:t>
            </a:r>
          </a:p>
        </p:txBody>
      </p:sp>
      <p:sp>
        <p:nvSpPr>
          <p:cNvPr id="52227"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cs-CZ" altLang="cs-CZ" sz="2400" b="1" u="sng">
                <a:cs typeface="Arial" panose="020B0604020202020204" pitchFamily="34" charset="0"/>
              </a:rPr>
              <a:t>Plnit oznamovací povinnost </a:t>
            </a:r>
          </a:p>
          <a:p>
            <a:pPr>
              <a:lnSpc>
                <a:spcPct val="80000"/>
              </a:lnSpc>
            </a:pPr>
            <a:r>
              <a:rPr lang="cs-CZ" altLang="cs-CZ" sz="2400">
                <a:cs typeface="Arial" panose="020B0604020202020204" pitchFamily="34" charset="0"/>
              </a:rPr>
              <a:t>Sdělit v den nástupu do zaměstnání svému zaměstnavateli, u které zdravotní pojišťovny je pojištěn. Stejnou povinnost má i tehdy, stane-li se pojištěncem jiné zdravotní pojišťovny v době trvání zaměstnání; tuto povinnost splní do osmi dnů ode dne změny zdravotní pojišťovny,</a:t>
            </a:r>
          </a:p>
          <a:p>
            <a:pPr>
              <a:lnSpc>
                <a:spcPct val="80000"/>
              </a:lnSpc>
            </a:pPr>
            <a:r>
              <a:rPr lang="cs-CZ" altLang="cs-CZ" sz="2400">
                <a:cs typeface="Arial" panose="020B0604020202020204" pitchFamily="34" charset="0"/>
              </a:rPr>
              <a:t>přijetí sdělení podle předchozích vět je zaměstnavatel povinen pojištěnci písemně potvrdit. Zaměstnavatel má právo požadovat na zaměstnanci nebo bývalém zaměstnanci úhradu penále, které zaplatil v souvislosti s neoznámením nebo opožděným oznámením změny zdravotní pojišťovny pojištěncem,</a:t>
            </a:r>
          </a:p>
          <a:p>
            <a:pPr>
              <a:lnSpc>
                <a:spcPct val="80000"/>
              </a:lnSpc>
            </a:pPr>
            <a:endParaRPr lang="cs-CZ" altLang="cs-CZ" sz="2400">
              <a:cs typeface="Arial" panose="020B0604020202020204" pitchFamily="34" charset="0"/>
            </a:endParaRPr>
          </a:p>
        </p:txBody>
      </p:sp>
    </p:spTree>
    <p:extLst>
      <p:ext uri="{BB962C8B-B14F-4D97-AF65-F5344CB8AC3E}">
        <p14:creationId xmlns:p14="http://schemas.microsoft.com/office/powerpoint/2010/main" val="298238108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Pojištěnec je povinen</a:t>
            </a:r>
          </a:p>
        </p:txBody>
      </p:sp>
      <p:graphicFrame>
        <p:nvGraphicFramePr>
          <p:cNvPr id="2" name="Diagram 1"/>
          <p:cNvGraphicFramePr/>
          <p:nvPr>
            <p:extLst>
              <p:ext uri="{D42A27DB-BD31-4B8C-83A1-F6EECF244321}">
                <p14:modId xmlns:p14="http://schemas.microsoft.com/office/powerpoint/2010/main" val="2900887180"/>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6651281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Pojištěnec je povinen</a:t>
            </a:r>
          </a:p>
        </p:txBody>
      </p:sp>
      <p:sp>
        <p:nvSpPr>
          <p:cNvPr id="54275"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p>
            <a:pPr>
              <a:lnSpc>
                <a:spcPct val="80000"/>
              </a:lnSpc>
            </a:pPr>
            <a:r>
              <a:rPr lang="cs-CZ" altLang="cs-CZ" sz="2000" dirty="0">
                <a:cs typeface="Arial" panose="020B0604020202020204" pitchFamily="34" charset="0"/>
              </a:rPr>
              <a:t>prokazovat se při poskytování zdravotních služeb, s výjimkou poskytování léčivých přípravků, potravin pro zvláštní lékařské účely a zdravotnických prostředků, platným průkazem pojištěnce nebo náhradním dokladem vydaným příslušnou zdravotní pojišťovnou,</a:t>
            </a:r>
          </a:p>
          <a:p>
            <a:pPr>
              <a:lnSpc>
                <a:spcPct val="80000"/>
              </a:lnSpc>
            </a:pPr>
            <a:endParaRPr lang="cs-CZ" altLang="cs-CZ" sz="2000" dirty="0">
              <a:cs typeface="Arial" panose="020B0604020202020204" pitchFamily="34" charset="0"/>
            </a:endParaRPr>
          </a:p>
          <a:p>
            <a:pPr>
              <a:lnSpc>
                <a:spcPct val="80000"/>
              </a:lnSpc>
            </a:pPr>
            <a:r>
              <a:rPr lang="cs-CZ" altLang="cs-CZ" sz="2000" dirty="0">
                <a:cs typeface="Arial" panose="020B0604020202020204" pitchFamily="34" charset="0"/>
              </a:rPr>
              <a:t>oznámit do osmi dnů příslušné zdravotní pojišťovně ztrátu nebo poškození průkazu pojištěnce,</a:t>
            </a:r>
          </a:p>
          <a:p>
            <a:pPr>
              <a:lnSpc>
                <a:spcPct val="80000"/>
              </a:lnSpc>
            </a:pPr>
            <a:endParaRPr lang="cs-CZ" altLang="cs-CZ" sz="2000" dirty="0">
              <a:cs typeface="Arial" panose="020B0604020202020204" pitchFamily="34" charset="0"/>
            </a:endParaRPr>
          </a:p>
          <a:p>
            <a:pPr>
              <a:lnSpc>
                <a:spcPct val="80000"/>
              </a:lnSpc>
            </a:pPr>
            <a:r>
              <a:rPr lang="cs-CZ" altLang="cs-CZ" sz="2000" dirty="0">
                <a:cs typeface="Arial" panose="020B0604020202020204" pitchFamily="34" charset="0"/>
              </a:rPr>
              <a:t>vrátit do osmi dnů příslušné zdravotní pojišťovně průkaz pojištěnce při</a:t>
            </a:r>
          </a:p>
          <a:p>
            <a:pPr>
              <a:lnSpc>
                <a:spcPct val="80000"/>
              </a:lnSpc>
            </a:pPr>
            <a:endParaRPr lang="cs-CZ" altLang="cs-CZ" sz="2000" dirty="0">
              <a:cs typeface="Arial" panose="020B0604020202020204" pitchFamily="34" charset="0"/>
            </a:endParaRPr>
          </a:p>
          <a:p>
            <a:pPr>
              <a:lnSpc>
                <a:spcPct val="80000"/>
              </a:lnSpc>
            </a:pPr>
            <a:r>
              <a:rPr lang="cs-CZ" altLang="cs-CZ" sz="2000" dirty="0">
                <a:cs typeface="Arial" panose="020B0604020202020204" pitchFamily="34" charset="0"/>
              </a:rPr>
              <a:t>1. zániku zdravotního pojištění </a:t>
            </a:r>
          </a:p>
          <a:p>
            <a:pPr>
              <a:lnSpc>
                <a:spcPct val="80000"/>
              </a:lnSpc>
            </a:pPr>
            <a:r>
              <a:rPr lang="cs-CZ" altLang="cs-CZ" sz="2000" dirty="0">
                <a:cs typeface="Arial" panose="020B0604020202020204" pitchFamily="34" charset="0"/>
              </a:rPr>
              <a:t>2. změně zdravotní pojišťovny;</a:t>
            </a:r>
          </a:p>
          <a:p>
            <a:pPr>
              <a:lnSpc>
                <a:spcPct val="80000"/>
              </a:lnSpc>
            </a:pPr>
            <a:r>
              <a:rPr lang="cs-CZ" altLang="cs-CZ" sz="2000" dirty="0">
                <a:cs typeface="Arial" panose="020B0604020202020204" pitchFamily="34" charset="0"/>
              </a:rPr>
              <a:t>3. dlouhodobém pobytu v zahraničí,</a:t>
            </a:r>
          </a:p>
          <a:p>
            <a:pPr>
              <a:lnSpc>
                <a:spcPct val="80000"/>
              </a:lnSpc>
            </a:pPr>
            <a:endParaRPr lang="cs-CZ" altLang="cs-CZ" sz="2000" dirty="0">
              <a:cs typeface="Arial" panose="020B0604020202020204" pitchFamily="34" charset="0"/>
            </a:endParaRPr>
          </a:p>
        </p:txBody>
      </p:sp>
    </p:spTree>
    <p:extLst>
      <p:ext uri="{BB962C8B-B14F-4D97-AF65-F5344CB8AC3E}">
        <p14:creationId xmlns:p14="http://schemas.microsoft.com/office/powerpoint/2010/main" val="403148995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Hrazené služby</a:t>
            </a:r>
          </a:p>
        </p:txBody>
      </p:sp>
      <p:graphicFrame>
        <p:nvGraphicFramePr>
          <p:cNvPr id="2" name="Diagram 1"/>
          <p:cNvGraphicFramePr/>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5698125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Hrazené služby</a:t>
            </a:r>
          </a:p>
        </p:txBody>
      </p:sp>
      <p:graphicFrame>
        <p:nvGraphicFramePr>
          <p:cNvPr id="2" name="Diagram 1"/>
          <p:cNvGraphicFramePr/>
          <p:nvPr>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788602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Hrazené služby</a:t>
            </a:r>
          </a:p>
        </p:txBody>
      </p:sp>
      <p:sp>
        <p:nvSpPr>
          <p:cNvPr id="58371"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endParaRPr lang="cs-CZ" altLang="cs-CZ" sz="2000" dirty="0">
              <a:cs typeface="Arial" panose="020B0604020202020204" pitchFamily="34" charset="0"/>
            </a:endParaRPr>
          </a:p>
          <a:p>
            <a:pPr>
              <a:lnSpc>
                <a:spcPct val="80000"/>
              </a:lnSpc>
            </a:pPr>
            <a:r>
              <a:rPr lang="cs-CZ" altLang="cs-CZ" sz="2000" dirty="0">
                <a:cs typeface="Arial" panose="020B0604020202020204" pitchFamily="34" charset="0"/>
              </a:rPr>
              <a:t>e) přeprava žijícího dárce do místa odběru a z tohoto místa do místa poskytnutí zdravotní péče související s odběrem a z tohoto místa a náhradu cestovních nákladů,</a:t>
            </a:r>
          </a:p>
          <a:p>
            <a:pPr>
              <a:lnSpc>
                <a:spcPct val="80000"/>
              </a:lnSpc>
            </a:pPr>
            <a:r>
              <a:rPr lang="cs-CZ" altLang="cs-CZ" sz="2000" dirty="0">
                <a:cs typeface="Arial" panose="020B0604020202020204" pitchFamily="34" charset="0"/>
              </a:rPr>
              <a:t> f) přeprava zemřelého dárce do místa odběru a z tohoto místa,</a:t>
            </a:r>
          </a:p>
          <a:p>
            <a:pPr>
              <a:lnSpc>
                <a:spcPct val="80000"/>
              </a:lnSpc>
            </a:pPr>
            <a:r>
              <a:rPr lang="cs-CZ" altLang="cs-CZ" sz="2000" dirty="0">
                <a:cs typeface="Arial" panose="020B0604020202020204" pitchFamily="34" charset="0"/>
              </a:rPr>
              <a:t> g) přeprava odebraných tkání, buněk a orgánů,</a:t>
            </a:r>
          </a:p>
          <a:p>
            <a:pPr>
              <a:lnSpc>
                <a:spcPct val="80000"/>
              </a:lnSpc>
            </a:pPr>
            <a:r>
              <a:rPr lang="cs-CZ" altLang="cs-CZ" sz="2000" dirty="0">
                <a:cs typeface="Arial" panose="020B0604020202020204" pitchFamily="34" charset="0"/>
              </a:rPr>
              <a:t> h) prohlídka zemřelého pojištěnce a pitva včetně přepravy,</a:t>
            </a:r>
          </a:p>
          <a:p>
            <a:pPr>
              <a:lnSpc>
                <a:spcPct val="80000"/>
              </a:lnSpc>
            </a:pPr>
            <a:r>
              <a:rPr lang="cs-CZ" altLang="cs-CZ" sz="2000" dirty="0">
                <a:cs typeface="Arial" panose="020B0604020202020204" pitchFamily="34" charset="0"/>
              </a:rPr>
              <a:t> i) pobyt průvodce pojištěnce ve zdravotnickém zařízení lůžkové péče,</a:t>
            </a:r>
          </a:p>
          <a:p>
            <a:pPr>
              <a:lnSpc>
                <a:spcPct val="80000"/>
              </a:lnSpc>
            </a:pPr>
            <a:r>
              <a:rPr lang="cs-CZ" altLang="cs-CZ" sz="2000" dirty="0">
                <a:cs typeface="Arial" panose="020B0604020202020204" pitchFamily="34" charset="0"/>
              </a:rPr>
              <a:t> j) zdravotní péče související s těhotenstvím a porodem dítěte, jehož matka požádala o utajení své osoby v souvislosti s porodem; tuto péči hradí zdravotní pojišťovna, kterou na základě identifikačních údajů pojištěnce o úhradu požádá příslušný poskytovatel.</a:t>
            </a:r>
          </a:p>
          <a:p>
            <a:pPr>
              <a:lnSpc>
                <a:spcPct val="80000"/>
              </a:lnSpc>
            </a:pPr>
            <a:endParaRPr lang="cs-CZ" altLang="cs-CZ" sz="2000" dirty="0">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258336218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Hrazené služby</a:t>
            </a:r>
          </a:p>
        </p:txBody>
      </p:sp>
      <p:graphicFrame>
        <p:nvGraphicFramePr>
          <p:cNvPr id="2" name="Zástupný symbol pro obsah 1"/>
          <p:cNvGraphicFramePr>
            <a:graphicFrameLocks noGrp="1"/>
          </p:cNvGraphicFramePr>
          <p:nvPr>
            <p:ph idx="1"/>
            <p:extLst>
              <p:ext uri="{D42A27DB-BD31-4B8C-83A1-F6EECF244321}">
                <p14:modId xmlns:p14="http://schemas.microsoft.com/office/powerpoint/2010/main" val="1633665723"/>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2546044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Hrazené služby</a:t>
            </a:r>
            <a:endParaRPr lang="cs-CZ" dirty="0"/>
          </a:p>
        </p:txBody>
      </p:sp>
      <p:sp>
        <p:nvSpPr>
          <p:cNvPr id="3" name="Zástupný symbol pro obsah 2"/>
          <p:cNvSpPr>
            <a:spLocks noGrp="1"/>
          </p:cNvSpPr>
          <p:nvPr>
            <p:ph idx="1"/>
          </p:nvPr>
        </p:nvSpPr>
        <p:spPr/>
        <p:txBody>
          <a:bodyPr>
            <a:normAutofit/>
          </a:bodyPr>
          <a:lstStyle/>
          <a:p>
            <a:r>
              <a:rPr lang="cs-CZ" dirty="0"/>
              <a:t>a) zdravotní péče preventivní, dispenzární, diagnostická, léčebná, léčebně rehabilitační, lázeňská </a:t>
            </a:r>
          </a:p>
          <a:p>
            <a:r>
              <a:rPr lang="cs-CZ" dirty="0"/>
              <a:t>léčebně rehabilitační, posudková, ošetřovatelská, paliativní a zdravotní péče o dárce krve, tkání a </a:t>
            </a:r>
          </a:p>
          <a:p>
            <a:r>
              <a:rPr lang="cs-CZ" dirty="0"/>
              <a:t>buněk nebo orgánů související s jejich odběrem, a to ve všech formách jejího poskytování podle </a:t>
            </a:r>
          </a:p>
          <a:p>
            <a:r>
              <a:rPr lang="cs-CZ" dirty="0"/>
              <a:t>zákona o zdravotních službách, </a:t>
            </a:r>
          </a:p>
          <a:p>
            <a:r>
              <a:rPr lang="cs-CZ" dirty="0"/>
              <a:t>b) poskytování léčivých přípravků, potravin pro zvláštní lékařské účely, zdravotnických prostředků </a:t>
            </a:r>
          </a:p>
          <a:p>
            <a:r>
              <a:rPr lang="cs-CZ" dirty="0"/>
              <a:t>a stomatologických výrobků, </a:t>
            </a:r>
          </a:p>
          <a:p>
            <a:r>
              <a:rPr lang="cs-CZ" dirty="0"/>
              <a:t>c) přeprava pojištěnců a náhrada cestovních nákladů, </a:t>
            </a:r>
          </a:p>
        </p:txBody>
      </p:sp>
    </p:spTree>
    <p:extLst>
      <p:ext uri="{BB962C8B-B14F-4D97-AF65-F5344CB8AC3E}">
        <p14:creationId xmlns:p14="http://schemas.microsoft.com/office/powerpoint/2010/main" val="76390698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Hrazené služby</a:t>
            </a:r>
            <a:endParaRPr lang="cs-CZ" dirty="0"/>
          </a:p>
        </p:txBody>
      </p:sp>
      <p:sp>
        <p:nvSpPr>
          <p:cNvPr id="3" name="Zástupný symbol pro obsah 2"/>
          <p:cNvSpPr>
            <a:spLocks noGrp="1"/>
          </p:cNvSpPr>
          <p:nvPr>
            <p:ph idx="1"/>
          </p:nvPr>
        </p:nvSpPr>
        <p:spPr/>
        <p:txBody>
          <a:bodyPr>
            <a:normAutofit/>
          </a:bodyPr>
          <a:lstStyle/>
          <a:p>
            <a:r>
              <a:rPr lang="cs-CZ" dirty="0"/>
              <a:t>d) odběr krve a odběr tkání, buněk a orgánů určených k transplantaci a nezbytné nakládání s </a:t>
            </a:r>
          </a:p>
          <a:p>
            <a:r>
              <a:rPr lang="cs-CZ" dirty="0"/>
              <a:t>nimi (uchovávání, skladování, zpracování a vyšetření), </a:t>
            </a:r>
          </a:p>
          <a:p>
            <a:r>
              <a:rPr lang="cs-CZ" dirty="0"/>
              <a:t>e) přeprava žijícího dárce do místa odběru a z tohoto místa do místa poskytnutí zdravotní péče </a:t>
            </a:r>
          </a:p>
          <a:p>
            <a:r>
              <a:rPr lang="cs-CZ" dirty="0"/>
              <a:t>související s odběrem a z tohoto místa a náhradu cestovních nákladů, </a:t>
            </a:r>
          </a:p>
          <a:p>
            <a:r>
              <a:rPr lang="cs-CZ" dirty="0"/>
              <a:t>f) přeprava zemřelého dárce do místa odběru a z tohoto místa, </a:t>
            </a:r>
          </a:p>
          <a:p>
            <a:r>
              <a:rPr lang="cs-CZ" dirty="0"/>
              <a:t>g) přeprava odebraných tkání, buněk a orgánů, </a:t>
            </a:r>
          </a:p>
          <a:p>
            <a:endParaRPr lang="cs-CZ" dirty="0"/>
          </a:p>
        </p:txBody>
      </p:sp>
    </p:spTree>
    <p:extLst>
      <p:ext uri="{BB962C8B-B14F-4D97-AF65-F5344CB8AC3E}">
        <p14:creationId xmlns:p14="http://schemas.microsoft.com/office/powerpoint/2010/main" val="1277540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Ministerstvo zdravotnictví</a:t>
            </a:r>
            <a:endParaRPr lang="cs-CZ" dirty="0"/>
          </a:p>
        </p:txBody>
      </p:sp>
      <p:sp>
        <p:nvSpPr>
          <p:cNvPr id="3" name="Zástupný symbol pro obsah 2"/>
          <p:cNvSpPr>
            <a:spLocks noGrp="1"/>
          </p:cNvSpPr>
          <p:nvPr>
            <p:ph idx="1"/>
          </p:nvPr>
        </p:nvSpPr>
        <p:spPr/>
        <p:txBody>
          <a:bodyPr>
            <a:normAutofit/>
          </a:bodyPr>
          <a:lstStyle/>
          <a:p>
            <a:r>
              <a:rPr lang="cs-CZ" dirty="0" smtClean="0"/>
              <a:t>ústředním orgánem státní správy pro:</a:t>
            </a:r>
          </a:p>
          <a:p>
            <a:pPr lvl="1"/>
            <a:r>
              <a:rPr lang="cs-CZ" dirty="0" smtClean="0"/>
              <a:t>zdravotní služby, </a:t>
            </a:r>
          </a:p>
          <a:p>
            <a:pPr lvl="1"/>
            <a:r>
              <a:rPr lang="cs-CZ" dirty="0" smtClean="0"/>
              <a:t>ochranu veřejného zdraví, </a:t>
            </a:r>
          </a:p>
          <a:p>
            <a:pPr lvl="1"/>
            <a:r>
              <a:rPr lang="cs-CZ" dirty="0" smtClean="0"/>
              <a:t>zdravotnickou vědeckovýzkumnou činnost, </a:t>
            </a:r>
          </a:p>
          <a:p>
            <a:pPr lvl="1"/>
            <a:r>
              <a:rPr lang="cs-CZ" dirty="0" smtClean="0"/>
              <a:t>poskytovatele zdravotních služeb v přímé řídící působnosti, </a:t>
            </a:r>
          </a:p>
          <a:p>
            <a:pPr lvl="1"/>
            <a:r>
              <a:rPr lang="cs-CZ" dirty="0" smtClean="0"/>
              <a:t>zacházení s návykovými látkami, přípravky, prekursory a pomocnými látkami, vyhledávání, </a:t>
            </a:r>
          </a:p>
          <a:p>
            <a:pPr lvl="1"/>
            <a:r>
              <a:rPr lang="cs-CZ" dirty="0" smtClean="0"/>
              <a:t>ochranu a využívání přírodních léčivých zdrojů, přírodních léčebných lázní a zdrojů přírodních minerálních vod, </a:t>
            </a:r>
          </a:p>
          <a:p>
            <a:pPr lvl="1"/>
            <a:r>
              <a:rPr lang="cs-CZ" dirty="0" smtClean="0"/>
              <a:t>léčiva a prostředky zdravotnické techniky pro prevenci, diagnostiku a léčení lidí, </a:t>
            </a:r>
          </a:p>
          <a:p>
            <a:pPr lvl="1"/>
            <a:r>
              <a:rPr lang="cs-CZ" dirty="0" smtClean="0"/>
              <a:t>zdravotní pojištění a zdravotnický informační systém, </a:t>
            </a:r>
          </a:p>
        </p:txBody>
      </p:sp>
    </p:spTree>
    <p:extLst>
      <p:ext uri="{BB962C8B-B14F-4D97-AF65-F5344CB8AC3E}">
        <p14:creationId xmlns:p14="http://schemas.microsoft.com/office/powerpoint/2010/main" val="188612318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Hrazené služby</a:t>
            </a:r>
            <a:endParaRPr lang="cs-CZ" dirty="0"/>
          </a:p>
        </p:txBody>
      </p:sp>
      <p:sp>
        <p:nvSpPr>
          <p:cNvPr id="3" name="Zástupný symbol pro obsah 2"/>
          <p:cNvSpPr>
            <a:spLocks noGrp="1"/>
          </p:cNvSpPr>
          <p:nvPr>
            <p:ph idx="1"/>
          </p:nvPr>
        </p:nvSpPr>
        <p:spPr/>
        <p:txBody>
          <a:bodyPr/>
          <a:lstStyle/>
          <a:p>
            <a:r>
              <a:rPr lang="cs-CZ" dirty="0"/>
              <a:t>h) prohlídka zemřelého pojištěnce a pitva včetně přepravy, </a:t>
            </a:r>
          </a:p>
          <a:p>
            <a:r>
              <a:rPr lang="cs-CZ" dirty="0"/>
              <a:t>i) pobyt průvodce pojištěnce ve zdravotnickém zařízení lůžkové péče, </a:t>
            </a:r>
          </a:p>
          <a:p>
            <a:r>
              <a:rPr lang="cs-CZ" dirty="0"/>
              <a:t>j) zdravotní péče související s těhotenstvím a porodem dítěte, jehož matka požádala o utajení své </a:t>
            </a:r>
          </a:p>
          <a:p>
            <a:r>
              <a:rPr lang="cs-CZ" dirty="0"/>
              <a:t>osoby v souvislosti s porodem; tuto péči hradí zdravotní pojišťovna, kterou na základě </a:t>
            </a:r>
          </a:p>
          <a:p>
            <a:r>
              <a:rPr lang="cs-CZ" dirty="0"/>
              <a:t>identifikačních údajů pojištěnce o úhradu požádá příslušný poskytovatel. </a:t>
            </a:r>
          </a:p>
          <a:p>
            <a:endParaRPr lang="cs-CZ" dirty="0"/>
          </a:p>
        </p:txBody>
      </p:sp>
    </p:spTree>
    <p:extLst>
      <p:ext uri="{BB962C8B-B14F-4D97-AF65-F5344CB8AC3E}">
        <p14:creationId xmlns:p14="http://schemas.microsoft.com/office/powerpoint/2010/main" val="289528568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Regulační poplatek</a:t>
            </a:r>
            <a:endParaRPr lang="cs-CZ" dirty="0"/>
          </a:p>
        </p:txBody>
      </p:sp>
      <p:sp>
        <p:nvSpPr>
          <p:cNvPr id="3" name="Zástupný symbol pro obsah 2"/>
          <p:cNvSpPr>
            <a:spLocks noGrp="1"/>
          </p:cNvSpPr>
          <p:nvPr>
            <p:ph idx="1"/>
          </p:nvPr>
        </p:nvSpPr>
        <p:spPr/>
        <p:txBody>
          <a:bodyPr/>
          <a:lstStyle/>
          <a:p>
            <a:r>
              <a:rPr lang="cs-CZ" dirty="0"/>
              <a:t>Pojištěnec, anebo za něj jeho zákonný zástupce, je povinen hradit poskytovateli regulační poplatek ve výši 90 Kč za využití lékařské pohotovostní služby nebo pohotovostní služby v oboru zubní </a:t>
            </a:r>
            <a:r>
              <a:rPr lang="cs-CZ" dirty="0" smtClean="0"/>
              <a:t>lékařství </a:t>
            </a:r>
            <a:endParaRPr lang="cs-CZ" dirty="0"/>
          </a:p>
        </p:txBody>
      </p:sp>
    </p:spTree>
    <p:extLst>
      <p:ext uri="{BB962C8B-B14F-4D97-AF65-F5344CB8AC3E}">
        <p14:creationId xmlns:p14="http://schemas.microsoft.com/office/powerpoint/2010/main" val="81356999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Zástupný symbol pro obsah 12"/>
          <p:cNvSpPr>
            <a:spLocks noGrp="1"/>
          </p:cNvSpPr>
          <p:nvPr>
            <p:ph idx="1"/>
          </p:nvPr>
        </p:nvSpPr>
        <p:spPr/>
        <p:txBody>
          <a:bodyPr>
            <a:normAutofit/>
          </a:bodyPr>
          <a:lstStyle/>
          <a:p>
            <a:r>
              <a:rPr lang="cs-CZ" sz="2800" dirty="0"/>
              <a:t>Pokud celková částka </a:t>
            </a:r>
            <a:r>
              <a:rPr lang="cs-CZ" sz="2800" dirty="0" smtClean="0"/>
              <a:t>uhrazená za </a:t>
            </a:r>
            <a:r>
              <a:rPr lang="cs-CZ" sz="2800" dirty="0"/>
              <a:t>doplatky </a:t>
            </a:r>
            <a:r>
              <a:rPr lang="cs-CZ" sz="2800" dirty="0" smtClean="0"/>
              <a:t>hrazené </a:t>
            </a:r>
            <a:r>
              <a:rPr lang="cs-CZ" sz="2800" dirty="0"/>
              <a:t>léčivé přípravky nebo potraviny pro zvláštní lékařské účely</a:t>
            </a:r>
            <a:r>
              <a:rPr lang="cs-CZ" sz="2800" dirty="0" smtClean="0"/>
              <a:t>, </a:t>
            </a:r>
            <a:r>
              <a:rPr lang="cs-CZ" sz="2800" dirty="0"/>
              <a:t>překročí v kalendářním roce limit ve výši 5 000 Kč, </a:t>
            </a:r>
            <a:endParaRPr lang="cs-CZ" sz="2800" dirty="0" smtClean="0"/>
          </a:p>
          <a:p>
            <a:r>
              <a:rPr lang="cs-CZ" sz="2800" dirty="0" smtClean="0"/>
              <a:t>u </a:t>
            </a:r>
            <a:r>
              <a:rPr lang="cs-CZ" sz="2800" dirty="0"/>
              <a:t>dětí mladších 18 let</a:t>
            </a:r>
            <a:r>
              <a:rPr lang="cs-CZ" sz="2800" dirty="0" smtClean="0"/>
              <a:t>, </a:t>
            </a:r>
            <a:r>
              <a:rPr lang="cs-CZ" sz="2800" dirty="0"/>
              <a:t>a u pojištěnců starších 65 </a:t>
            </a:r>
            <a:r>
              <a:rPr lang="cs-CZ" sz="2800" dirty="0" smtClean="0"/>
              <a:t>let ve </a:t>
            </a:r>
            <a:r>
              <a:rPr lang="cs-CZ" sz="2800" dirty="0"/>
              <a:t>výši 2500 Kč, </a:t>
            </a:r>
            <a:endParaRPr lang="cs-CZ" sz="2800" dirty="0" smtClean="0"/>
          </a:p>
          <a:p>
            <a:r>
              <a:rPr lang="cs-CZ" sz="2800" dirty="0" smtClean="0"/>
              <a:t>je </a:t>
            </a:r>
            <a:r>
              <a:rPr lang="cs-CZ" sz="2800" dirty="0"/>
              <a:t>zdravotní pojišťovna povinna uhradit pojištěnci nebo jeho zákonnému zástupci částku, o kterou je tento limit překročen.</a:t>
            </a:r>
            <a:endParaRPr lang="cs-CZ" sz="2800" dirty="0"/>
          </a:p>
        </p:txBody>
      </p:sp>
      <p:sp>
        <p:nvSpPr>
          <p:cNvPr id="14" name="Nadpis 13"/>
          <p:cNvSpPr>
            <a:spLocks noGrp="1"/>
          </p:cNvSpPr>
          <p:nvPr>
            <p:ph type="title"/>
          </p:nvPr>
        </p:nvSpPr>
        <p:spPr/>
        <p:txBody>
          <a:bodyPr/>
          <a:lstStyle/>
          <a:p>
            <a:r>
              <a:rPr lang="cs-CZ" dirty="0" smtClean="0"/>
              <a:t>Limity na doplatky</a:t>
            </a:r>
            <a:endParaRPr lang="cs-CZ" dirty="0"/>
          </a:p>
        </p:txBody>
      </p:sp>
    </p:spTree>
    <p:extLst>
      <p:ext uri="{BB962C8B-B14F-4D97-AF65-F5344CB8AC3E}">
        <p14:creationId xmlns:p14="http://schemas.microsoft.com/office/powerpoint/2010/main" val="274758066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Seznam ZP</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3091409083"/>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603924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Systém daní a sociálního pojištění v ČR</a:t>
            </a:r>
            <a:endParaRPr lang="cs-CZ" dirty="0"/>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350695910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Základní rozlišení</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461477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Přímé daně</a:t>
            </a:r>
            <a:endParaRPr lang="cs-CZ" dirty="0"/>
          </a:p>
        </p:txBody>
      </p:sp>
      <p:sp>
        <p:nvSpPr>
          <p:cNvPr id="3" name="Zástupný symbol pro obsah 2"/>
          <p:cNvSpPr>
            <a:spLocks noGrp="1"/>
          </p:cNvSpPr>
          <p:nvPr>
            <p:ph idx="1"/>
          </p:nvPr>
        </p:nvSpPr>
        <p:spPr/>
        <p:txBody>
          <a:bodyPr>
            <a:normAutofit/>
          </a:bodyPr>
          <a:lstStyle/>
          <a:p>
            <a:r>
              <a:rPr lang="cs-CZ" dirty="0" smtClean="0"/>
              <a:t>Daň z příjmu fyzických osob</a:t>
            </a:r>
          </a:p>
          <a:p>
            <a:pPr lvl="1"/>
            <a:r>
              <a:rPr lang="cs-CZ" dirty="0" smtClean="0"/>
              <a:t>Sazba 15 procent ze „</a:t>
            </a:r>
            <a:r>
              <a:rPr lang="cs-CZ" dirty="0" err="1" smtClean="0"/>
              <a:t>superhrubé</a:t>
            </a:r>
            <a:r>
              <a:rPr lang="cs-CZ" dirty="0" smtClean="0"/>
              <a:t> mzdy“</a:t>
            </a:r>
          </a:p>
          <a:p>
            <a:r>
              <a:rPr lang="cs-CZ" dirty="0" smtClean="0"/>
              <a:t>Daň z příjmu právnických osob</a:t>
            </a:r>
          </a:p>
          <a:p>
            <a:pPr lvl="1"/>
            <a:r>
              <a:rPr lang="cs-CZ" dirty="0" smtClean="0"/>
              <a:t>19 procent ze základu daně (hospodářský výsledek)</a:t>
            </a:r>
          </a:p>
          <a:p>
            <a:r>
              <a:rPr lang="cs-CZ" dirty="0" smtClean="0"/>
              <a:t>Daň z nemovitostí</a:t>
            </a:r>
          </a:p>
          <a:p>
            <a:pPr lvl="1"/>
            <a:r>
              <a:rPr lang="cs-CZ" dirty="0" smtClean="0"/>
              <a:t>Stanoví obec</a:t>
            </a:r>
          </a:p>
          <a:p>
            <a:r>
              <a:rPr lang="cs-CZ" dirty="0" smtClean="0"/>
              <a:t>Daň z převodu nemovitosti</a:t>
            </a:r>
          </a:p>
          <a:p>
            <a:pPr lvl="1"/>
            <a:r>
              <a:rPr lang="cs-CZ" dirty="0" smtClean="0"/>
              <a:t>4 procenta</a:t>
            </a:r>
          </a:p>
          <a:p>
            <a:r>
              <a:rPr lang="cs-CZ" dirty="0" smtClean="0"/>
              <a:t>Silniční daň </a:t>
            </a:r>
          </a:p>
          <a:p>
            <a:pPr lvl="1"/>
            <a:r>
              <a:rPr lang="cs-CZ" dirty="0" smtClean="0"/>
              <a:t>Jednorázová částka ročně, vozidla určená k podnikání</a:t>
            </a:r>
            <a:endParaRPr lang="cs-CZ" dirty="0"/>
          </a:p>
        </p:txBody>
      </p:sp>
    </p:spTree>
    <p:extLst>
      <p:ext uri="{BB962C8B-B14F-4D97-AF65-F5344CB8AC3E}">
        <p14:creationId xmlns:p14="http://schemas.microsoft.com/office/powerpoint/2010/main" val="394716707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Nepřímé daně</a:t>
            </a:r>
            <a:endParaRPr lang="cs-CZ" dirty="0"/>
          </a:p>
        </p:txBody>
      </p:sp>
      <p:sp>
        <p:nvSpPr>
          <p:cNvPr id="3" name="Zástupný symbol pro obsah 2"/>
          <p:cNvSpPr>
            <a:spLocks noGrp="1"/>
          </p:cNvSpPr>
          <p:nvPr>
            <p:ph idx="1"/>
          </p:nvPr>
        </p:nvSpPr>
        <p:spPr/>
        <p:txBody>
          <a:bodyPr/>
          <a:lstStyle/>
          <a:p>
            <a:r>
              <a:rPr lang="cs-CZ" dirty="0" smtClean="0"/>
              <a:t>Daň z přidané hodnoty</a:t>
            </a:r>
          </a:p>
          <a:p>
            <a:pPr lvl="1"/>
            <a:r>
              <a:rPr lang="cs-CZ" dirty="0"/>
              <a:t>základní sazba DPH je 21%</a:t>
            </a:r>
          </a:p>
          <a:p>
            <a:pPr lvl="1"/>
            <a:r>
              <a:rPr lang="cs-CZ" dirty="0"/>
              <a:t>první snížená sazba DPH je 15</a:t>
            </a:r>
            <a:r>
              <a:rPr lang="cs-CZ" dirty="0" smtClean="0"/>
              <a:t>%  (energie, hotely, vybrané služby)</a:t>
            </a:r>
            <a:endParaRPr lang="cs-CZ" dirty="0"/>
          </a:p>
          <a:p>
            <a:pPr lvl="1"/>
            <a:r>
              <a:rPr lang="cs-CZ" dirty="0"/>
              <a:t>druhá snížená sazba DPH je 10</a:t>
            </a:r>
            <a:r>
              <a:rPr lang="cs-CZ" dirty="0" smtClean="0"/>
              <a:t>% (jídlo, knihy, rostliny, vybrané zboží pro děti)</a:t>
            </a:r>
          </a:p>
          <a:p>
            <a:r>
              <a:rPr lang="cs-CZ" dirty="0"/>
              <a:t>S</a:t>
            </a:r>
            <a:r>
              <a:rPr lang="cs-CZ" dirty="0" smtClean="0"/>
              <a:t>potřební daně </a:t>
            </a:r>
          </a:p>
          <a:p>
            <a:pPr lvl="1"/>
            <a:r>
              <a:rPr lang="cs-CZ" dirty="0" smtClean="0"/>
              <a:t>Líh</a:t>
            </a:r>
          </a:p>
          <a:p>
            <a:pPr lvl="1"/>
            <a:r>
              <a:rPr lang="cs-CZ" dirty="0" smtClean="0"/>
              <a:t>Tabák</a:t>
            </a:r>
          </a:p>
          <a:p>
            <a:pPr lvl="1"/>
            <a:r>
              <a:rPr lang="cs-CZ" dirty="0" err="1" smtClean="0"/>
              <a:t>Minrální</a:t>
            </a:r>
            <a:r>
              <a:rPr lang="cs-CZ" dirty="0" smtClean="0"/>
              <a:t> oleje</a:t>
            </a:r>
          </a:p>
          <a:p>
            <a:r>
              <a:rPr lang="cs-CZ" dirty="0" smtClean="0"/>
              <a:t>Cla</a:t>
            </a:r>
            <a:endParaRPr lang="cs-CZ" dirty="0"/>
          </a:p>
          <a:p>
            <a:endParaRPr lang="cs-CZ" dirty="0"/>
          </a:p>
        </p:txBody>
      </p:sp>
    </p:spTree>
    <p:extLst>
      <p:ext uri="{BB962C8B-B14F-4D97-AF65-F5344CB8AC3E}">
        <p14:creationId xmlns:p14="http://schemas.microsoft.com/office/powerpoint/2010/main" val="66507650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Daň z příjmu fyzických osob</a:t>
            </a:r>
            <a:endParaRPr lang="cs-CZ" dirty="0"/>
          </a:p>
        </p:txBody>
      </p:sp>
      <p:sp>
        <p:nvSpPr>
          <p:cNvPr id="5" name="Zástupný symbol pro text 4"/>
          <p:cNvSpPr>
            <a:spLocks noGrp="1"/>
          </p:cNvSpPr>
          <p:nvPr>
            <p:ph type="body" idx="1"/>
          </p:nvPr>
        </p:nvSpPr>
        <p:spPr/>
        <p:txBody>
          <a:bodyPr/>
          <a:lstStyle/>
          <a:p>
            <a:endParaRPr lang="cs-CZ"/>
          </a:p>
        </p:txBody>
      </p:sp>
    </p:spTree>
    <p:extLst>
      <p:ext uri="{BB962C8B-B14F-4D97-AF65-F5344CB8AC3E}">
        <p14:creationId xmlns:p14="http://schemas.microsoft.com/office/powerpoint/2010/main" val="315499341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Obecné pravidlo</a:t>
            </a:r>
            <a:endParaRPr lang="cs-CZ" dirty="0"/>
          </a:p>
        </p:txBody>
      </p:sp>
      <p:sp>
        <p:nvSpPr>
          <p:cNvPr id="5" name="Zástupný symbol pro obsah 4"/>
          <p:cNvSpPr>
            <a:spLocks noGrp="1"/>
          </p:cNvSpPr>
          <p:nvPr>
            <p:ph idx="1"/>
          </p:nvPr>
        </p:nvSpPr>
        <p:spPr/>
        <p:txBody>
          <a:bodyPr/>
          <a:lstStyle/>
          <a:p>
            <a:r>
              <a:rPr lang="cs-CZ" dirty="0" smtClean="0"/>
              <a:t>Vyplňuje zaměstnavatel,</a:t>
            </a:r>
          </a:p>
          <a:p>
            <a:r>
              <a:rPr lang="cs-CZ" dirty="0" smtClean="0"/>
              <a:t>Zálohy na daň odvádí zaměstnavatel ze mzdy</a:t>
            </a:r>
          </a:p>
          <a:p>
            <a:r>
              <a:rPr lang="cs-CZ" dirty="0" smtClean="0"/>
              <a:t>Daňové přiznání</a:t>
            </a:r>
          </a:p>
          <a:p>
            <a:pPr lvl="1"/>
            <a:r>
              <a:rPr lang="cs-CZ" dirty="0" smtClean="0"/>
              <a:t>Pokud máte vícero zaměstnavatelů</a:t>
            </a:r>
          </a:p>
          <a:p>
            <a:pPr lvl="1"/>
            <a:r>
              <a:rPr lang="cs-CZ" dirty="0" smtClean="0"/>
              <a:t>Vedlejší příjmy nad 6000 Kč</a:t>
            </a:r>
          </a:p>
        </p:txBody>
      </p:sp>
    </p:spTree>
    <p:extLst>
      <p:ext uri="{BB962C8B-B14F-4D97-AF65-F5344CB8AC3E}">
        <p14:creationId xmlns:p14="http://schemas.microsoft.com/office/powerpoint/2010/main" val="24484298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20536" y="365125"/>
            <a:ext cx="5783233" cy="6035461"/>
          </a:xfrm>
        </p:spPr>
      </p:pic>
    </p:spTree>
    <p:extLst>
      <p:ext uri="{BB962C8B-B14F-4D97-AF65-F5344CB8AC3E}">
        <p14:creationId xmlns:p14="http://schemas.microsoft.com/office/powerpoint/2010/main" val="207819861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Sazba</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145287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6480" y="149410"/>
            <a:ext cx="6736913" cy="6525393"/>
          </a:xfrm>
        </p:spPr>
      </p:pic>
      <p:sp>
        <p:nvSpPr>
          <p:cNvPr id="5" name="TextovéPole 4"/>
          <p:cNvSpPr txBox="1"/>
          <p:nvPr/>
        </p:nvSpPr>
        <p:spPr>
          <a:xfrm>
            <a:off x="8219440" y="5059680"/>
            <a:ext cx="3505200" cy="1200329"/>
          </a:xfrm>
          <a:prstGeom prst="rect">
            <a:avLst/>
          </a:prstGeom>
          <a:noFill/>
        </p:spPr>
        <p:txBody>
          <a:bodyPr wrap="square" rtlCol="0">
            <a:spAutoFit/>
          </a:bodyPr>
          <a:lstStyle/>
          <a:p>
            <a:r>
              <a:rPr lang="cs-CZ" dirty="0" smtClean="0"/>
              <a:t>Srov. Mesec.cz</a:t>
            </a:r>
          </a:p>
          <a:p>
            <a:r>
              <a:rPr lang="cs-CZ" dirty="0" smtClean="0">
                <a:hlinkClick r:id="rId3"/>
              </a:rPr>
              <a:t>http://www.mesec.cz/dane/dan-z-prijmu/pruvodce/slevy-na-dani/</a:t>
            </a:r>
            <a:r>
              <a:rPr lang="cs-CZ" dirty="0" smtClean="0"/>
              <a:t> </a:t>
            </a:r>
          </a:p>
          <a:p>
            <a:r>
              <a:rPr lang="cs-CZ" dirty="0" smtClean="0"/>
              <a:t>(cit. 20.4.2015)</a:t>
            </a:r>
            <a:endParaRPr lang="cs-CZ" dirty="0"/>
          </a:p>
        </p:txBody>
      </p:sp>
    </p:spTree>
    <p:extLst>
      <p:ext uri="{BB962C8B-B14F-4D97-AF65-F5344CB8AC3E}">
        <p14:creationId xmlns:p14="http://schemas.microsoft.com/office/powerpoint/2010/main" val="418361971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Daňové přiznání</a:t>
            </a:r>
            <a:endParaRPr lang="cs-CZ" dirty="0"/>
          </a:p>
        </p:txBody>
      </p:sp>
      <p:pic>
        <p:nvPicPr>
          <p:cNvPr id="1028" name="Picture 4" descr="http://i.iinfo.cz/images/501/prvni-strana-dp-1.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tretch>
            <a:fillRect/>
          </a:stretch>
        </p:blipFill>
        <p:spPr bwMode="auto">
          <a:xfrm>
            <a:off x="2046647" y="1825625"/>
            <a:ext cx="2764706" cy="4351338"/>
          </a:xfrm>
          <a:prstGeom prst="rect">
            <a:avLst/>
          </a:prstGeom>
          <a:noFill/>
          <a:extLst>
            <a:ext uri="{909E8E84-426E-40DD-AFC4-6F175D3DCCD1}">
              <a14:hiddenFill xmlns:a14="http://schemas.microsoft.com/office/drawing/2010/main">
                <a:solidFill>
                  <a:srgbClr val="FFFFFF"/>
                </a:solidFill>
              </a14:hiddenFill>
            </a:ext>
          </a:extLst>
        </p:spPr>
      </p:pic>
      <p:pic>
        <p:nvPicPr>
          <p:cNvPr id="5" name="Zástupný symbol pro obsah 4" descr="Daňový portál : Elektronické podání - Daň z příjmů fyzických osob - od roku 2013 včetně - Úvod - Google Chrome"/>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582969" y="2235201"/>
            <a:ext cx="5770831" cy="3204946"/>
          </a:xfrm>
        </p:spPr>
      </p:pic>
    </p:spTree>
    <p:extLst>
      <p:ext uri="{BB962C8B-B14F-4D97-AF65-F5344CB8AC3E}">
        <p14:creationId xmlns:p14="http://schemas.microsoft.com/office/powerpoint/2010/main" val="118852538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Daň z příjmů právnických osob</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245329142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Poplatník daně</a:t>
            </a:r>
            <a:endParaRPr lang="cs-CZ" dirty="0"/>
          </a:p>
        </p:txBody>
      </p:sp>
      <p:sp>
        <p:nvSpPr>
          <p:cNvPr id="3" name="Zástupný symbol pro obsah 2"/>
          <p:cNvSpPr>
            <a:spLocks noGrp="1"/>
          </p:cNvSpPr>
          <p:nvPr>
            <p:ph idx="1"/>
          </p:nvPr>
        </p:nvSpPr>
        <p:spPr/>
        <p:txBody>
          <a:bodyPr/>
          <a:lstStyle/>
          <a:p>
            <a:r>
              <a:rPr lang="cs-CZ" dirty="0" smtClean="0"/>
              <a:t>PO mají </a:t>
            </a:r>
            <a:r>
              <a:rPr lang="cs-CZ" dirty="0"/>
              <a:t>na území České republiky své sídlo nebo místo svého vedení, kterým se rozumí adresa místa, ze kterého je poplatník řízen (dále jen "sídlo"), mají daňovou povinnost, která se vztahuje jak na příjmy plynoucí ze zdroje na území České republiky, tak i na příjmy plynoucí ze zdrojů v zahraničí</a:t>
            </a:r>
          </a:p>
          <a:p>
            <a:endParaRPr lang="cs-CZ" dirty="0"/>
          </a:p>
        </p:txBody>
      </p:sp>
    </p:spTree>
    <p:extLst>
      <p:ext uri="{BB962C8B-B14F-4D97-AF65-F5344CB8AC3E}">
        <p14:creationId xmlns:p14="http://schemas.microsoft.com/office/powerpoint/2010/main" val="247406885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Výpočet u právnických osob</a:t>
            </a:r>
            <a:endParaRPr lang="cs-CZ" dirty="0"/>
          </a:p>
        </p:txBody>
      </p:sp>
      <p:sp>
        <p:nvSpPr>
          <p:cNvPr id="3" name="Zástupný symbol pro obsah 2"/>
          <p:cNvSpPr>
            <a:spLocks noGrp="1"/>
          </p:cNvSpPr>
          <p:nvPr>
            <p:ph idx="1"/>
          </p:nvPr>
        </p:nvSpPr>
        <p:spPr/>
        <p:txBody>
          <a:bodyPr/>
          <a:lstStyle/>
          <a:p>
            <a:r>
              <a:rPr lang="cs-CZ" dirty="0" smtClean="0"/>
              <a:t>Výsledek hospodaření </a:t>
            </a:r>
          </a:p>
          <a:p>
            <a:pPr lvl="1"/>
            <a:r>
              <a:rPr lang="cs-CZ" dirty="0" smtClean="0"/>
              <a:t>Dozvíme se z účetnictví</a:t>
            </a:r>
          </a:p>
          <a:p>
            <a:r>
              <a:rPr lang="cs-CZ" dirty="0" smtClean="0"/>
              <a:t>Upravíme výsledek pro daňové účely</a:t>
            </a:r>
          </a:p>
          <a:p>
            <a:pPr lvl="1"/>
            <a:r>
              <a:rPr lang="cs-CZ" dirty="0" smtClean="0"/>
              <a:t>Ne všechny účetní náklady jsou také daňové</a:t>
            </a:r>
          </a:p>
          <a:p>
            <a:r>
              <a:rPr lang="cs-CZ" dirty="0" smtClean="0"/>
              <a:t>Odčítají se položky odčitatelné od základu daně</a:t>
            </a:r>
          </a:p>
          <a:p>
            <a:r>
              <a:rPr lang="cs-CZ" dirty="0" smtClean="0"/>
              <a:t>Sníží se o poskytnuté dary</a:t>
            </a:r>
          </a:p>
          <a:p>
            <a:r>
              <a:rPr lang="cs-CZ" dirty="0" smtClean="0"/>
              <a:t>Výpočet sazbou 19 procent</a:t>
            </a:r>
          </a:p>
        </p:txBody>
      </p:sp>
    </p:spTree>
    <p:extLst>
      <p:ext uri="{BB962C8B-B14F-4D97-AF65-F5344CB8AC3E}">
        <p14:creationId xmlns:p14="http://schemas.microsoft.com/office/powerpoint/2010/main" val="374460372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Sociální zabezpečení a zdravotní pojištění</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279368409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Přehled povinných pojištění</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3941814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Důchodové pojištění</a:t>
            </a:r>
            <a:endParaRPr lang="cs-CZ" dirty="0"/>
          </a:p>
        </p:txBody>
      </p:sp>
      <p:graphicFrame>
        <p:nvGraphicFramePr>
          <p:cNvPr id="5" name="Zástupný symbol pro obsah 4"/>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46254654"/>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Nemocenské pojištění (neplést se zdravotním)</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692452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Osoby odpovědné na lokální úrovni</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3048350024"/>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85711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CEE7A6B6-F838-443F-815C-3C800BC1BBD4}"/>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7AA9B26C-8353-4EDA-B96E-60F938D279B8}"/>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8EC706FB-9B8B-4625-A734-262DA33F96A9}"/>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B527B27E-D04A-4920-9EC1-A63842AA0579}"/>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35941" y="782320"/>
            <a:ext cx="8931107" cy="5425440"/>
          </a:xfrm>
        </p:spPr>
      </p:pic>
    </p:spTree>
    <p:extLst>
      <p:ext uri="{BB962C8B-B14F-4D97-AF65-F5344CB8AC3E}">
        <p14:creationId xmlns:p14="http://schemas.microsoft.com/office/powerpoint/2010/main" val="223556234"/>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Reálný dopad na Vaši výplatní pásku</a:t>
            </a:r>
            <a:endParaRPr lang="cs-CZ" dirty="0"/>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20720" y="1533402"/>
            <a:ext cx="5100320" cy="4810209"/>
          </a:xfrm>
        </p:spPr>
      </p:pic>
    </p:spTree>
    <p:extLst>
      <p:ext uri="{BB962C8B-B14F-4D97-AF65-F5344CB8AC3E}">
        <p14:creationId xmlns:p14="http://schemas.microsoft.com/office/powerpoint/2010/main" val="276393268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Den daňové svobody !</a:t>
            </a:r>
            <a:endParaRPr lang="cs-CZ" dirty="0"/>
          </a:p>
        </p:txBody>
      </p:sp>
      <p:sp>
        <p:nvSpPr>
          <p:cNvPr id="3" name="Zástupný symbol pro obsah 2"/>
          <p:cNvSpPr>
            <a:spLocks noGrp="1"/>
          </p:cNvSpPr>
          <p:nvPr>
            <p:ph idx="1"/>
          </p:nvPr>
        </p:nvSpPr>
        <p:spPr/>
        <p:txBody>
          <a:bodyPr>
            <a:normAutofit/>
          </a:bodyPr>
          <a:lstStyle/>
          <a:p>
            <a:pPr marL="0" indent="0" algn="ctr">
              <a:lnSpc>
                <a:spcPct val="150000"/>
              </a:lnSpc>
              <a:buNone/>
            </a:pPr>
            <a:r>
              <a:rPr lang="cs-CZ" sz="6000" dirty="0" smtClean="0"/>
              <a:t>22. červen 2015</a:t>
            </a:r>
            <a:endParaRPr lang="cs-CZ" sz="6000" dirty="0"/>
          </a:p>
        </p:txBody>
      </p:sp>
    </p:spTree>
    <p:extLst>
      <p:ext uri="{BB962C8B-B14F-4D97-AF65-F5344CB8AC3E}">
        <p14:creationId xmlns:p14="http://schemas.microsoft.com/office/powerpoint/2010/main" val="2235787962"/>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2284150006"/>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ktiva">
  <a:themeElements>
    <a:clrScheme name="Retrospektiva">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ktiv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ktiva">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327</TotalTime>
  <Words>3442</Words>
  <Application>Microsoft Office PowerPoint</Application>
  <PresentationFormat>Širokoúhlá obrazovka</PresentationFormat>
  <Paragraphs>448</Paragraphs>
  <Slides>93</Slides>
  <Notes>0</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93</vt:i4>
      </vt:variant>
    </vt:vector>
  </HeadingPairs>
  <TitlesOfParts>
    <vt:vector size="99" baseType="lpstr">
      <vt:lpstr>Arial</vt:lpstr>
      <vt:lpstr>Calibri</vt:lpstr>
      <vt:lpstr>Calibri Light</vt:lpstr>
      <vt:lpstr>Tahoma</vt:lpstr>
      <vt:lpstr>Wingdings</vt:lpstr>
      <vt:lpstr>Retrospektiva</vt:lpstr>
      <vt:lpstr>Role práva v organizaci zdravotní péče</vt:lpstr>
      <vt:lpstr>Prezentace aplikace PowerPoint</vt:lpstr>
      <vt:lpstr>Listina Základních Práv a Svobod</vt:lpstr>
      <vt:lpstr>Prezentace aplikace PowerPoint</vt:lpstr>
      <vt:lpstr>Role státu vs. Role samosprávy?</vt:lpstr>
      <vt:lpstr>Odpovědné instituce s celostátní působností</vt:lpstr>
      <vt:lpstr>Ministerstvo zdravotnictví</vt:lpstr>
      <vt:lpstr>Prezentace aplikace PowerPoint</vt:lpstr>
      <vt:lpstr>Osoby odpovědné na lokální úrovni</vt:lpstr>
      <vt:lpstr>Metoda regulace</vt:lpstr>
      <vt:lpstr>Metoda regulace</vt:lpstr>
      <vt:lpstr>Rozdělení státní moci</vt:lpstr>
      <vt:lpstr>Výkonná moc (lidově řečeno úřady)</vt:lpstr>
      <vt:lpstr>Zásady</vt:lpstr>
      <vt:lpstr>Zásady</vt:lpstr>
      <vt:lpstr>Zásady</vt:lpstr>
      <vt:lpstr>Výčet jednotlivých úřadů s kompetencemi</vt:lpstr>
      <vt:lpstr>Ministerstvo zdravotnictví</vt:lpstr>
      <vt:lpstr>IPVZ - Institut postgraduálního vzdělávání</vt:lpstr>
      <vt:lpstr>SÚKL – Státní ústav pro kontrolu léčiv</vt:lpstr>
      <vt:lpstr>ÚZIS</vt:lpstr>
      <vt:lpstr>ÚZIS</vt:lpstr>
      <vt:lpstr>Další úřady vedle ministerstev</vt:lpstr>
      <vt:lpstr>SÚJB – Státní ústav jaderné bezpečnosti</vt:lpstr>
      <vt:lpstr>Policie ČR</vt:lpstr>
      <vt:lpstr>Krajská hygienická stanice</vt:lpstr>
      <vt:lpstr>Krajský úřad</vt:lpstr>
      <vt:lpstr>Získání oprávnění k provozování ZS</vt:lpstr>
      <vt:lpstr>Kontaktní úřad</vt:lpstr>
      <vt:lpstr>Podmínky</vt:lpstr>
      <vt:lpstr>Překážky udělení oprávnění k poskytování zdravotních služeb</vt:lpstr>
      <vt:lpstr>Prezentace aplikace PowerPoint</vt:lpstr>
      <vt:lpstr>Soudy - Odpovědnost</vt:lpstr>
      <vt:lpstr>Soudy</vt:lpstr>
      <vt:lpstr>Předpoklady vzniku odpovědnosti</vt:lpstr>
      <vt:lpstr>Porušení právní povinnosti</vt:lpstr>
      <vt:lpstr>Prezentace aplikace PowerPoint</vt:lpstr>
      <vt:lpstr>Financování péče v ČR</vt:lpstr>
      <vt:lpstr>Systém financování zdravotní péče ČR</vt:lpstr>
      <vt:lpstr>Systém financování zdravotní péče ČR</vt:lpstr>
      <vt:lpstr>Financování ZP v ČR</vt:lpstr>
      <vt:lpstr>Veřejné zdravotní pojištění</vt:lpstr>
      <vt:lpstr>Prezentace aplikace PowerPoint</vt:lpstr>
      <vt:lpstr>Základní ustanovení</vt:lpstr>
      <vt:lpstr>Osobní rozsah zdravotního pojištění</vt:lpstr>
      <vt:lpstr>Vznik zdravotního pojištění</vt:lpstr>
      <vt:lpstr>Zánik zdravotního pojištění</vt:lpstr>
      <vt:lpstr>Plátci pojistného zdravotního pojištění</vt:lpstr>
      <vt:lpstr> Stát je plátcem pojistného prostřednictvím státního rozpočtu za tyto pojištěnce</vt:lpstr>
      <vt:lpstr>Povinnost platit pojistné</vt:lpstr>
      <vt:lpstr>Pojištěnec v cizině</vt:lpstr>
      <vt:lpstr>Výše a způsob placení pojistného a penále</vt:lpstr>
      <vt:lpstr>Práva a povinnosti plátců pojistného</vt:lpstr>
      <vt:lpstr>Práva a povinnosti plátců pojistného</vt:lpstr>
      <vt:lpstr>Práva a povinnosti plátců pojistného</vt:lpstr>
      <vt:lpstr>Práva pojištěnce</vt:lpstr>
      <vt:lpstr>Práva pojištěnce</vt:lpstr>
      <vt:lpstr>Práva pojištěnce</vt:lpstr>
      <vt:lpstr>Práva pojištěnce</vt:lpstr>
      <vt:lpstr>Práva pojištěnce</vt:lpstr>
      <vt:lpstr>Pojištěnec je povinen</vt:lpstr>
      <vt:lpstr>Pojištěnec je povinen</vt:lpstr>
      <vt:lpstr>Pojištěnec je povinen</vt:lpstr>
      <vt:lpstr>Hrazené služby</vt:lpstr>
      <vt:lpstr>Hrazené služby</vt:lpstr>
      <vt:lpstr>Hrazené služby</vt:lpstr>
      <vt:lpstr>Hrazené služby</vt:lpstr>
      <vt:lpstr>Hrazené služby</vt:lpstr>
      <vt:lpstr>Hrazené služby</vt:lpstr>
      <vt:lpstr>Hrazené služby</vt:lpstr>
      <vt:lpstr>Regulační poplatek</vt:lpstr>
      <vt:lpstr>Limity na doplatky</vt:lpstr>
      <vt:lpstr>Seznam ZP</vt:lpstr>
      <vt:lpstr>Systém daní a sociálního pojištění v ČR</vt:lpstr>
      <vt:lpstr>Základní rozlišení</vt:lpstr>
      <vt:lpstr>Přímé daně</vt:lpstr>
      <vt:lpstr>Nepřímé daně</vt:lpstr>
      <vt:lpstr>Daň z příjmu fyzických osob</vt:lpstr>
      <vt:lpstr>Obecné pravidlo</vt:lpstr>
      <vt:lpstr>Sazba</vt:lpstr>
      <vt:lpstr>Prezentace aplikace PowerPoint</vt:lpstr>
      <vt:lpstr>Daňové přiznání</vt:lpstr>
      <vt:lpstr>Daň z příjmů právnických osob</vt:lpstr>
      <vt:lpstr>Poplatník daně</vt:lpstr>
      <vt:lpstr>Výpočet u právnických osob</vt:lpstr>
      <vt:lpstr>Sociální zabezpečení a zdravotní pojištění</vt:lpstr>
      <vt:lpstr>Přehled povinných pojištění</vt:lpstr>
      <vt:lpstr>Důchodové pojištění</vt:lpstr>
      <vt:lpstr>Nemocenské pojištění (neplést se zdravotním)</vt:lpstr>
      <vt:lpstr>Prezentace aplikace PowerPoint</vt:lpstr>
      <vt:lpstr>Reálný dopad na Vaši výplatní pásku</vt:lpstr>
      <vt:lpstr>Den daňové svobody !</vt:lpstr>
      <vt:lpstr>Prezentace aplikace PowerPoint</vt:lpstr>
    </vt:vector>
  </TitlesOfParts>
  <Company>Masarykova univerzita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 práva v sociálním lékařství</dc:title>
  <dc:creator>Michal Koščík</dc:creator>
  <cp:lastModifiedBy>Michal Koščík</cp:lastModifiedBy>
  <cp:revision>22</cp:revision>
  <dcterms:created xsi:type="dcterms:W3CDTF">2014-10-14T08:20:57Z</dcterms:created>
  <dcterms:modified xsi:type="dcterms:W3CDTF">2015-11-10T21:31:47Z</dcterms:modified>
</cp:coreProperties>
</file>