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57" r:id="rId4"/>
    <p:sldId id="258" r:id="rId5"/>
    <p:sldId id="259" r:id="rId6"/>
    <p:sldId id="264" r:id="rId7"/>
    <p:sldId id="260" r:id="rId8"/>
    <p:sldId id="262" r:id="rId9"/>
    <p:sldId id="261" r:id="rId10"/>
    <p:sldId id="263" r:id="rId11"/>
    <p:sldId id="265" r:id="rId12"/>
    <p:sldId id="266" r:id="rId13"/>
    <p:sldId id="267" r:id="rId14"/>
    <p:sldId id="270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7" r:id="rId25"/>
    <p:sldId id="279" r:id="rId26"/>
    <p:sldId id="280" r:id="rId27"/>
    <p:sldId id="283" r:id="rId28"/>
    <p:sldId id="281" r:id="rId29"/>
    <p:sldId id="298" r:id="rId30"/>
    <p:sldId id="299" r:id="rId31"/>
    <p:sldId id="300" r:id="rId32"/>
    <p:sldId id="301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0F969-4491-4D32-A226-6C60C7B4AD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33A1561D-54E6-423E-865D-6FA13785EADC}">
      <dgm:prSet/>
      <dgm:spPr/>
      <dgm:t>
        <a:bodyPr/>
        <a:lstStyle/>
        <a:p>
          <a:pPr rtl="0"/>
          <a:r>
            <a:rPr lang="cs-CZ" smtClean="0"/>
            <a:t>ZZS</a:t>
          </a:r>
          <a:endParaRPr lang="cs-CZ"/>
        </a:p>
      </dgm:t>
    </dgm:pt>
    <dgm:pt modelId="{FBE773C1-88FB-48F8-B059-09103F0EA90B}" type="parTrans" cxnId="{C5AFAEDC-A264-4273-A5F3-68622D1FC81E}">
      <dgm:prSet/>
      <dgm:spPr/>
      <dgm:t>
        <a:bodyPr/>
        <a:lstStyle/>
        <a:p>
          <a:endParaRPr lang="cs-CZ"/>
        </a:p>
      </dgm:t>
    </dgm:pt>
    <dgm:pt modelId="{0B0D3F6F-2C11-47F9-84E8-2F5535D7EB19}" type="sibTrans" cxnId="{C5AFAEDC-A264-4273-A5F3-68622D1FC81E}">
      <dgm:prSet/>
      <dgm:spPr/>
      <dgm:t>
        <a:bodyPr/>
        <a:lstStyle/>
        <a:p>
          <a:endParaRPr lang="cs-CZ"/>
        </a:p>
      </dgm:t>
    </dgm:pt>
    <dgm:pt modelId="{8FB50D1B-3D11-417D-A548-DD832F2A8EE8}">
      <dgm:prSet/>
      <dgm:spPr/>
      <dgm:t>
        <a:bodyPr/>
        <a:lstStyle/>
        <a:p>
          <a:pPr rtl="0"/>
          <a:r>
            <a:rPr lang="cs-CZ" smtClean="0"/>
            <a:t>Služby poskytované za zvláštních podmínek</a:t>
          </a:r>
          <a:endParaRPr lang="cs-CZ"/>
        </a:p>
      </dgm:t>
    </dgm:pt>
    <dgm:pt modelId="{0A7CDA2D-78EF-4600-89C4-C703FE4F7205}" type="parTrans" cxnId="{4495DB50-9876-4095-95ED-2FB6C6C84F3C}">
      <dgm:prSet/>
      <dgm:spPr/>
      <dgm:t>
        <a:bodyPr/>
        <a:lstStyle/>
        <a:p>
          <a:endParaRPr lang="cs-CZ"/>
        </a:p>
      </dgm:t>
    </dgm:pt>
    <dgm:pt modelId="{E3CB0F13-68EB-47C3-B5B2-B9416990E191}" type="sibTrans" cxnId="{4495DB50-9876-4095-95ED-2FB6C6C84F3C}">
      <dgm:prSet/>
      <dgm:spPr/>
      <dgm:t>
        <a:bodyPr/>
        <a:lstStyle/>
        <a:p>
          <a:endParaRPr lang="cs-CZ"/>
        </a:p>
      </dgm:t>
    </dgm:pt>
    <dgm:pt modelId="{30EBF75D-8D08-45C1-9241-AEC9AFB70EBE}">
      <dgm:prSet/>
      <dgm:spPr/>
      <dgm:t>
        <a:bodyPr/>
        <a:lstStyle/>
        <a:p>
          <a:pPr rtl="0"/>
          <a:r>
            <a:rPr lang="cs-CZ" smtClean="0"/>
            <a:t>Ověřování nových postupů</a:t>
          </a:r>
          <a:endParaRPr lang="cs-CZ"/>
        </a:p>
      </dgm:t>
    </dgm:pt>
    <dgm:pt modelId="{AFCF8148-F556-4926-A877-5B8F8067FE76}" type="parTrans" cxnId="{6B3105AB-B967-4409-B1A2-EF78E8CC2644}">
      <dgm:prSet/>
      <dgm:spPr/>
      <dgm:t>
        <a:bodyPr/>
        <a:lstStyle/>
        <a:p>
          <a:endParaRPr lang="cs-CZ"/>
        </a:p>
      </dgm:t>
    </dgm:pt>
    <dgm:pt modelId="{0C1F7615-0931-4879-B900-75F05A018F4E}" type="sibTrans" cxnId="{6B3105AB-B967-4409-B1A2-EF78E8CC2644}">
      <dgm:prSet/>
      <dgm:spPr/>
      <dgm:t>
        <a:bodyPr/>
        <a:lstStyle/>
        <a:p>
          <a:endParaRPr lang="cs-CZ"/>
        </a:p>
      </dgm:t>
    </dgm:pt>
    <dgm:pt modelId="{D9E1C0ED-CE02-4EAA-8D00-D89A8343BED1}">
      <dgm:prSet/>
      <dgm:spPr/>
      <dgm:t>
        <a:bodyPr/>
        <a:lstStyle/>
        <a:p>
          <a:pPr rtl="0"/>
          <a:r>
            <a:rPr lang="cs-CZ" smtClean="0"/>
            <a:t>Posudková péče a lékařské posudky</a:t>
          </a:r>
          <a:endParaRPr lang="cs-CZ"/>
        </a:p>
      </dgm:t>
    </dgm:pt>
    <dgm:pt modelId="{B9E880FE-CC64-4819-B610-21DE3985E57E}" type="parTrans" cxnId="{844E881E-D7CC-44C3-9042-99236C2BD7D2}">
      <dgm:prSet/>
      <dgm:spPr/>
      <dgm:t>
        <a:bodyPr/>
        <a:lstStyle/>
        <a:p>
          <a:endParaRPr lang="cs-CZ"/>
        </a:p>
      </dgm:t>
    </dgm:pt>
    <dgm:pt modelId="{DBA08DAE-3C3B-4BF3-A147-0A0FBCDE878A}" type="sibTrans" cxnId="{844E881E-D7CC-44C3-9042-99236C2BD7D2}">
      <dgm:prSet/>
      <dgm:spPr/>
      <dgm:t>
        <a:bodyPr/>
        <a:lstStyle/>
        <a:p>
          <a:endParaRPr lang="cs-CZ"/>
        </a:p>
      </dgm:t>
    </dgm:pt>
    <dgm:pt modelId="{F1C8E1B3-CA2D-4D75-BEB9-AAD53046F801}">
      <dgm:prSet/>
      <dgm:spPr/>
      <dgm:t>
        <a:bodyPr/>
        <a:lstStyle/>
        <a:p>
          <a:pPr rtl="0"/>
          <a:r>
            <a:rPr lang="cs-CZ" smtClean="0"/>
            <a:t>Lékařská ozáření a klinické audity</a:t>
          </a:r>
          <a:endParaRPr lang="cs-CZ"/>
        </a:p>
      </dgm:t>
    </dgm:pt>
    <dgm:pt modelId="{CCCCD096-754C-45F6-904B-7CCB9083232F}" type="parTrans" cxnId="{4AF1BD47-CED1-4F1F-A235-37B3713C00BE}">
      <dgm:prSet/>
      <dgm:spPr/>
      <dgm:t>
        <a:bodyPr/>
        <a:lstStyle/>
        <a:p>
          <a:endParaRPr lang="cs-CZ"/>
        </a:p>
      </dgm:t>
    </dgm:pt>
    <dgm:pt modelId="{3384922F-7915-4372-95C1-87504C518132}" type="sibTrans" cxnId="{4AF1BD47-CED1-4F1F-A235-37B3713C00BE}">
      <dgm:prSet/>
      <dgm:spPr/>
      <dgm:t>
        <a:bodyPr/>
        <a:lstStyle/>
        <a:p>
          <a:endParaRPr lang="cs-CZ"/>
        </a:p>
      </dgm:t>
    </dgm:pt>
    <dgm:pt modelId="{0E7C498A-016E-486D-859A-99083C8E7B13}">
      <dgm:prSet/>
      <dgm:spPr/>
      <dgm:t>
        <a:bodyPr/>
        <a:lstStyle/>
        <a:p>
          <a:pPr rtl="0"/>
          <a:r>
            <a:rPr lang="cs-CZ" smtClean="0"/>
            <a:t>Ochranné léčení</a:t>
          </a:r>
          <a:endParaRPr lang="cs-CZ"/>
        </a:p>
      </dgm:t>
    </dgm:pt>
    <dgm:pt modelId="{C4B2E2E8-63D9-4A40-9DFB-4DE59A774D37}" type="parTrans" cxnId="{55904614-7A1E-4D05-A7DD-CCF617E47148}">
      <dgm:prSet/>
      <dgm:spPr/>
      <dgm:t>
        <a:bodyPr/>
        <a:lstStyle/>
        <a:p>
          <a:endParaRPr lang="cs-CZ"/>
        </a:p>
      </dgm:t>
    </dgm:pt>
    <dgm:pt modelId="{921EDE4E-090B-4925-A483-6B4981B1D018}" type="sibTrans" cxnId="{55904614-7A1E-4D05-A7DD-CCF617E47148}">
      <dgm:prSet/>
      <dgm:spPr/>
      <dgm:t>
        <a:bodyPr/>
        <a:lstStyle/>
        <a:p>
          <a:endParaRPr lang="cs-CZ"/>
        </a:p>
      </dgm:t>
    </dgm:pt>
    <dgm:pt modelId="{58143EE1-4514-4BE6-AA7D-B9378AD4BC2B}" type="pres">
      <dgm:prSet presAssocID="{6610F969-4491-4D32-A226-6C60C7B4AD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F305D7-F698-4929-8489-DC5470F1B89D}" type="pres">
      <dgm:prSet presAssocID="{33A1561D-54E6-423E-865D-6FA13785EADC}" presName="hierRoot1" presStyleCnt="0">
        <dgm:presLayoutVars>
          <dgm:hierBranch val="init"/>
        </dgm:presLayoutVars>
      </dgm:prSet>
      <dgm:spPr/>
    </dgm:pt>
    <dgm:pt modelId="{0971F034-51AC-4897-8185-1501843C78C8}" type="pres">
      <dgm:prSet presAssocID="{33A1561D-54E6-423E-865D-6FA13785EADC}" presName="rootComposite1" presStyleCnt="0"/>
      <dgm:spPr/>
    </dgm:pt>
    <dgm:pt modelId="{691BEDAE-C6EC-45E8-81BA-41AF6C359327}" type="pres">
      <dgm:prSet presAssocID="{33A1561D-54E6-423E-865D-6FA13785EADC}" presName="rootText1" presStyleLbl="node0" presStyleIdx="0" presStyleCnt="1">
        <dgm:presLayoutVars>
          <dgm:chPref val="3"/>
        </dgm:presLayoutVars>
      </dgm:prSet>
      <dgm:spPr/>
    </dgm:pt>
    <dgm:pt modelId="{9CD37D4E-530A-459E-86F5-77C841257DEA}" type="pres">
      <dgm:prSet presAssocID="{33A1561D-54E6-423E-865D-6FA13785EADC}" presName="rootConnector1" presStyleLbl="node1" presStyleIdx="0" presStyleCnt="0"/>
      <dgm:spPr/>
    </dgm:pt>
    <dgm:pt modelId="{59E7C082-52F1-4E53-88F4-748175D98F64}" type="pres">
      <dgm:prSet presAssocID="{33A1561D-54E6-423E-865D-6FA13785EADC}" presName="hierChild2" presStyleCnt="0"/>
      <dgm:spPr/>
    </dgm:pt>
    <dgm:pt modelId="{12C49D99-6014-4E54-99C5-0F7C9AB42A19}" type="pres">
      <dgm:prSet presAssocID="{0A7CDA2D-78EF-4600-89C4-C703FE4F7205}" presName="Name37" presStyleLbl="parChTrans1D2" presStyleIdx="0" presStyleCnt="5"/>
      <dgm:spPr/>
    </dgm:pt>
    <dgm:pt modelId="{AE717AC7-863A-470D-A8A5-79B40FD8FCE7}" type="pres">
      <dgm:prSet presAssocID="{8FB50D1B-3D11-417D-A548-DD832F2A8EE8}" presName="hierRoot2" presStyleCnt="0">
        <dgm:presLayoutVars>
          <dgm:hierBranch val="init"/>
        </dgm:presLayoutVars>
      </dgm:prSet>
      <dgm:spPr/>
    </dgm:pt>
    <dgm:pt modelId="{5A1732DE-F74D-419D-A9EE-787D0418F4BD}" type="pres">
      <dgm:prSet presAssocID="{8FB50D1B-3D11-417D-A548-DD832F2A8EE8}" presName="rootComposite" presStyleCnt="0"/>
      <dgm:spPr/>
    </dgm:pt>
    <dgm:pt modelId="{E98372B0-D2B6-42F8-9839-0EFCAEA1FBAF}" type="pres">
      <dgm:prSet presAssocID="{8FB50D1B-3D11-417D-A548-DD832F2A8EE8}" presName="rootText" presStyleLbl="node2" presStyleIdx="0" presStyleCnt="5">
        <dgm:presLayoutVars>
          <dgm:chPref val="3"/>
        </dgm:presLayoutVars>
      </dgm:prSet>
      <dgm:spPr/>
    </dgm:pt>
    <dgm:pt modelId="{92C4D566-1822-4C0C-A999-DCFB2ECB23DA}" type="pres">
      <dgm:prSet presAssocID="{8FB50D1B-3D11-417D-A548-DD832F2A8EE8}" presName="rootConnector" presStyleLbl="node2" presStyleIdx="0" presStyleCnt="5"/>
      <dgm:spPr/>
    </dgm:pt>
    <dgm:pt modelId="{C347A9C5-3B8F-4D61-AF22-CB843F079610}" type="pres">
      <dgm:prSet presAssocID="{8FB50D1B-3D11-417D-A548-DD832F2A8EE8}" presName="hierChild4" presStyleCnt="0"/>
      <dgm:spPr/>
    </dgm:pt>
    <dgm:pt modelId="{072615F8-FF44-4C0F-872B-CEDA52CBE795}" type="pres">
      <dgm:prSet presAssocID="{8FB50D1B-3D11-417D-A548-DD832F2A8EE8}" presName="hierChild5" presStyleCnt="0"/>
      <dgm:spPr/>
    </dgm:pt>
    <dgm:pt modelId="{B33276CE-FC3B-4D1A-B9CF-29706175ED1B}" type="pres">
      <dgm:prSet presAssocID="{AFCF8148-F556-4926-A877-5B8F8067FE76}" presName="Name37" presStyleLbl="parChTrans1D2" presStyleIdx="1" presStyleCnt="5"/>
      <dgm:spPr/>
    </dgm:pt>
    <dgm:pt modelId="{D221275E-7E5E-423E-9CD6-F409B137EAB4}" type="pres">
      <dgm:prSet presAssocID="{30EBF75D-8D08-45C1-9241-AEC9AFB70EBE}" presName="hierRoot2" presStyleCnt="0">
        <dgm:presLayoutVars>
          <dgm:hierBranch val="init"/>
        </dgm:presLayoutVars>
      </dgm:prSet>
      <dgm:spPr/>
    </dgm:pt>
    <dgm:pt modelId="{577F6AA7-2377-492F-B214-B267388D647A}" type="pres">
      <dgm:prSet presAssocID="{30EBF75D-8D08-45C1-9241-AEC9AFB70EBE}" presName="rootComposite" presStyleCnt="0"/>
      <dgm:spPr/>
    </dgm:pt>
    <dgm:pt modelId="{80D1A599-205D-42EA-AC87-8FD3FC964EE9}" type="pres">
      <dgm:prSet presAssocID="{30EBF75D-8D08-45C1-9241-AEC9AFB70EBE}" presName="rootText" presStyleLbl="node2" presStyleIdx="1" presStyleCnt="5">
        <dgm:presLayoutVars>
          <dgm:chPref val="3"/>
        </dgm:presLayoutVars>
      </dgm:prSet>
      <dgm:spPr/>
    </dgm:pt>
    <dgm:pt modelId="{178D8CFE-2DF9-44DF-A5E9-873E1D40DD19}" type="pres">
      <dgm:prSet presAssocID="{30EBF75D-8D08-45C1-9241-AEC9AFB70EBE}" presName="rootConnector" presStyleLbl="node2" presStyleIdx="1" presStyleCnt="5"/>
      <dgm:spPr/>
    </dgm:pt>
    <dgm:pt modelId="{68B54C19-F70D-4D85-B346-9C2090652898}" type="pres">
      <dgm:prSet presAssocID="{30EBF75D-8D08-45C1-9241-AEC9AFB70EBE}" presName="hierChild4" presStyleCnt="0"/>
      <dgm:spPr/>
    </dgm:pt>
    <dgm:pt modelId="{155691B0-895B-44CC-936F-5E589F4E68B2}" type="pres">
      <dgm:prSet presAssocID="{30EBF75D-8D08-45C1-9241-AEC9AFB70EBE}" presName="hierChild5" presStyleCnt="0"/>
      <dgm:spPr/>
    </dgm:pt>
    <dgm:pt modelId="{675FFEEB-D7BB-4C1E-A76F-7789E847CFBE}" type="pres">
      <dgm:prSet presAssocID="{B9E880FE-CC64-4819-B610-21DE3985E57E}" presName="Name37" presStyleLbl="parChTrans1D2" presStyleIdx="2" presStyleCnt="5"/>
      <dgm:spPr/>
    </dgm:pt>
    <dgm:pt modelId="{661A4229-02BB-4847-A9E0-DFA9E2619B44}" type="pres">
      <dgm:prSet presAssocID="{D9E1C0ED-CE02-4EAA-8D00-D89A8343BED1}" presName="hierRoot2" presStyleCnt="0">
        <dgm:presLayoutVars>
          <dgm:hierBranch val="init"/>
        </dgm:presLayoutVars>
      </dgm:prSet>
      <dgm:spPr/>
    </dgm:pt>
    <dgm:pt modelId="{68542D7D-AC80-48DA-9B88-3CACC06438E7}" type="pres">
      <dgm:prSet presAssocID="{D9E1C0ED-CE02-4EAA-8D00-D89A8343BED1}" presName="rootComposite" presStyleCnt="0"/>
      <dgm:spPr/>
    </dgm:pt>
    <dgm:pt modelId="{31FA163A-127C-41C2-B213-C9A80C1B7C69}" type="pres">
      <dgm:prSet presAssocID="{D9E1C0ED-CE02-4EAA-8D00-D89A8343BED1}" presName="rootText" presStyleLbl="node2" presStyleIdx="2" presStyleCnt="5">
        <dgm:presLayoutVars>
          <dgm:chPref val="3"/>
        </dgm:presLayoutVars>
      </dgm:prSet>
      <dgm:spPr/>
    </dgm:pt>
    <dgm:pt modelId="{47BB837D-FA4A-4788-A684-C872363794BE}" type="pres">
      <dgm:prSet presAssocID="{D9E1C0ED-CE02-4EAA-8D00-D89A8343BED1}" presName="rootConnector" presStyleLbl="node2" presStyleIdx="2" presStyleCnt="5"/>
      <dgm:spPr/>
    </dgm:pt>
    <dgm:pt modelId="{00257FA1-F7FE-4CC5-904E-C3A165A2E59A}" type="pres">
      <dgm:prSet presAssocID="{D9E1C0ED-CE02-4EAA-8D00-D89A8343BED1}" presName="hierChild4" presStyleCnt="0"/>
      <dgm:spPr/>
    </dgm:pt>
    <dgm:pt modelId="{B3A37165-5931-442C-9814-0EA959482476}" type="pres">
      <dgm:prSet presAssocID="{D9E1C0ED-CE02-4EAA-8D00-D89A8343BED1}" presName="hierChild5" presStyleCnt="0"/>
      <dgm:spPr/>
    </dgm:pt>
    <dgm:pt modelId="{4B7990E2-C1DB-40E8-A7D3-1FF57BEDE5AC}" type="pres">
      <dgm:prSet presAssocID="{CCCCD096-754C-45F6-904B-7CCB9083232F}" presName="Name37" presStyleLbl="parChTrans1D2" presStyleIdx="3" presStyleCnt="5"/>
      <dgm:spPr/>
    </dgm:pt>
    <dgm:pt modelId="{0D738209-B496-458F-8EFA-3830A2D93D72}" type="pres">
      <dgm:prSet presAssocID="{F1C8E1B3-CA2D-4D75-BEB9-AAD53046F801}" presName="hierRoot2" presStyleCnt="0">
        <dgm:presLayoutVars>
          <dgm:hierBranch val="init"/>
        </dgm:presLayoutVars>
      </dgm:prSet>
      <dgm:spPr/>
    </dgm:pt>
    <dgm:pt modelId="{99FA92F4-B27C-49D6-A0F0-6FB770CDA7EB}" type="pres">
      <dgm:prSet presAssocID="{F1C8E1B3-CA2D-4D75-BEB9-AAD53046F801}" presName="rootComposite" presStyleCnt="0"/>
      <dgm:spPr/>
    </dgm:pt>
    <dgm:pt modelId="{0CA55205-8EA9-46C9-BE5E-F4BB77950496}" type="pres">
      <dgm:prSet presAssocID="{F1C8E1B3-CA2D-4D75-BEB9-AAD53046F801}" presName="rootText" presStyleLbl="node2" presStyleIdx="3" presStyleCnt="5">
        <dgm:presLayoutVars>
          <dgm:chPref val="3"/>
        </dgm:presLayoutVars>
      </dgm:prSet>
      <dgm:spPr/>
    </dgm:pt>
    <dgm:pt modelId="{34052DA6-8F70-4CB9-95BE-2A33E7AA6532}" type="pres">
      <dgm:prSet presAssocID="{F1C8E1B3-CA2D-4D75-BEB9-AAD53046F801}" presName="rootConnector" presStyleLbl="node2" presStyleIdx="3" presStyleCnt="5"/>
      <dgm:spPr/>
    </dgm:pt>
    <dgm:pt modelId="{291C7116-B3BE-4103-A7E8-7D1541B28994}" type="pres">
      <dgm:prSet presAssocID="{F1C8E1B3-CA2D-4D75-BEB9-AAD53046F801}" presName="hierChild4" presStyleCnt="0"/>
      <dgm:spPr/>
    </dgm:pt>
    <dgm:pt modelId="{4B0F4D18-AEA1-4F06-B24B-400EACE17616}" type="pres">
      <dgm:prSet presAssocID="{F1C8E1B3-CA2D-4D75-BEB9-AAD53046F801}" presName="hierChild5" presStyleCnt="0"/>
      <dgm:spPr/>
    </dgm:pt>
    <dgm:pt modelId="{EA43010E-2C45-4AD2-AB45-CDDF17B5363C}" type="pres">
      <dgm:prSet presAssocID="{C4B2E2E8-63D9-4A40-9DFB-4DE59A774D37}" presName="Name37" presStyleLbl="parChTrans1D2" presStyleIdx="4" presStyleCnt="5"/>
      <dgm:spPr/>
    </dgm:pt>
    <dgm:pt modelId="{E80F8857-54CB-4046-82C0-145CC50DDD25}" type="pres">
      <dgm:prSet presAssocID="{0E7C498A-016E-486D-859A-99083C8E7B13}" presName="hierRoot2" presStyleCnt="0">
        <dgm:presLayoutVars>
          <dgm:hierBranch val="init"/>
        </dgm:presLayoutVars>
      </dgm:prSet>
      <dgm:spPr/>
    </dgm:pt>
    <dgm:pt modelId="{93A98EFB-6A72-47A3-B4EA-EF87C22B7089}" type="pres">
      <dgm:prSet presAssocID="{0E7C498A-016E-486D-859A-99083C8E7B13}" presName="rootComposite" presStyleCnt="0"/>
      <dgm:spPr/>
    </dgm:pt>
    <dgm:pt modelId="{B850923C-78FA-4975-940C-060A50D3EF6A}" type="pres">
      <dgm:prSet presAssocID="{0E7C498A-016E-486D-859A-99083C8E7B13}" presName="rootText" presStyleLbl="node2" presStyleIdx="4" presStyleCnt="5">
        <dgm:presLayoutVars>
          <dgm:chPref val="3"/>
        </dgm:presLayoutVars>
      </dgm:prSet>
      <dgm:spPr/>
    </dgm:pt>
    <dgm:pt modelId="{BD652879-D0CF-43D1-B3FF-143FC37DA497}" type="pres">
      <dgm:prSet presAssocID="{0E7C498A-016E-486D-859A-99083C8E7B13}" presName="rootConnector" presStyleLbl="node2" presStyleIdx="4" presStyleCnt="5"/>
      <dgm:spPr/>
    </dgm:pt>
    <dgm:pt modelId="{79BBC8B6-E596-41BA-93D5-D6B4803696B0}" type="pres">
      <dgm:prSet presAssocID="{0E7C498A-016E-486D-859A-99083C8E7B13}" presName="hierChild4" presStyleCnt="0"/>
      <dgm:spPr/>
    </dgm:pt>
    <dgm:pt modelId="{2E81C6EB-C6A2-4F23-9475-6D0A1D00D8F8}" type="pres">
      <dgm:prSet presAssocID="{0E7C498A-016E-486D-859A-99083C8E7B13}" presName="hierChild5" presStyleCnt="0"/>
      <dgm:spPr/>
    </dgm:pt>
    <dgm:pt modelId="{C340D018-0EA3-4932-82AA-71333184AADA}" type="pres">
      <dgm:prSet presAssocID="{33A1561D-54E6-423E-865D-6FA13785EADC}" presName="hierChild3" presStyleCnt="0"/>
      <dgm:spPr/>
    </dgm:pt>
  </dgm:ptLst>
  <dgm:cxnLst>
    <dgm:cxn modelId="{DAA69B5D-791F-49E3-8A84-5B068B378FEA}" type="presOf" srcId="{30EBF75D-8D08-45C1-9241-AEC9AFB70EBE}" destId="{178D8CFE-2DF9-44DF-A5E9-873E1D40DD19}" srcOrd="1" destOrd="0" presId="urn:microsoft.com/office/officeart/2005/8/layout/orgChart1"/>
    <dgm:cxn modelId="{4495DB50-9876-4095-95ED-2FB6C6C84F3C}" srcId="{33A1561D-54E6-423E-865D-6FA13785EADC}" destId="{8FB50D1B-3D11-417D-A548-DD832F2A8EE8}" srcOrd="0" destOrd="0" parTransId="{0A7CDA2D-78EF-4600-89C4-C703FE4F7205}" sibTransId="{E3CB0F13-68EB-47C3-B5B2-B9416990E191}"/>
    <dgm:cxn modelId="{840668E3-84B1-4989-BC0D-88D0F90A212D}" type="presOf" srcId="{D9E1C0ED-CE02-4EAA-8D00-D89A8343BED1}" destId="{31FA163A-127C-41C2-B213-C9A80C1B7C69}" srcOrd="0" destOrd="0" presId="urn:microsoft.com/office/officeart/2005/8/layout/orgChart1"/>
    <dgm:cxn modelId="{45EF5BCB-2845-4A8D-BD95-11B3F6A4B10B}" type="presOf" srcId="{0E7C498A-016E-486D-859A-99083C8E7B13}" destId="{B850923C-78FA-4975-940C-060A50D3EF6A}" srcOrd="0" destOrd="0" presId="urn:microsoft.com/office/officeart/2005/8/layout/orgChart1"/>
    <dgm:cxn modelId="{441498C1-3D72-46BA-8AD4-98EAD31E7C7B}" type="presOf" srcId="{D9E1C0ED-CE02-4EAA-8D00-D89A8343BED1}" destId="{47BB837D-FA4A-4788-A684-C872363794BE}" srcOrd="1" destOrd="0" presId="urn:microsoft.com/office/officeart/2005/8/layout/orgChart1"/>
    <dgm:cxn modelId="{30D550A1-8BA7-48C2-B00E-7600CAC3B91C}" type="presOf" srcId="{8FB50D1B-3D11-417D-A548-DD832F2A8EE8}" destId="{92C4D566-1822-4C0C-A999-DCFB2ECB23DA}" srcOrd="1" destOrd="0" presId="urn:microsoft.com/office/officeart/2005/8/layout/orgChart1"/>
    <dgm:cxn modelId="{952B7A19-53FA-4C24-B118-9561609E7023}" type="presOf" srcId="{6610F969-4491-4D32-A226-6C60C7B4AD53}" destId="{58143EE1-4514-4BE6-AA7D-B9378AD4BC2B}" srcOrd="0" destOrd="0" presId="urn:microsoft.com/office/officeart/2005/8/layout/orgChart1"/>
    <dgm:cxn modelId="{2BA81768-7168-49EF-B9EC-287537031600}" type="presOf" srcId="{F1C8E1B3-CA2D-4D75-BEB9-AAD53046F801}" destId="{34052DA6-8F70-4CB9-95BE-2A33E7AA6532}" srcOrd="1" destOrd="0" presId="urn:microsoft.com/office/officeart/2005/8/layout/orgChart1"/>
    <dgm:cxn modelId="{099DBBD2-0352-4F8C-933A-AECDE23FC602}" type="presOf" srcId="{8FB50D1B-3D11-417D-A548-DD832F2A8EE8}" destId="{E98372B0-D2B6-42F8-9839-0EFCAEA1FBAF}" srcOrd="0" destOrd="0" presId="urn:microsoft.com/office/officeart/2005/8/layout/orgChart1"/>
    <dgm:cxn modelId="{6B3105AB-B967-4409-B1A2-EF78E8CC2644}" srcId="{33A1561D-54E6-423E-865D-6FA13785EADC}" destId="{30EBF75D-8D08-45C1-9241-AEC9AFB70EBE}" srcOrd="1" destOrd="0" parTransId="{AFCF8148-F556-4926-A877-5B8F8067FE76}" sibTransId="{0C1F7615-0931-4879-B900-75F05A018F4E}"/>
    <dgm:cxn modelId="{4AF1BD47-CED1-4F1F-A235-37B3713C00BE}" srcId="{33A1561D-54E6-423E-865D-6FA13785EADC}" destId="{F1C8E1B3-CA2D-4D75-BEB9-AAD53046F801}" srcOrd="3" destOrd="0" parTransId="{CCCCD096-754C-45F6-904B-7CCB9083232F}" sibTransId="{3384922F-7915-4372-95C1-87504C518132}"/>
    <dgm:cxn modelId="{C5AFAEDC-A264-4273-A5F3-68622D1FC81E}" srcId="{6610F969-4491-4D32-A226-6C60C7B4AD53}" destId="{33A1561D-54E6-423E-865D-6FA13785EADC}" srcOrd="0" destOrd="0" parTransId="{FBE773C1-88FB-48F8-B059-09103F0EA90B}" sibTransId="{0B0D3F6F-2C11-47F9-84E8-2F5535D7EB19}"/>
    <dgm:cxn modelId="{FB11FE86-5A2F-4C36-8D01-6AECC1A18348}" type="presOf" srcId="{33A1561D-54E6-423E-865D-6FA13785EADC}" destId="{9CD37D4E-530A-459E-86F5-77C841257DEA}" srcOrd="1" destOrd="0" presId="urn:microsoft.com/office/officeart/2005/8/layout/orgChart1"/>
    <dgm:cxn modelId="{55904614-7A1E-4D05-A7DD-CCF617E47148}" srcId="{33A1561D-54E6-423E-865D-6FA13785EADC}" destId="{0E7C498A-016E-486D-859A-99083C8E7B13}" srcOrd="4" destOrd="0" parTransId="{C4B2E2E8-63D9-4A40-9DFB-4DE59A774D37}" sibTransId="{921EDE4E-090B-4925-A483-6B4981B1D018}"/>
    <dgm:cxn modelId="{2144EA16-58AA-4271-B5EB-90B9232AD274}" type="presOf" srcId="{33A1561D-54E6-423E-865D-6FA13785EADC}" destId="{691BEDAE-C6EC-45E8-81BA-41AF6C359327}" srcOrd="0" destOrd="0" presId="urn:microsoft.com/office/officeart/2005/8/layout/orgChart1"/>
    <dgm:cxn modelId="{A7A91684-9378-41B0-B1A9-092297D3F3D5}" type="presOf" srcId="{CCCCD096-754C-45F6-904B-7CCB9083232F}" destId="{4B7990E2-C1DB-40E8-A7D3-1FF57BEDE5AC}" srcOrd="0" destOrd="0" presId="urn:microsoft.com/office/officeart/2005/8/layout/orgChart1"/>
    <dgm:cxn modelId="{51BE44FD-2B2D-4F06-A32E-324736569A3A}" type="presOf" srcId="{AFCF8148-F556-4926-A877-5B8F8067FE76}" destId="{B33276CE-FC3B-4D1A-B9CF-29706175ED1B}" srcOrd="0" destOrd="0" presId="urn:microsoft.com/office/officeart/2005/8/layout/orgChart1"/>
    <dgm:cxn modelId="{D8B79C50-4154-4C57-B4C4-2E53964B7EBD}" type="presOf" srcId="{0E7C498A-016E-486D-859A-99083C8E7B13}" destId="{BD652879-D0CF-43D1-B3FF-143FC37DA497}" srcOrd="1" destOrd="0" presId="urn:microsoft.com/office/officeart/2005/8/layout/orgChart1"/>
    <dgm:cxn modelId="{27D55634-FD64-46FC-998E-89394C2DFC96}" type="presOf" srcId="{C4B2E2E8-63D9-4A40-9DFB-4DE59A774D37}" destId="{EA43010E-2C45-4AD2-AB45-CDDF17B5363C}" srcOrd="0" destOrd="0" presId="urn:microsoft.com/office/officeart/2005/8/layout/orgChart1"/>
    <dgm:cxn modelId="{683DD0BD-E135-4669-91B0-D7061B1A4FC3}" type="presOf" srcId="{B9E880FE-CC64-4819-B610-21DE3985E57E}" destId="{675FFEEB-D7BB-4C1E-A76F-7789E847CFBE}" srcOrd="0" destOrd="0" presId="urn:microsoft.com/office/officeart/2005/8/layout/orgChart1"/>
    <dgm:cxn modelId="{86C4612D-63AF-4F05-BEF3-8CE2319153D8}" type="presOf" srcId="{F1C8E1B3-CA2D-4D75-BEB9-AAD53046F801}" destId="{0CA55205-8EA9-46C9-BE5E-F4BB77950496}" srcOrd="0" destOrd="0" presId="urn:microsoft.com/office/officeart/2005/8/layout/orgChart1"/>
    <dgm:cxn modelId="{844E881E-D7CC-44C3-9042-99236C2BD7D2}" srcId="{33A1561D-54E6-423E-865D-6FA13785EADC}" destId="{D9E1C0ED-CE02-4EAA-8D00-D89A8343BED1}" srcOrd="2" destOrd="0" parTransId="{B9E880FE-CC64-4819-B610-21DE3985E57E}" sibTransId="{DBA08DAE-3C3B-4BF3-A147-0A0FBCDE878A}"/>
    <dgm:cxn modelId="{1A5B55AF-87C8-4FF6-92F2-610FF2AA1644}" type="presOf" srcId="{0A7CDA2D-78EF-4600-89C4-C703FE4F7205}" destId="{12C49D99-6014-4E54-99C5-0F7C9AB42A19}" srcOrd="0" destOrd="0" presId="urn:microsoft.com/office/officeart/2005/8/layout/orgChart1"/>
    <dgm:cxn modelId="{936CFB9F-3EA5-4662-9BC9-09CD3C18DD53}" type="presOf" srcId="{30EBF75D-8D08-45C1-9241-AEC9AFB70EBE}" destId="{80D1A599-205D-42EA-AC87-8FD3FC964EE9}" srcOrd="0" destOrd="0" presId="urn:microsoft.com/office/officeart/2005/8/layout/orgChart1"/>
    <dgm:cxn modelId="{903F73F4-3238-4DCA-B586-D17E63CB4450}" type="presParOf" srcId="{58143EE1-4514-4BE6-AA7D-B9378AD4BC2B}" destId="{8AF305D7-F698-4929-8489-DC5470F1B89D}" srcOrd="0" destOrd="0" presId="urn:microsoft.com/office/officeart/2005/8/layout/orgChart1"/>
    <dgm:cxn modelId="{735A0ED2-C82E-4FDD-9261-7587D776CDFC}" type="presParOf" srcId="{8AF305D7-F698-4929-8489-DC5470F1B89D}" destId="{0971F034-51AC-4897-8185-1501843C78C8}" srcOrd="0" destOrd="0" presId="urn:microsoft.com/office/officeart/2005/8/layout/orgChart1"/>
    <dgm:cxn modelId="{518B61CD-B224-425E-8A88-CBBA443CB04B}" type="presParOf" srcId="{0971F034-51AC-4897-8185-1501843C78C8}" destId="{691BEDAE-C6EC-45E8-81BA-41AF6C359327}" srcOrd="0" destOrd="0" presId="urn:microsoft.com/office/officeart/2005/8/layout/orgChart1"/>
    <dgm:cxn modelId="{2248CF57-AAD3-4504-923F-DF8DDB501CB6}" type="presParOf" srcId="{0971F034-51AC-4897-8185-1501843C78C8}" destId="{9CD37D4E-530A-459E-86F5-77C841257DEA}" srcOrd="1" destOrd="0" presId="urn:microsoft.com/office/officeart/2005/8/layout/orgChart1"/>
    <dgm:cxn modelId="{4A126AC1-C666-4AD7-AB4D-AA79958B2E7B}" type="presParOf" srcId="{8AF305D7-F698-4929-8489-DC5470F1B89D}" destId="{59E7C082-52F1-4E53-88F4-748175D98F64}" srcOrd="1" destOrd="0" presId="urn:microsoft.com/office/officeart/2005/8/layout/orgChart1"/>
    <dgm:cxn modelId="{D2F5E5E8-9640-4F35-8A80-0300B963C754}" type="presParOf" srcId="{59E7C082-52F1-4E53-88F4-748175D98F64}" destId="{12C49D99-6014-4E54-99C5-0F7C9AB42A19}" srcOrd="0" destOrd="0" presId="urn:microsoft.com/office/officeart/2005/8/layout/orgChart1"/>
    <dgm:cxn modelId="{8DAC2125-275A-4529-B63A-9350CE7DDB26}" type="presParOf" srcId="{59E7C082-52F1-4E53-88F4-748175D98F64}" destId="{AE717AC7-863A-470D-A8A5-79B40FD8FCE7}" srcOrd="1" destOrd="0" presId="urn:microsoft.com/office/officeart/2005/8/layout/orgChart1"/>
    <dgm:cxn modelId="{60B788E8-F328-4F16-BD3C-1BB806F7116B}" type="presParOf" srcId="{AE717AC7-863A-470D-A8A5-79B40FD8FCE7}" destId="{5A1732DE-F74D-419D-A9EE-787D0418F4BD}" srcOrd="0" destOrd="0" presId="urn:microsoft.com/office/officeart/2005/8/layout/orgChart1"/>
    <dgm:cxn modelId="{7B28FE6B-C87F-41EA-8AB7-999DD9A469CB}" type="presParOf" srcId="{5A1732DE-F74D-419D-A9EE-787D0418F4BD}" destId="{E98372B0-D2B6-42F8-9839-0EFCAEA1FBAF}" srcOrd="0" destOrd="0" presId="urn:microsoft.com/office/officeart/2005/8/layout/orgChart1"/>
    <dgm:cxn modelId="{67584C27-D058-4BCA-9F45-193B5B95F743}" type="presParOf" srcId="{5A1732DE-F74D-419D-A9EE-787D0418F4BD}" destId="{92C4D566-1822-4C0C-A999-DCFB2ECB23DA}" srcOrd="1" destOrd="0" presId="urn:microsoft.com/office/officeart/2005/8/layout/orgChart1"/>
    <dgm:cxn modelId="{84071162-F34C-4059-B15C-3690A2B5D868}" type="presParOf" srcId="{AE717AC7-863A-470D-A8A5-79B40FD8FCE7}" destId="{C347A9C5-3B8F-4D61-AF22-CB843F079610}" srcOrd="1" destOrd="0" presId="urn:microsoft.com/office/officeart/2005/8/layout/orgChart1"/>
    <dgm:cxn modelId="{042E6E36-2225-498B-82BC-505E2F22A1F3}" type="presParOf" srcId="{AE717AC7-863A-470D-A8A5-79B40FD8FCE7}" destId="{072615F8-FF44-4C0F-872B-CEDA52CBE795}" srcOrd="2" destOrd="0" presId="urn:microsoft.com/office/officeart/2005/8/layout/orgChart1"/>
    <dgm:cxn modelId="{B49F49EA-9556-4D48-BABA-EB2B20EE1A9A}" type="presParOf" srcId="{59E7C082-52F1-4E53-88F4-748175D98F64}" destId="{B33276CE-FC3B-4D1A-B9CF-29706175ED1B}" srcOrd="2" destOrd="0" presId="urn:microsoft.com/office/officeart/2005/8/layout/orgChart1"/>
    <dgm:cxn modelId="{65D587CF-B1B4-4EBC-B0AC-F06A2613CB24}" type="presParOf" srcId="{59E7C082-52F1-4E53-88F4-748175D98F64}" destId="{D221275E-7E5E-423E-9CD6-F409B137EAB4}" srcOrd="3" destOrd="0" presId="urn:microsoft.com/office/officeart/2005/8/layout/orgChart1"/>
    <dgm:cxn modelId="{CDAB629C-528E-43E3-87CF-501618F4FD3D}" type="presParOf" srcId="{D221275E-7E5E-423E-9CD6-F409B137EAB4}" destId="{577F6AA7-2377-492F-B214-B267388D647A}" srcOrd="0" destOrd="0" presId="urn:microsoft.com/office/officeart/2005/8/layout/orgChart1"/>
    <dgm:cxn modelId="{488DD2C6-7B67-47A2-AAC6-38B525D4B6B4}" type="presParOf" srcId="{577F6AA7-2377-492F-B214-B267388D647A}" destId="{80D1A599-205D-42EA-AC87-8FD3FC964EE9}" srcOrd="0" destOrd="0" presId="urn:microsoft.com/office/officeart/2005/8/layout/orgChart1"/>
    <dgm:cxn modelId="{09F2165A-6974-4912-83A6-6FAC0077A861}" type="presParOf" srcId="{577F6AA7-2377-492F-B214-B267388D647A}" destId="{178D8CFE-2DF9-44DF-A5E9-873E1D40DD19}" srcOrd="1" destOrd="0" presId="urn:microsoft.com/office/officeart/2005/8/layout/orgChart1"/>
    <dgm:cxn modelId="{DFDDB880-38D0-48BF-A328-E805C5AE6026}" type="presParOf" srcId="{D221275E-7E5E-423E-9CD6-F409B137EAB4}" destId="{68B54C19-F70D-4D85-B346-9C2090652898}" srcOrd="1" destOrd="0" presId="urn:microsoft.com/office/officeart/2005/8/layout/orgChart1"/>
    <dgm:cxn modelId="{ECEC00CF-347C-4679-A3E1-ECC8375AFE1E}" type="presParOf" srcId="{D221275E-7E5E-423E-9CD6-F409B137EAB4}" destId="{155691B0-895B-44CC-936F-5E589F4E68B2}" srcOrd="2" destOrd="0" presId="urn:microsoft.com/office/officeart/2005/8/layout/orgChart1"/>
    <dgm:cxn modelId="{8DCECA8A-0818-4E75-A991-36D0696868F3}" type="presParOf" srcId="{59E7C082-52F1-4E53-88F4-748175D98F64}" destId="{675FFEEB-D7BB-4C1E-A76F-7789E847CFBE}" srcOrd="4" destOrd="0" presId="urn:microsoft.com/office/officeart/2005/8/layout/orgChart1"/>
    <dgm:cxn modelId="{C6A16603-23F8-409B-B89C-E0D1E8ED622E}" type="presParOf" srcId="{59E7C082-52F1-4E53-88F4-748175D98F64}" destId="{661A4229-02BB-4847-A9E0-DFA9E2619B44}" srcOrd="5" destOrd="0" presId="urn:microsoft.com/office/officeart/2005/8/layout/orgChart1"/>
    <dgm:cxn modelId="{EA671D40-7C93-4061-BD05-047C054EC1E1}" type="presParOf" srcId="{661A4229-02BB-4847-A9E0-DFA9E2619B44}" destId="{68542D7D-AC80-48DA-9B88-3CACC06438E7}" srcOrd="0" destOrd="0" presId="urn:microsoft.com/office/officeart/2005/8/layout/orgChart1"/>
    <dgm:cxn modelId="{0C95A8AE-7C88-436F-B855-B2B0A9C71E7F}" type="presParOf" srcId="{68542D7D-AC80-48DA-9B88-3CACC06438E7}" destId="{31FA163A-127C-41C2-B213-C9A80C1B7C69}" srcOrd="0" destOrd="0" presId="urn:microsoft.com/office/officeart/2005/8/layout/orgChart1"/>
    <dgm:cxn modelId="{2EA28F55-9EC3-4347-B2AA-70746038E5A0}" type="presParOf" srcId="{68542D7D-AC80-48DA-9B88-3CACC06438E7}" destId="{47BB837D-FA4A-4788-A684-C872363794BE}" srcOrd="1" destOrd="0" presId="urn:microsoft.com/office/officeart/2005/8/layout/orgChart1"/>
    <dgm:cxn modelId="{FF1D9568-2028-47E3-8E35-A38681A088CB}" type="presParOf" srcId="{661A4229-02BB-4847-A9E0-DFA9E2619B44}" destId="{00257FA1-F7FE-4CC5-904E-C3A165A2E59A}" srcOrd="1" destOrd="0" presId="urn:microsoft.com/office/officeart/2005/8/layout/orgChart1"/>
    <dgm:cxn modelId="{858921B7-A79D-48EE-8F13-A45298806069}" type="presParOf" srcId="{661A4229-02BB-4847-A9E0-DFA9E2619B44}" destId="{B3A37165-5931-442C-9814-0EA959482476}" srcOrd="2" destOrd="0" presId="urn:microsoft.com/office/officeart/2005/8/layout/orgChart1"/>
    <dgm:cxn modelId="{D00854F1-FAF8-4FDC-B61E-649C7DF4BA70}" type="presParOf" srcId="{59E7C082-52F1-4E53-88F4-748175D98F64}" destId="{4B7990E2-C1DB-40E8-A7D3-1FF57BEDE5AC}" srcOrd="6" destOrd="0" presId="urn:microsoft.com/office/officeart/2005/8/layout/orgChart1"/>
    <dgm:cxn modelId="{7483D5ED-205D-4E71-B72B-8974741699B0}" type="presParOf" srcId="{59E7C082-52F1-4E53-88F4-748175D98F64}" destId="{0D738209-B496-458F-8EFA-3830A2D93D72}" srcOrd="7" destOrd="0" presId="urn:microsoft.com/office/officeart/2005/8/layout/orgChart1"/>
    <dgm:cxn modelId="{1E6A50B3-21E3-4479-B302-15693F7BC10D}" type="presParOf" srcId="{0D738209-B496-458F-8EFA-3830A2D93D72}" destId="{99FA92F4-B27C-49D6-A0F0-6FB770CDA7EB}" srcOrd="0" destOrd="0" presId="urn:microsoft.com/office/officeart/2005/8/layout/orgChart1"/>
    <dgm:cxn modelId="{F67D9AC0-122D-4C75-AA91-6588C55F1F91}" type="presParOf" srcId="{99FA92F4-B27C-49D6-A0F0-6FB770CDA7EB}" destId="{0CA55205-8EA9-46C9-BE5E-F4BB77950496}" srcOrd="0" destOrd="0" presId="urn:microsoft.com/office/officeart/2005/8/layout/orgChart1"/>
    <dgm:cxn modelId="{9071B0E4-DC2F-4F95-AD92-8442BF54CC9F}" type="presParOf" srcId="{99FA92F4-B27C-49D6-A0F0-6FB770CDA7EB}" destId="{34052DA6-8F70-4CB9-95BE-2A33E7AA6532}" srcOrd="1" destOrd="0" presId="urn:microsoft.com/office/officeart/2005/8/layout/orgChart1"/>
    <dgm:cxn modelId="{28511DBB-48F8-474D-AABB-FE12DC57885C}" type="presParOf" srcId="{0D738209-B496-458F-8EFA-3830A2D93D72}" destId="{291C7116-B3BE-4103-A7E8-7D1541B28994}" srcOrd="1" destOrd="0" presId="urn:microsoft.com/office/officeart/2005/8/layout/orgChart1"/>
    <dgm:cxn modelId="{6CA2CA6F-A475-4F79-ADEB-A5234AB03966}" type="presParOf" srcId="{0D738209-B496-458F-8EFA-3830A2D93D72}" destId="{4B0F4D18-AEA1-4F06-B24B-400EACE17616}" srcOrd="2" destOrd="0" presId="urn:microsoft.com/office/officeart/2005/8/layout/orgChart1"/>
    <dgm:cxn modelId="{BC9A3BFD-2094-4370-B410-F5BFA915C854}" type="presParOf" srcId="{59E7C082-52F1-4E53-88F4-748175D98F64}" destId="{EA43010E-2C45-4AD2-AB45-CDDF17B5363C}" srcOrd="8" destOrd="0" presId="urn:microsoft.com/office/officeart/2005/8/layout/orgChart1"/>
    <dgm:cxn modelId="{45F94210-2356-4C20-B326-3FA9FA4BD2A3}" type="presParOf" srcId="{59E7C082-52F1-4E53-88F4-748175D98F64}" destId="{E80F8857-54CB-4046-82C0-145CC50DDD25}" srcOrd="9" destOrd="0" presId="urn:microsoft.com/office/officeart/2005/8/layout/orgChart1"/>
    <dgm:cxn modelId="{04BB2F3C-F88F-414B-98AE-825C8A1B2BF0}" type="presParOf" srcId="{E80F8857-54CB-4046-82C0-145CC50DDD25}" destId="{93A98EFB-6A72-47A3-B4EA-EF87C22B7089}" srcOrd="0" destOrd="0" presId="urn:microsoft.com/office/officeart/2005/8/layout/orgChart1"/>
    <dgm:cxn modelId="{E65B5930-4CA5-4F6D-8D53-C4A2182B3CB7}" type="presParOf" srcId="{93A98EFB-6A72-47A3-B4EA-EF87C22B7089}" destId="{B850923C-78FA-4975-940C-060A50D3EF6A}" srcOrd="0" destOrd="0" presId="urn:microsoft.com/office/officeart/2005/8/layout/orgChart1"/>
    <dgm:cxn modelId="{8E9D6D91-942B-44C4-91C1-ECD1DAA5AC09}" type="presParOf" srcId="{93A98EFB-6A72-47A3-B4EA-EF87C22B7089}" destId="{BD652879-D0CF-43D1-B3FF-143FC37DA497}" srcOrd="1" destOrd="0" presId="urn:microsoft.com/office/officeart/2005/8/layout/orgChart1"/>
    <dgm:cxn modelId="{C370AABD-3464-46C4-A593-22438AF3AFDD}" type="presParOf" srcId="{E80F8857-54CB-4046-82C0-145CC50DDD25}" destId="{79BBC8B6-E596-41BA-93D5-D6B4803696B0}" srcOrd="1" destOrd="0" presId="urn:microsoft.com/office/officeart/2005/8/layout/orgChart1"/>
    <dgm:cxn modelId="{256FA907-F4CF-454E-93F5-806AF0F487A2}" type="presParOf" srcId="{E80F8857-54CB-4046-82C0-145CC50DDD25}" destId="{2E81C6EB-C6A2-4F23-9475-6D0A1D00D8F8}" srcOrd="2" destOrd="0" presId="urn:microsoft.com/office/officeart/2005/8/layout/orgChart1"/>
    <dgm:cxn modelId="{0321B2F3-75B4-4DCF-A5CC-82C5BAF6D268}" type="presParOf" srcId="{8AF305D7-F698-4929-8489-DC5470F1B89D}" destId="{C340D018-0EA3-4932-82AA-71333184AAD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0EAA25-5601-41C9-90FF-A3318A04D6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9DF04622-E971-43E7-9CAC-4FC62B54E5C8}">
      <dgm:prSet/>
      <dgm:spPr/>
      <dgm:t>
        <a:bodyPr/>
        <a:lstStyle/>
        <a:p>
          <a:pPr rtl="0"/>
          <a:r>
            <a:rPr lang="cs-CZ" smtClean="0"/>
            <a:t>Sterilizací se rozumí zdravotní výkon zabraňující plodnosti bez odstranění nebo poškození pohlavních žláz. </a:t>
          </a:r>
          <a:endParaRPr lang="cs-CZ"/>
        </a:p>
      </dgm:t>
    </dgm:pt>
    <dgm:pt modelId="{2C74C086-80F2-4EB9-B3D6-7075317E0E65}" type="parTrans" cxnId="{86C47B79-FAF8-4DA9-9C1C-F8E7C8AA0673}">
      <dgm:prSet/>
      <dgm:spPr/>
      <dgm:t>
        <a:bodyPr/>
        <a:lstStyle/>
        <a:p>
          <a:endParaRPr lang="cs-CZ"/>
        </a:p>
      </dgm:t>
    </dgm:pt>
    <dgm:pt modelId="{58BAC526-0E88-47BA-8D8C-316C9B9021F2}" type="sibTrans" cxnId="{86C47B79-FAF8-4DA9-9C1C-F8E7C8AA0673}">
      <dgm:prSet/>
      <dgm:spPr/>
      <dgm:t>
        <a:bodyPr/>
        <a:lstStyle/>
        <a:p>
          <a:endParaRPr lang="cs-CZ"/>
        </a:p>
      </dgm:t>
    </dgm:pt>
    <dgm:pt modelId="{A8FCA0FC-84C2-44F3-91B0-570D2AC9DC2B}">
      <dgm:prSet/>
      <dgm:spPr/>
      <dgm:t>
        <a:bodyPr/>
        <a:lstStyle/>
        <a:p>
          <a:pPr rtl="0"/>
          <a:r>
            <a:rPr lang="cs-CZ" smtClean="0"/>
            <a:t>Sterilizaci lze provést ze zdravotních důvodů nebo z jiných než zdravotních důvodů. </a:t>
          </a:r>
          <a:endParaRPr lang="cs-CZ"/>
        </a:p>
      </dgm:t>
    </dgm:pt>
    <dgm:pt modelId="{34E55B90-DE6C-4060-98E6-F44D49A37A86}" type="parTrans" cxnId="{AE78986C-9D0F-4435-B899-402C80D8D640}">
      <dgm:prSet/>
      <dgm:spPr/>
      <dgm:t>
        <a:bodyPr/>
        <a:lstStyle/>
        <a:p>
          <a:endParaRPr lang="cs-CZ"/>
        </a:p>
      </dgm:t>
    </dgm:pt>
    <dgm:pt modelId="{CFF1058F-CFE4-4D93-A3E5-527CC0CB045E}" type="sibTrans" cxnId="{AE78986C-9D0F-4435-B899-402C80D8D640}">
      <dgm:prSet/>
      <dgm:spPr/>
      <dgm:t>
        <a:bodyPr/>
        <a:lstStyle/>
        <a:p>
          <a:endParaRPr lang="cs-CZ"/>
        </a:p>
      </dgm:t>
    </dgm:pt>
    <dgm:pt modelId="{2B44905B-D5BE-4EE3-A2DE-1F21A3FB271D}">
      <dgm:prSet/>
      <dgm:spPr/>
      <dgm:t>
        <a:bodyPr/>
        <a:lstStyle/>
        <a:p>
          <a:pPr rtl="0"/>
          <a:r>
            <a:rPr lang="cs-CZ" b="1" smtClean="0"/>
            <a:t>Zdravotní důvod – existence nemoci nebo vady, u nichž existuje vysoká míra pravděpodobnosti vážného ohrožení zdraví nebo života matky v důsledku těhotenství nebo porodu, nebo zdravého vývoje, zdraví či života budoucího dítěte.</a:t>
          </a:r>
          <a:endParaRPr lang="cs-CZ"/>
        </a:p>
      </dgm:t>
    </dgm:pt>
    <dgm:pt modelId="{5202F242-BAD8-4903-96C9-59CCD516B942}" type="parTrans" cxnId="{1BA7961B-F09D-4274-8F92-E8AC24A32CC7}">
      <dgm:prSet/>
      <dgm:spPr/>
      <dgm:t>
        <a:bodyPr/>
        <a:lstStyle/>
        <a:p>
          <a:endParaRPr lang="cs-CZ"/>
        </a:p>
      </dgm:t>
    </dgm:pt>
    <dgm:pt modelId="{72FD2BE7-FD94-4EAF-9CDC-21A4FAAFC34B}" type="sibTrans" cxnId="{1BA7961B-F09D-4274-8F92-E8AC24A32CC7}">
      <dgm:prSet/>
      <dgm:spPr/>
      <dgm:t>
        <a:bodyPr/>
        <a:lstStyle/>
        <a:p>
          <a:endParaRPr lang="cs-CZ"/>
        </a:p>
      </dgm:t>
    </dgm:pt>
    <dgm:pt modelId="{F5942D0F-D028-4DC6-9389-0D59B3442D15}">
      <dgm:prSet/>
      <dgm:spPr/>
      <dgm:t>
        <a:bodyPr/>
        <a:lstStyle/>
        <a:p>
          <a:pPr rtl="0"/>
          <a:r>
            <a:rPr lang="cs-CZ" b="1" smtClean="0"/>
            <a:t>Bez zdravotního důvodu – </a:t>
          </a:r>
          <a:r>
            <a:rPr lang="cs-CZ" smtClean="0"/>
            <a:t>na vlastní žádost, věk 21 let</a:t>
          </a:r>
          <a:endParaRPr lang="cs-CZ"/>
        </a:p>
      </dgm:t>
    </dgm:pt>
    <dgm:pt modelId="{6EE8D528-E3F9-4F76-8CE0-E4678449C1A1}" type="parTrans" cxnId="{ACD8E0EA-BFBC-4D7A-9E88-A5AFE3F0E9B7}">
      <dgm:prSet/>
      <dgm:spPr/>
      <dgm:t>
        <a:bodyPr/>
        <a:lstStyle/>
        <a:p>
          <a:endParaRPr lang="cs-CZ"/>
        </a:p>
      </dgm:t>
    </dgm:pt>
    <dgm:pt modelId="{9C8B7506-70FA-4D3A-8697-D30550FF2639}" type="sibTrans" cxnId="{ACD8E0EA-BFBC-4D7A-9E88-A5AFE3F0E9B7}">
      <dgm:prSet/>
      <dgm:spPr/>
      <dgm:t>
        <a:bodyPr/>
        <a:lstStyle/>
        <a:p>
          <a:endParaRPr lang="cs-CZ"/>
        </a:p>
      </dgm:t>
    </dgm:pt>
    <dgm:pt modelId="{52DB8ED1-4309-4AD1-A107-6416A5D08940}">
      <dgm:prSet/>
      <dgm:spPr/>
      <dgm:t>
        <a:bodyPr/>
        <a:lstStyle/>
        <a:p>
          <a:pPr rtl="0"/>
          <a:r>
            <a:rPr lang="cs-CZ" smtClean="0"/>
            <a:t>Mimořádná kritéria na podobu informovaného souhlasu</a:t>
          </a:r>
          <a:endParaRPr lang="cs-CZ"/>
        </a:p>
      </dgm:t>
    </dgm:pt>
    <dgm:pt modelId="{2BF5D68A-DC0C-49A6-96E0-52ACF245DB99}" type="parTrans" cxnId="{1FF945B5-C34E-4F75-AA33-E062B64033F4}">
      <dgm:prSet/>
      <dgm:spPr/>
      <dgm:t>
        <a:bodyPr/>
        <a:lstStyle/>
        <a:p>
          <a:endParaRPr lang="cs-CZ"/>
        </a:p>
      </dgm:t>
    </dgm:pt>
    <dgm:pt modelId="{A25C5F05-E5B6-4B9F-86E9-814DE62D124B}" type="sibTrans" cxnId="{1FF945B5-C34E-4F75-AA33-E062B64033F4}">
      <dgm:prSet/>
      <dgm:spPr/>
      <dgm:t>
        <a:bodyPr/>
        <a:lstStyle/>
        <a:p>
          <a:endParaRPr lang="cs-CZ"/>
        </a:p>
      </dgm:t>
    </dgm:pt>
    <dgm:pt modelId="{F8C7A0BA-0DF4-4070-80BF-97322B610DED}" type="pres">
      <dgm:prSet presAssocID="{A40EAA25-5601-41C9-90FF-A3318A04D660}" presName="linear" presStyleCnt="0">
        <dgm:presLayoutVars>
          <dgm:animLvl val="lvl"/>
          <dgm:resizeHandles val="exact"/>
        </dgm:presLayoutVars>
      </dgm:prSet>
      <dgm:spPr/>
    </dgm:pt>
    <dgm:pt modelId="{127FD380-9535-4C61-81AC-4F347F5F87A6}" type="pres">
      <dgm:prSet presAssocID="{9DF04622-E971-43E7-9CAC-4FC62B54E5C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289EF2B-2364-470B-92D0-AC5CF1EF2327}" type="pres">
      <dgm:prSet presAssocID="{58BAC526-0E88-47BA-8D8C-316C9B9021F2}" presName="spacer" presStyleCnt="0"/>
      <dgm:spPr/>
    </dgm:pt>
    <dgm:pt modelId="{ED249694-8140-4A6F-A551-945C995EBA15}" type="pres">
      <dgm:prSet presAssocID="{A8FCA0FC-84C2-44F3-91B0-570D2AC9DC2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18400F6-5123-4A1A-BE5D-50F650F55B92}" type="pres">
      <dgm:prSet presAssocID="{A8FCA0FC-84C2-44F3-91B0-570D2AC9DC2B}" presName="childText" presStyleLbl="revTx" presStyleIdx="0" presStyleCnt="1">
        <dgm:presLayoutVars>
          <dgm:bulletEnabled val="1"/>
        </dgm:presLayoutVars>
      </dgm:prSet>
      <dgm:spPr/>
    </dgm:pt>
    <dgm:pt modelId="{7AB795E5-87C6-462B-9DBD-B04D2599541E}" type="pres">
      <dgm:prSet presAssocID="{52DB8ED1-4309-4AD1-A107-6416A5D0894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2C537F1-CBB7-445C-8693-A85005595824}" type="presOf" srcId="{52DB8ED1-4309-4AD1-A107-6416A5D08940}" destId="{7AB795E5-87C6-462B-9DBD-B04D2599541E}" srcOrd="0" destOrd="0" presId="urn:microsoft.com/office/officeart/2005/8/layout/vList2"/>
    <dgm:cxn modelId="{0D70D270-E5AA-4652-886F-3170BCEE9595}" type="presOf" srcId="{2B44905B-D5BE-4EE3-A2DE-1F21A3FB271D}" destId="{F18400F6-5123-4A1A-BE5D-50F650F55B92}" srcOrd="0" destOrd="0" presId="urn:microsoft.com/office/officeart/2005/8/layout/vList2"/>
    <dgm:cxn modelId="{80AE96FF-9337-4C84-9297-F122D23269E4}" type="presOf" srcId="{A40EAA25-5601-41C9-90FF-A3318A04D660}" destId="{F8C7A0BA-0DF4-4070-80BF-97322B610DED}" srcOrd="0" destOrd="0" presId="urn:microsoft.com/office/officeart/2005/8/layout/vList2"/>
    <dgm:cxn modelId="{ACD8E0EA-BFBC-4D7A-9E88-A5AFE3F0E9B7}" srcId="{A8FCA0FC-84C2-44F3-91B0-570D2AC9DC2B}" destId="{F5942D0F-D028-4DC6-9389-0D59B3442D15}" srcOrd="1" destOrd="0" parTransId="{6EE8D528-E3F9-4F76-8CE0-E4678449C1A1}" sibTransId="{9C8B7506-70FA-4D3A-8697-D30550FF2639}"/>
    <dgm:cxn modelId="{86C47B79-FAF8-4DA9-9C1C-F8E7C8AA0673}" srcId="{A40EAA25-5601-41C9-90FF-A3318A04D660}" destId="{9DF04622-E971-43E7-9CAC-4FC62B54E5C8}" srcOrd="0" destOrd="0" parTransId="{2C74C086-80F2-4EB9-B3D6-7075317E0E65}" sibTransId="{58BAC526-0E88-47BA-8D8C-316C9B9021F2}"/>
    <dgm:cxn modelId="{1FF945B5-C34E-4F75-AA33-E062B64033F4}" srcId="{A40EAA25-5601-41C9-90FF-A3318A04D660}" destId="{52DB8ED1-4309-4AD1-A107-6416A5D08940}" srcOrd="2" destOrd="0" parTransId="{2BF5D68A-DC0C-49A6-96E0-52ACF245DB99}" sibTransId="{A25C5F05-E5B6-4B9F-86E9-814DE62D124B}"/>
    <dgm:cxn modelId="{1BA7961B-F09D-4274-8F92-E8AC24A32CC7}" srcId="{A8FCA0FC-84C2-44F3-91B0-570D2AC9DC2B}" destId="{2B44905B-D5BE-4EE3-A2DE-1F21A3FB271D}" srcOrd="0" destOrd="0" parTransId="{5202F242-BAD8-4903-96C9-59CCD516B942}" sibTransId="{72FD2BE7-FD94-4EAF-9CDC-21A4FAAFC34B}"/>
    <dgm:cxn modelId="{6CA3E7BC-C835-4297-8373-804F1C458211}" type="presOf" srcId="{F5942D0F-D028-4DC6-9389-0D59B3442D15}" destId="{F18400F6-5123-4A1A-BE5D-50F650F55B92}" srcOrd="0" destOrd="1" presId="urn:microsoft.com/office/officeart/2005/8/layout/vList2"/>
    <dgm:cxn modelId="{6707E6D3-7278-43B1-8E71-9ECB6F0669F9}" type="presOf" srcId="{9DF04622-E971-43E7-9CAC-4FC62B54E5C8}" destId="{127FD380-9535-4C61-81AC-4F347F5F87A6}" srcOrd="0" destOrd="0" presId="urn:microsoft.com/office/officeart/2005/8/layout/vList2"/>
    <dgm:cxn modelId="{A4496B0A-413B-469F-8078-2548629C1BB2}" type="presOf" srcId="{A8FCA0FC-84C2-44F3-91B0-570D2AC9DC2B}" destId="{ED249694-8140-4A6F-A551-945C995EBA15}" srcOrd="0" destOrd="0" presId="urn:microsoft.com/office/officeart/2005/8/layout/vList2"/>
    <dgm:cxn modelId="{AE78986C-9D0F-4435-B899-402C80D8D640}" srcId="{A40EAA25-5601-41C9-90FF-A3318A04D660}" destId="{A8FCA0FC-84C2-44F3-91B0-570D2AC9DC2B}" srcOrd="1" destOrd="0" parTransId="{34E55B90-DE6C-4060-98E6-F44D49A37A86}" sibTransId="{CFF1058F-CFE4-4D93-A3E5-527CC0CB045E}"/>
    <dgm:cxn modelId="{F1969062-BA52-490C-83C3-06173C15DD88}" type="presParOf" srcId="{F8C7A0BA-0DF4-4070-80BF-97322B610DED}" destId="{127FD380-9535-4C61-81AC-4F347F5F87A6}" srcOrd="0" destOrd="0" presId="urn:microsoft.com/office/officeart/2005/8/layout/vList2"/>
    <dgm:cxn modelId="{DFBB43B4-693F-4EA0-9D8E-F514ED8A28E8}" type="presParOf" srcId="{F8C7A0BA-0DF4-4070-80BF-97322B610DED}" destId="{B289EF2B-2364-470B-92D0-AC5CF1EF2327}" srcOrd="1" destOrd="0" presId="urn:microsoft.com/office/officeart/2005/8/layout/vList2"/>
    <dgm:cxn modelId="{17266348-B396-49A7-8036-72BF18D1020B}" type="presParOf" srcId="{F8C7A0BA-0DF4-4070-80BF-97322B610DED}" destId="{ED249694-8140-4A6F-A551-945C995EBA15}" srcOrd="2" destOrd="0" presId="urn:microsoft.com/office/officeart/2005/8/layout/vList2"/>
    <dgm:cxn modelId="{2C37CEBF-6F60-44AD-A1CF-7C4DC89755FC}" type="presParOf" srcId="{F8C7A0BA-0DF4-4070-80BF-97322B610DED}" destId="{F18400F6-5123-4A1A-BE5D-50F650F55B92}" srcOrd="3" destOrd="0" presId="urn:microsoft.com/office/officeart/2005/8/layout/vList2"/>
    <dgm:cxn modelId="{E01F426D-4AA9-434A-9E57-0932A4B645F3}" type="presParOf" srcId="{F8C7A0BA-0DF4-4070-80BF-97322B610DED}" destId="{7AB795E5-87C6-462B-9DBD-B04D2599541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8431C3-0A72-44A6-8414-815CEE985D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9425525-5FBC-4438-88AF-B12B4A341538}">
      <dgm:prSet/>
      <dgm:spPr/>
      <dgm:t>
        <a:bodyPr/>
        <a:lstStyle/>
        <a:p>
          <a:pPr rtl="0"/>
          <a:r>
            <a:rPr lang="cs-CZ" dirty="0" smtClean="0"/>
            <a:t>Ověřováním nového postupu</a:t>
          </a:r>
          <a:endParaRPr lang="cs-CZ" dirty="0"/>
        </a:p>
      </dgm:t>
    </dgm:pt>
    <dgm:pt modelId="{D4D6FB38-BBED-4437-961B-0FC2B5D27E42}" type="parTrans" cxnId="{D25EBEE8-D9D1-45B3-AC3E-53C7333D126C}">
      <dgm:prSet/>
      <dgm:spPr/>
      <dgm:t>
        <a:bodyPr/>
        <a:lstStyle/>
        <a:p>
          <a:endParaRPr lang="cs-CZ"/>
        </a:p>
      </dgm:t>
    </dgm:pt>
    <dgm:pt modelId="{2AB21D4A-F391-4D8F-81FD-42F8AF0F2917}" type="sibTrans" cxnId="{D25EBEE8-D9D1-45B3-AC3E-53C7333D126C}">
      <dgm:prSet/>
      <dgm:spPr/>
      <dgm:t>
        <a:bodyPr/>
        <a:lstStyle/>
        <a:p>
          <a:endParaRPr lang="cs-CZ"/>
        </a:p>
      </dgm:t>
    </dgm:pt>
    <dgm:pt modelId="{1D288D76-2021-4D32-8AFD-34E83429746B}">
      <dgm:prSet/>
      <dgm:spPr/>
      <dgm:t>
        <a:bodyPr/>
        <a:lstStyle/>
        <a:p>
          <a:pPr rtl="0"/>
          <a:r>
            <a:rPr lang="cs-CZ" dirty="0" smtClean="0"/>
            <a:t>Klinické hodnocení léčivého přípravku</a:t>
          </a:r>
          <a:endParaRPr lang="cs-CZ" dirty="0"/>
        </a:p>
      </dgm:t>
    </dgm:pt>
    <dgm:pt modelId="{19546298-E2F8-40C7-A8A5-21EFE9D32BDF}" type="parTrans" cxnId="{8F9F821A-1FF4-4F3F-BD57-EFDF20371499}">
      <dgm:prSet/>
      <dgm:spPr/>
      <dgm:t>
        <a:bodyPr/>
        <a:lstStyle/>
        <a:p>
          <a:endParaRPr lang="cs-CZ"/>
        </a:p>
      </dgm:t>
    </dgm:pt>
    <dgm:pt modelId="{C2A134A3-7A9E-474A-AA31-1E3974740B1B}" type="sibTrans" cxnId="{8F9F821A-1FF4-4F3F-BD57-EFDF20371499}">
      <dgm:prSet/>
      <dgm:spPr/>
      <dgm:t>
        <a:bodyPr/>
        <a:lstStyle/>
        <a:p>
          <a:endParaRPr lang="cs-CZ"/>
        </a:p>
      </dgm:t>
    </dgm:pt>
    <dgm:pt modelId="{0CFA07C4-3947-4930-9883-7844C333EB6F}">
      <dgm:prSet/>
      <dgm:spPr/>
      <dgm:t>
        <a:bodyPr/>
        <a:lstStyle/>
        <a:p>
          <a:pPr rtl="0"/>
          <a:r>
            <a:rPr lang="cs-CZ" dirty="0" smtClean="0"/>
            <a:t>Klinické hodnocení funkční způsobilosti  zdravotnického prostředku</a:t>
          </a:r>
          <a:endParaRPr lang="cs-CZ" dirty="0"/>
        </a:p>
      </dgm:t>
    </dgm:pt>
    <dgm:pt modelId="{DE02512B-90EA-451B-9AD0-0B493B6D4237}" type="parTrans" cxnId="{738C580F-5995-4BD2-B03C-A21FB9E5634D}">
      <dgm:prSet/>
      <dgm:spPr/>
      <dgm:t>
        <a:bodyPr/>
        <a:lstStyle/>
        <a:p>
          <a:endParaRPr lang="cs-CZ"/>
        </a:p>
      </dgm:t>
    </dgm:pt>
    <dgm:pt modelId="{BFB94C11-69AE-42F8-8235-A26F7751BBFB}" type="sibTrans" cxnId="{738C580F-5995-4BD2-B03C-A21FB9E5634D}">
      <dgm:prSet/>
      <dgm:spPr/>
      <dgm:t>
        <a:bodyPr/>
        <a:lstStyle/>
        <a:p>
          <a:endParaRPr lang="cs-CZ"/>
        </a:p>
      </dgm:t>
    </dgm:pt>
    <dgm:pt modelId="{D72F1321-2EC7-47F0-B59A-0719E3CACB21}">
      <dgm:prSet/>
      <dgm:spPr/>
      <dgm:t>
        <a:bodyPr/>
        <a:lstStyle/>
        <a:p>
          <a:pPr rtl="0"/>
          <a:r>
            <a:rPr lang="cs-CZ" dirty="0" smtClean="0"/>
            <a:t>Zákon o </a:t>
          </a:r>
          <a:r>
            <a:rPr lang="cs-CZ" dirty="0" err="1" smtClean="0"/>
            <a:t>spec</a:t>
          </a:r>
          <a:r>
            <a:rPr lang="cs-CZ" dirty="0" smtClean="0"/>
            <a:t>. ZS </a:t>
          </a:r>
          <a:endParaRPr lang="cs-CZ" dirty="0"/>
        </a:p>
      </dgm:t>
    </dgm:pt>
    <dgm:pt modelId="{38F09FB9-A6DF-4D28-A692-5E13A2B01D9D}" type="parTrans" cxnId="{22BAF7D5-ADAE-4670-81FF-94534EF00B62}">
      <dgm:prSet/>
      <dgm:spPr/>
    </dgm:pt>
    <dgm:pt modelId="{A9181550-275C-44F0-9AD7-CDD68B05A075}" type="sibTrans" cxnId="{22BAF7D5-ADAE-4670-81FF-94534EF00B62}">
      <dgm:prSet/>
      <dgm:spPr/>
    </dgm:pt>
    <dgm:pt modelId="{02CA00F8-65A5-48B2-A55B-43B1EC3F7974}">
      <dgm:prSet/>
      <dgm:spPr/>
      <dgm:t>
        <a:bodyPr/>
        <a:lstStyle/>
        <a:p>
          <a:pPr rtl="0"/>
          <a:r>
            <a:rPr lang="cs-CZ" dirty="0" smtClean="0"/>
            <a:t>O léčivech</a:t>
          </a:r>
          <a:endParaRPr lang="cs-CZ" dirty="0"/>
        </a:p>
      </dgm:t>
    </dgm:pt>
    <dgm:pt modelId="{6FE36DDA-22B5-4F1F-852E-1C6B9BD7C26E}" type="parTrans" cxnId="{B5BE8B15-1D0C-47DF-8620-A31EDF87E7A6}">
      <dgm:prSet/>
      <dgm:spPr/>
    </dgm:pt>
    <dgm:pt modelId="{9B75797F-3A85-422F-B936-5BFEB897FB85}" type="sibTrans" cxnId="{B5BE8B15-1D0C-47DF-8620-A31EDF87E7A6}">
      <dgm:prSet/>
      <dgm:spPr/>
    </dgm:pt>
    <dgm:pt modelId="{A8D860CD-9635-457D-A0DE-4D827030C09E}">
      <dgm:prSet/>
      <dgm:spPr/>
      <dgm:t>
        <a:bodyPr/>
        <a:lstStyle/>
        <a:p>
          <a:pPr rtl="0"/>
          <a:r>
            <a:rPr lang="cs-CZ" dirty="0" smtClean="0"/>
            <a:t>O zdravotnických prostředcích</a:t>
          </a:r>
          <a:endParaRPr lang="cs-CZ" dirty="0"/>
        </a:p>
      </dgm:t>
    </dgm:pt>
    <dgm:pt modelId="{771755A1-0070-48AD-A247-883464057140}" type="parTrans" cxnId="{9FEC13B3-197E-463A-AC61-03FA62C71CC0}">
      <dgm:prSet/>
      <dgm:spPr/>
    </dgm:pt>
    <dgm:pt modelId="{B50D09AD-DE97-495F-B3E1-1CE9738C430B}" type="sibTrans" cxnId="{9FEC13B3-197E-463A-AC61-03FA62C71CC0}">
      <dgm:prSet/>
      <dgm:spPr/>
    </dgm:pt>
    <dgm:pt modelId="{CEEBA4C3-43DB-4701-AA6E-A755171291C5}" type="pres">
      <dgm:prSet presAssocID="{138431C3-0A72-44A6-8414-815CEE985DD4}" presName="Name0" presStyleCnt="0">
        <dgm:presLayoutVars>
          <dgm:dir/>
          <dgm:animLvl val="lvl"/>
          <dgm:resizeHandles val="exact"/>
        </dgm:presLayoutVars>
      </dgm:prSet>
      <dgm:spPr/>
    </dgm:pt>
    <dgm:pt modelId="{E2CD55FC-A6B1-46B2-B6CA-C610D2B85743}" type="pres">
      <dgm:prSet presAssocID="{D9425525-5FBC-4438-88AF-B12B4A341538}" presName="composite" presStyleCnt="0"/>
      <dgm:spPr/>
    </dgm:pt>
    <dgm:pt modelId="{1A88F27B-B2E2-4CCF-98C9-2158296F330F}" type="pres">
      <dgm:prSet presAssocID="{D9425525-5FBC-4438-88AF-B12B4A34153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BF83228-654B-4347-8C6A-5601CBE6A126}" type="pres">
      <dgm:prSet presAssocID="{D9425525-5FBC-4438-88AF-B12B4A34153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1DA18CF-17D7-4BC4-BE0E-FFD4616302C7}" type="pres">
      <dgm:prSet presAssocID="{2AB21D4A-F391-4D8F-81FD-42F8AF0F2917}" presName="space" presStyleCnt="0"/>
      <dgm:spPr/>
    </dgm:pt>
    <dgm:pt modelId="{68588273-ACF9-47BD-A8B1-AC09D6EFB648}" type="pres">
      <dgm:prSet presAssocID="{1D288D76-2021-4D32-8AFD-34E83429746B}" presName="composite" presStyleCnt="0"/>
      <dgm:spPr/>
    </dgm:pt>
    <dgm:pt modelId="{0B2BDFDA-F411-41C7-91C0-74AC0DE14339}" type="pres">
      <dgm:prSet presAssocID="{1D288D76-2021-4D32-8AFD-34E83429746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840FB11-5279-4745-AD40-033D8F9918AC}" type="pres">
      <dgm:prSet presAssocID="{1D288D76-2021-4D32-8AFD-34E83429746B}" presName="desTx" presStyleLbl="alignAccFollowNode1" presStyleIdx="1" presStyleCnt="3">
        <dgm:presLayoutVars>
          <dgm:bulletEnabled val="1"/>
        </dgm:presLayoutVars>
      </dgm:prSet>
      <dgm:spPr/>
    </dgm:pt>
    <dgm:pt modelId="{5891F32B-1F7C-4B7C-BD66-86B10F927E89}" type="pres">
      <dgm:prSet presAssocID="{C2A134A3-7A9E-474A-AA31-1E3974740B1B}" presName="space" presStyleCnt="0"/>
      <dgm:spPr/>
    </dgm:pt>
    <dgm:pt modelId="{C1035C2B-0210-4FBF-AB50-4DC24FD7ACCA}" type="pres">
      <dgm:prSet presAssocID="{0CFA07C4-3947-4930-9883-7844C333EB6F}" presName="composite" presStyleCnt="0"/>
      <dgm:spPr/>
    </dgm:pt>
    <dgm:pt modelId="{2EEDEBD0-B132-4AA6-A658-554E92183F95}" type="pres">
      <dgm:prSet presAssocID="{0CFA07C4-3947-4930-9883-7844C333EB6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42BBF99-4904-44C6-A72E-78812E67C757}" type="pres">
      <dgm:prSet presAssocID="{0CFA07C4-3947-4930-9883-7844C333EB6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30461E8-D5F4-49ED-91C8-5BB5912C34AE}" type="presOf" srcId="{1D288D76-2021-4D32-8AFD-34E83429746B}" destId="{0B2BDFDA-F411-41C7-91C0-74AC0DE14339}" srcOrd="0" destOrd="0" presId="urn:microsoft.com/office/officeart/2005/8/layout/hList1"/>
    <dgm:cxn modelId="{B5BE8B15-1D0C-47DF-8620-A31EDF87E7A6}" srcId="{1D288D76-2021-4D32-8AFD-34E83429746B}" destId="{02CA00F8-65A5-48B2-A55B-43B1EC3F7974}" srcOrd="0" destOrd="0" parTransId="{6FE36DDA-22B5-4F1F-852E-1C6B9BD7C26E}" sibTransId="{9B75797F-3A85-422F-B936-5BFEB897FB85}"/>
    <dgm:cxn modelId="{DB458115-B6C6-4B10-AC77-5B182FDBEACE}" type="presOf" srcId="{0CFA07C4-3947-4930-9883-7844C333EB6F}" destId="{2EEDEBD0-B132-4AA6-A658-554E92183F95}" srcOrd="0" destOrd="0" presId="urn:microsoft.com/office/officeart/2005/8/layout/hList1"/>
    <dgm:cxn modelId="{D25EBEE8-D9D1-45B3-AC3E-53C7333D126C}" srcId="{138431C3-0A72-44A6-8414-815CEE985DD4}" destId="{D9425525-5FBC-4438-88AF-B12B4A341538}" srcOrd="0" destOrd="0" parTransId="{D4D6FB38-BBED-4437-961B-0FC2B5D27E42}" sibTransId="{2AB21D4A-F391-4D8F-81FD-42F8AF0F2917}"/>
    <dgm:cxn modelId="{427F1C2F-4BFD-4E4C-82A3-6E1C6A4BDD60}" type="presOf" srcId="{A8D860CD-9635-457D-A0DE-4D827030C09E}" destId="{142BBF99-4904-44C6-A72E-78812E67C757}" srcOrd="0" destOrd="0" presId="urn:microsoft.com/office/officeart/2005/8/layout/hList1"/>
    <dgm:cxn modelId="{6204A884-E849-49E5-8B11-373D50B48A4D}" type="presOf" srcId="{D9425525-5FBC-4438-88AF-B12B4A341538}" destId="{1A88F27B-B2E2-4CCF-98C9-2158296F330F}" srcOrd="0" destOrd="0" presId="urn:microsoft.com/office/officeart/2005/8/layout/hList1"/>
    <dgm:cxn modelId="{AD579C78-A3E9-4FF9-8C34-1C79DAE8EA10}" type="presOf" srcId="{138431C3-0A72-44A6-8414-815CEE985DD4}" destId="{CEEBA4C3-43DB-4701-AA6E-A755171291C5}" srcOrd="0" destOrd="0" presId="urn:microsoft.com/office/officeart/2005/8/layout/hList1"/>
    <dgm:cxn modelId="{22BAF7D5-ADAE-4670-81FF-94534EF00B62}" srcId="{D9425525-5FBC-4438-88AF-B12B4A341538}" destId="{D72F1321-2EC7-47F0-B59A-0719E3CACB21}" srcOrd="0" destOrd="0" parTransId="{38F09FB9-A6DF-4D28-A692-5E13A2B01D9D}" sibTransId="{A9181550-275C-44F0-9AD7-CDD68B05A075}"/>
    <dgm:cxn modelId="{9A68839B-AB76-45D9-BC69-9A4E3AB021D4}" type="presOf" srcId="{02CA00F8-65A5-48B2-A55B-43B1EC3F7974}" destId="{6840FB11-5279-4745-AD40-033D8F9918AC}" srcOrd="0" destOrd="0" presId="urn:microsoft.com/office/officeart/2005/8/layout/hList1"/>
    <dgm:cxn modelId="{E511DA76-CD7F-4716-B756-0DF83C323537}" type="presOf" srcId="{D72F1321-2EC7-47F0-B59A-0719E3CACB21}" destId="{8BF83228-654B-4347-8C6A-5601CBE6A126}" srcOrd="0" destOrd="0" presId="urn:microsoft.com/office/officeart/2005/8/layout/hList1"/>
    <dgm:cxn modelId="{9FEC13B3-197E-463A-AC61-03FA62C71CC0}" srcId="{0CFA07C4-3947-4930-9883-7844C333EB6F}" destId="{A8D860CD-9635-457D-A0DE-4D827030C09E}" srcOrd="0" destOrd="0" parTransId="{771755A1-0070-48AD-A247-883464057140}" sibTransId="{B50D09AD-DE97-495F-B3E1-1CE9738C430B}"/>
    <dgm:cxn modelId="{8F9F821A-1FF4-4F3F-BD57-EFDF20371499}" srcId="{138431C3-0A72-44A6-8414-815CEE985DD4}" destId="{1D288D76-2021-4D32-8AFD-34E83429746B}" srcOrd="1" destOrd="0" parTransId="{19546298-E2F8-40C7-A8A5-21EFE9D32BDF}" sibTransId="{C2A134A3-7A9E-474A-AA31-1E3974740B1B}"/>
    <dgm:cxn modelId="{738C580F-5995-4BD2-B03C-A21FB9E5634D}" srcId="{138431C3-0A72-44A6-8414-815CEE985DD4}" destId="{0CFA07C4-3947-4930-9883-7844C333EB6F}" srcOrd="2" destOrd="0" parTransId="{DE02512B-90EA-451B-9AD0-0B493B6D4237}" sibTransId="{BFB94C11-69AE-42F8-8235-A26F7751BBFB}"/>
    <dgm:cxn modelId="{43D30B21-75D4-4FA6-815D-17069A40DDEE}" type="presParOf" srcId="{CEEBA4C3-43DB-4701-AA6E-A755171291C5}" destId="{E2CD55FC-A6B1-46B2-B6CA-C610D2B85743}" srcOrd="0" destOrd="0" presId="urn:microsoft.com/office/officeart/2005/8/layout/hList1"/>
    <dgm:cxn modelId="{84A0CB5D-A203-4F99-A0F4-951664D15AF3}" type="presParOf" srcId="{E2CD55FC-A6B1-46B2-B6CA-C610D2B85743}" destId="{1A88F27B-B2E2-4CCF-98C9-2158296F330F}" srcOrd="0" destOrd="0" presId="urn:microsoft.com/office/officeart/2005/8/layout/hList1"/>
    <dgm:cxn modelId="{778DFE7F-F339-494D-91ED-F4924653CC11}" type="presParOf" srcId="{E2CD55FC-A6B1-46B2-B6CA-C610D2B85743}" destId="{8BF83228-654B-4347-8C6A-5601CBE6A126}" srcOrd="1" destOrd="0" presId="urn:microsoft.com/office/officeart/2005/8/layout/hList1"/>
    <dgm:cxn modelId="{CD0B0785-79B0-49C1-8638-43E8E43D92F2}" type="presParOf" srcId="{CEEBA4C3-43DB-4701-AA6E-A755171291C5}" destId="{A1DA18CF-17D7-4BC4-BE0E-FFD4616302C7}" srcOrd="1" destOrd="0" presId="urn:microsoft.com/office/officeart/2005/8/layout/hList1"/>
    <dgm:cxn modelId="{24DA49E5-B0CF-4A56-B30B-FFFFE6D77911}" type="presParOf" srcId="{CEEBA4C3-43DB-4701-AA6E-A755171291C5}" destId="{68588273-ACF9-47BD-A8B1-AC09D6EFB648}" srcOrd="2" destOrd="0" presId="urn:microsoft.com/office/officeart/2005/8/layout/hList1"/>
    <dgm:cxn modelId="{D99793B3-37FC-4666-923D-65BBFC985BDB}" type="presParOf" srcId="{68588273-ACF9-47BD-A8B1-AC09D6EFB648}" destId="{0B2BDFDA-F411-41C7-91C0-74AC0DE14339}" srcOrd="0" destOrd="0" presId="urn:microsoft.com/office/officeart/2005/8/layout/hList1"/>
    <dgm:cxn modelId="{D2CFC284-E7D6-4782-8178-954746E993DC}" type="presParOf" srcId="{68588273-ACF9-47BD-A8B1-AC09D6EFB648}" destId="{6840FB11-5279-4745-AD40-033D8F9918AC}" srcOrd="1" destOrd="0" presId="urn:microsoft.com/office/officeart/2005/8/layout/hList1"/>
    <dgm:cxn modelId="{5E43762E-F5E7-484E-A58D-0FDF611A8A43}" type="presParOf" srcId="{CEEBA4C3-43DB-4701-AA6E-A755171291C5}" destId="{5891F32B-1F7C-4B7C-BD66-86B10F927E89}" srcOrd="3" destOrd="0" presId="urn:microsoft.com/office/officeart/2005/8/layout/hList1"/>
    <dgm:cxn modelId="{335670B3-D8ED-4B3B-987C-F187D73369A8}" type="presParOf" srcId="{CEEBA4C3-43DB-4701-AA6E-A755171291C5}" destId="{C1035C2B-0210-4FBF-AB50-4DC24FD7ACCA}" srcOrd="4" destOrd="0" presId="urn:microsoft.com/office/officeart/2005/8/layout/hList1"/>
    <dgm:cxn modelId="{EA4245A7-A37C-4D1C-8800-DD5133C1681B}" type="presParOf" srcId="{C1035C2B-0210-4FBF-AB50-4DC24FD7ACCA}" destId="{2EEDEBD0-B132-4AA6-A658-554E92183F95}" srcOrd="0" destOrd="0" presId="urn:microsoft.com/office/officeart/2005/8/layout/hList1"/>
    <dgm:cxn modelId="{B11AEF32-239D-49BC-AA47-78E533601978}" type="presParOf" srcId="{C1035C2B-0210-4FBF-AB50-4DC24FD7ACCA}" destId="{142BBF99-4904-44C6-A72E-78812E67C7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2E191F-2B94-4EC0-A333-8C9BF424CA8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DB3A1E4-F495-4F7F-9D93-C4029E0EFC0F}">
      <dgm:prSet phldrT="[Text]"/>
      <dgm:spPr/>
      <dgm:t>
        <a:bodyPr/>
        <a:lstStyle/>
        <a:p>
          <a:r>
            <a:rPr lang="cs-CZ" dirty="0" smtClean="0"/>
            <a:t>MZČR</a:t>
          </a:r>
          <a:endParaRPr lang="cs-CZ" dirty="0"/>
        </a:p>
      </dgm:t>
    </dgm:pt>
    <dgm:pt modelId="{3D191806-801B-47A6-98D4-5843F6C44D40}" type="parTrans" cxnId="{A8EE2444-DBEE-425C-B98B-82E6EB1D8085}">
      <dgm:prSet/>
      <dgm:spPr/>
      <dgm:t>
        <a:bodyPr/>
        <a:lstStyle/>
        <a:p>
          <a:endParaRPr lang="cs-CZ"/>
        </a:p>
      </dgm:t>
    </dgm:pt>
    <dgm:pt modelId="{D85B0CAC-C709-450C-99CD-626A71688594}" type="sibTrans" cxnId="{A8EE2444-DBEE-425C-B98B-82E6EB1D8085}">
      <dgm:prSet/>
      <dgm:spPr/>
      <dgm:t>
        <a:bodyPr/>
        <a:lstStyle/>
        <a:p>
          <a:endParaRPr lang="cs-CZ"/>
        </a:p>
      </dgm:t>
    </dgm:pt>
    <dgm:pt modelId="{283B39F3-11D0-4BD2-91A4-95242A7AFC98}">
      <dgm:prSet phldrT="[Text]"/>
      <dgm:spPr/>
      <dgm:t>
        <a:bodyPr/>
        <a:lstStyle/>
        <a:p>
          <a:r>
            <a:rPr lang="cs-CZ" dirty="0" smtClean="0"/>
            <a:t>SÚKL</a:t>
          </a:r>
          <a:endParaRPr lang="cs-CZ" dirty="0"/>
        </a:p>
      </dgm:t>
    </dgm:pt>
    <dgm:pt modelId="{7D667852-38AB-46FC-A077-70BE0C0FC431}" type="parTrans" cxnId="{3E7A4D8D-92BE-4096-9150-C9AB935400B9}">
      <dgm:prSet/>
      <dgm:spPr/>
      <dgm:t>
        <a:bodyPr/>
        <a:lstStyle/>
        <a:p>
          <a:endParaRPr lang="cs-CZ"/>
        </a:p>
      </dgm:t>
    </dgm:pt>
    <dgm:pt modelId="{775EEBC0-5FCB-42BA-9A38-D8DB7A20F5CD}" type="sibTrans" cxnId="{3E7A4D8D-92BE-4096-9150-C9AB935400B9}">
      <dgm:prSet/>
      <dgm:spPr/>
      <dgm:t>
        <a:bodyPr/>
        <a:lstStyle/>
        <a:p>
          <a:endParaRPr lang="cs-CZ"/>
        </a:p>
      </dgm:t>
    </dgm:pt>
    <dgm:pt modelId="{AD47B6BE-C264-4C21-B640-BF87CB1690DC}" type="pres">
      <dgm:prSet presAssocID="{4B2E191F-2B94-4EC0-A333-8C9BF424CA82}" presName="linear" presStyleCnt="0">
        <dgm:presLayoutVars>
          <dgm:animLvl val="lvl"/>
          <dgm:resizeHandles val="exact"/>
        </dgm:presLayoutVars>
      </dgm:prSet>
      <dgm:spPr/>
    </dgm:pt>
    <dgm:pt modelId="{595481E5-E622-407F-B272-4327C951E738}" type="pres">
      <dgm:prSet presAssocID="{ADB3A1E4-F495-4F7F-9D93-C4029E0EFC0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B39B021-6E49-4D6A-AC42-4CD527A67E01}" type="pres">
      <dgm:prSet presAssocID="{D85B0CAC-C709-450C-99CD-626A71688594}" presName="spacer" presStyleCnt="0"/>
      <dgm:spPr/>
    </dgm:pt>
    <dgm:pt modelId="{7FCD10FC-8231-47AC-A553-7FB325E0ECC7}" type="pres">
      <dgm:prSet presAssocID="{283B39F3-11D0-4BD2-91A4-95242A7AFC9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8EE2444-DBEE-425C-B98B-82E6EB1D8085}" srcId="{4B2E191F-2B94-4EC0-A333-8C9BF424CA82}" destId="{ADB3A1E4-F495-4F7F-9D93-C4029E0EFC0F}" srcOrd="0" destOrd="0" parTransId="{3D191806-801B-47A6-98D4-5843F6C44D40}" sibTransId="{D85B0CAC-C709-450C-99CD-626A71688594}"/>
    <dgm:cxn modelId="{1B57EEAF-7933-46F2-9B64-B22A79A5D820}" type="presOf" srcId="{283B39F3-11D0-4BD2-91A4-95242A7AFC98}" destId="{7FCD10FC-8231-47AC-A553-7FB325E0ECC7}" srcOrd="0" destOrd="0" presId="urn:microsoft.com/office/officeart/2005/8/layout/vList2"/>
    <dgm:cxn modelId="{168987CB-F01B-4D16-A1E7-9E24632C601A}" type="presOf" srcId="{ADB3A1E4-F495-4F7F-9D93-C4029E0EFC0F}" destId="{595481E5-E622-407F-B272-4327C951E738}" srcOrd="0" destOrd="0" presId="urn:microsoft.com/office/officeart/2005/8/layout/vList2"/>
    <dgm:cxn modelId="{81333521-826A-487C-8089-19A58BB69049}" type="presOf" srcId="{4B2E191F-2B94-4EC0-A333-8C9BF424CA82}" destId="{AD47B6BE-C264-4C21-B640-BF87CB1690DC}" srcOrd="0" destOrd="0" presId="urn:microsoft.com/office/officeart/2005/8/layout/vList2"/>
    <dgm:cxn modelId="{3E7A4D8D-92BE-4096-9150-C9AB935400B9}" srcId="{4B2E191F-2B94-4EC0-A333-8C9BF424CA82}" destId="{283B39F3-11D0-4BD2-91A4-95242A7AFC98}" srcOrd="1" destOrd="0" parTransId="{7D667852-38AB-46FC-A077-70BE0C0FC431}" sibTransId="{775EEBC0-5FCB-42BA-9A38-D8DB7A20F5CD}"/>
    <dgm:cxn modelId="{69E3C3FF-E76B-4C5B-8D1C-51AFDCA14F06}" type="presParOf" srcId="{AD47B6BE-C264-4C21-B640-BF87CB1690DC}" destId="{595481E5-E622-407F-B272-4327C951E738}" srcOrd="0" destOrd="0" presId="urn:microsoft.com/office/officeart/2005/8/layout/vList2"/>
    <dgm:cxn modelId="{746D1497-08A2-4FC2-AA54-10B00CB89006}" type="presParOf" srcId="{AD47B6BE-C264-4C21-B640-BF87CB1690DC}" destId="{FB39B021-6E49-4D6A-AC42-4CD527A67E01}" srcOrd="1" destOrd="0" presId="urn:microsoft.com/office/officeart/2005/8/layout/vList2"/>
    <dgm:cxn modelId="{81E3BDA9-451D-4442-A8D4-C6F71943FC05}" type="presParOf" srcId="{AD47B6BE-C264-4C21-B640-BF87CB1690DC}" destId="{7FCD10FC-8231-47AC-A553-7FB325E0EC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43010E-2C45-4AD2-AB45-CDDF17B5363C}">
      <dsp:nvSpPr>
        <dsp:cNvPr id="0" name=""/>
        <dsp:cNvSpPr/>
      </dsp:nvSpPr>
      <dsp:spPr>
        <a:xfrm>
          <a:off x="5029199" y="1844582"/>
          <a:ext cx="4167323" cy="361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813"/>
              </a:lnTo>
              <a:lnTo>
                <a:pt x="4167323" y="180813"/>
              </a:lnTo>
              <a:lnTo>
                <a:pt x="4167323" y="361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990E2-C1DB-40E8-A7D3-1FF57BEDE5AC}">
      <dsp:nvSpPr>
        <dsp:cNvPr id="0" name=""/>
        <dsp:cNvSpPr/>
      </dsp:nvSpPr>
      <dsp:spPr>
        <a:xfrm>
          <a:off x="5029199" y="1844582"/>
          <a:ext cx="2083661" cy="361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813"/>
              </a:lnTo>
              <a:lnTo>
                <a:pt x="2083661" y="180813"/>
              </a:lnTo>
              <a:lnTo>
                <a:pt x="2083661" y="361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FFEEB-D7BB-4C1E-A76F-7789E847CFBE}">
      <dsp:nvSpPr>
        <dsp:cNvPr id="0" name=""/>
        <dsp:cNvSpPr/>
      </dsp:nvSpPr>
      <dsp:spPr>
        <a:xfrm>
          <a:off x="4983479" y="1844582"/>
          <a:ext cx="91440" cy="3616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1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276CE-FC3B-4D1A-B9CF-29706175ED1B}">
      <dsp:nvSpPr>
        <dsp:cNvPr id="0" name=""/>
        <dsp:cNvSpPr/>
      </dsp:nvSpPr>
      <dsp:spPr>
        <a:xfrm>
          <a:off x="2945538" y="1844582"/>
          <a:ext cx="2083661" cy="361627"/>
        </a:xfrm>
        <a:custGeom>
          <a:avLst/>
          <a:gdLst/>
          <a:ahLst/>
          <a:cxnLst/>
          <a:rect l="0" t="0" r="0" b="0"/>
          <a:pathLst>
            <a:path>
              <a:moveTo>
                <a:pt x="2083661" y="0"/>
              </a:moveTo>
              <a:lnTo>
                <a:pt x="2083661" y="180813"/>
              </a:lnTo>
              <a:lnTo>
                <a:pt x="0" y="180813"/>
              </a:lnTo>
              <a:lnTo>
                <a:pt x="0" y="361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49D99-6014-4E54-99C5-0F7C9AB42A19}">
      <dsp:nvSpPr>
        <dsp:cNvPr id="0" name=""/>
        <dsp:cNvSpPr/>
      </dsp:nvSpPr>
      <dsp:spPr>
        <a:xfrm>
          <a:off x="861876" y="1844582"/>
          <a:ext cx="4167323" cy="361627"/>
        </a:xfrm>
        <a:custGeom>
          <a:avLst/>
          <a:gdLst/>
          <a:ahLst/>
          <a:cxnLst/>
          <a:rect l="0" t="0" r="0" b="0"/>
          <a:pathLst>
            <a:path>
              <a:moveTo>
                <a:pt x="4167323" y="0"/>
              </a:moveTo>
              <a:lnTo>
                <a:pt x="4167323" y="180813"/>
              </a:lnTo>
              <a:lnTo>
                <a:pt x="0" y="180813"/>
              </a:lnTo>
              <a:lnTo>
                <a:pt x="0" y="361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1BEDAE-C6EC-45E8-81BA-41AF6C359327}">
      <dsp:nvSpPr>
        <dsp:cNvPr id="0" name=""/>
        <dsp:cNvSpPr/>
      </dsp:nvSpPr>
      <dsp:spPr>
        <a:xfrm>
          <a:off x="4168182" y="983565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ZZS</a:t>
          </a:r>
          <a:endParaRPr lang="cs-CZ" sz="1500" kern="1200"/>
        </a:p>
      </dsp:txBody>
      <dsp:txXfrm>
        <a:off x="4168182" y="983565"/>
        <a:ext cx="1722034" cy="861017"/>
      </dsp:txXfrm>
    </dsp:sp>
    <dsp:sp modelId="{E98372B0-D2B6-42F8-9839-0EFCAEA1FBAF}">
      <dsp:nvSpPr>
        <dsp:cNvPr id="0" name=""/>
        <dsp:cNvSpPr/>
      </dsp:nvSpPr>
      <dsp:spPr>
        <a:xfrm>
          <a:off x="859" y="2206209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Služby poskytované za zvláštních podmínek</a:t>
          </a:r>
          <a:endParaRPr lang="cs-CZ" sz="1500" kern="1200"/>
        </a:p>
      </dsp:txBody>
      <dsp:txXfrm>
        <a:off x="859" y="2206209"/>
        <a:ext cx="1722034" cy="861017"/>
      </dsp:txXfrm>
    </dsp:sp>
    <dsp:sp modelId="{80D1A599-205D-42EA-AC87-8FD3FC964EE9}">
      <dsp:nvSpPr>
        <dsp:cNvPr id="0" name=""/>
        <dsp:cNvSpPr/>
      </dsp:nvSpPr>
      <dsp:spPr>
        <a:xfrm>
          <a:off x="2084521" y="2206209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Ověřování nových postupů</a:t>
          </a:r>
          <a:endParaRPr lang="cs-CZ" sz="1500" kern="1200"/>
        </a:p>
      </dsp:txBody>
      <dsp:txXfrm>
        <a:off x="2084521" y="2206209"/>
        <a:ext cx="1722034" cy="861017"/>
      </dsp:txXfrm>
    </dsp:sp>
    <dsp:sp modelId="{31FA163A-127C-41C2-B213-C9A80C1B7C69}">
      <dsp:nvSpPr>
        <dsp:cNvPr id="0" name=""/>
        <dsp:cNvSpPr/>
      </dsp:nvSpPr>
      <dsp:spPr>
        <a:xfrm>
          <a:off x="4168182" y="2206209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Posudková péče a lékařské posudky</a:t>
          </a:r>
          <a:endParaRPr lang="cs-CZ" sz="1500" kern="1200"/>
        </a:p>
      </dsp:txBody>
      <dsp:txXfrm>
        <a:off x="4168182" y="2206209"/>
        <a:ext cx="1722034" cy="861017"/>
      </dsp:txXfrm>
    </dsp:sp>
    <dsp:sp modelId="{0CA55205-8EA9-46C9-BE5E-F4BB77950496}">
      <dsp:nvSpPr>
        <dsp:cNvPr id="0" name=""/>
        <dsp:cNvSpPr/>
      </dsp:nvSpPr>
      <dsp:spPr>
        <a:xfrm>
          <a:off x="6251844" y="2206209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Lékařská ozáření a klinické audity</a:t>
          </a:r>
          <a:endParaRPr lang="cs-CZ" sz="1500" kern="1200"/>
        </a:p>
      </dsp:txBody>
      <dsp:txXfrm>
        <a:off x="6251844" y="2206209"/>
        <a:ext cx="1722034" cy="861017"/>
      </dsp:txXfrm>
    </dsp:sp>
    <dsp:sp modelId="{B850923C-78FA-4975-940C-060A50D3EF6A}">
      <dsp:nvSpPr>
        <dsp:cNvPr id="0" name=""/>
        <dsp:cNvSpPr/>
      </dsp:nvSpPr>
      <dsp:spPr>
        <a:xfrm>
          <a:off x="8335506" y="2206209"/>
          <a:ext cx="1722034" cy="861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Ochranné léčení</a:t>
          </a:r>
          <a:endParaRPr lang="cs-CZ" sz="1500" kern="1200"/>
        </a:p>
      </dsp:txBody>
      <dsp:txXfrm>
        <a:off x="8335506" y="2206209"/>
        <a:ext cx="1722034" cy="861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FD380-9535-4C61-81AC-4F347F5F87A6}">
      <dsp:nvSpPr>
        <dsp:cNvPr id="0" name=""/>
        <dsp:cNvSpPr/>
      </dsp:nvSpPr>
      <dsp:spPr>
        <a:xfrm>
          <a:off x="0" y="112715"/>
          <a:ext cx="10058399" cy="888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Sterilizací se rozumí zdravotní výkon zabraňující plodnosti bez odstranění nebo poškození pohlavních žláz. </a:t>
          </a:r>
          <a:endParaRPr lang="cs-CZ" sz="2300" kern="1200"/>
        </a:p>
      </dsp:txBody>
      <dsp:txXfrm>
        <a:off x="43350" y="156065"/>
        <a:ext cx="9971699" cy="801330"/>
      </dsp:txXfrm>
    </dsp:sp>
    <dsp:sp modelId="{ED249694-8140-4A6F-A551-945C995EBA15}">
      <dsp:nvSpPr>
        <dsp:cNvPr id="0" name=""/>
        <dsp:cNvSpPr/>
      </dsp:nvSpPr>
      <dsp:spPr>
        <a:xfrm>
          <a:off x="0" y="1066985"/>
          <a:ext cx="10058399" cy="888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Sterilizaci lze provést ze zdravotních důvodů nebo z jiných než zdravotních důvodů. </a:t>
          </a:r>
          <a:endParaRPr lang="cs-CZ" sz="2300" kern="1200"/>
        </a:p>
      </dsp:txBody>
      <dsp:txXfrm>
        <a:off x="43350" y="1110335"/>
        <a:ext cx="9971699" cy="801330"/>
      </dsp:txXfrm>
    </dsp:sp>
    <dsp:sp modelId="{F18400F6-5123-4A1A-BE5D-50F650F55B92}">
      <dsp:nvSpPr>
        <dsp:cNvPr id="0" name=""/>
        <dsp:cNvSpPr/>
      </dsp:nvSpPr>
      <dsp:spPr>
        <a:xfrm>
          <a:off x="0" y="1955016"/>
          <a:ext cx="10058399" cy="1095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smtClean="0"/>
            <a:t>Zdravotní důvod – existence nemoci nebo vady, u nichž existuje vysoká míra pravděpodobnosti vážného ohrožení zdraví nebo života matky v důsledku těhotenství nebo porodu, nebo zdravého vývoje, zdraví či života budoucího dítěte.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smtClean="0"/>
            <a:t>Bez zdravotního důvodu – </a:t>
          </a:r>
          <a:r>
            <a:rPr lang="cs-CZ" sz="1800" kern="1200" smtClean="0"/>
            <a:t>na vlastní žádost, věk 21 let</a:t>
          </a:r>
          <a:endParaRPr lang="cs-CZ" sz="1800" kern="1200"/>
        </a:p>
      </dsp:txBody>
      <dsp:txXfrm>
        <a:off x="0" y="1955016"/>
        <a:ext cx="10058399" cy="1095030"/>
      </dsp:txXfrm>
    </dsp:sp>
    <dsp:sp modelId="{7AB795E5-87C6-462B-9DBD-B04D2599541E}">
      <dsp:nvSpPr>
        <dsp:cNvPr id="0" name=""/>
        <dsp:cNvSpPr/>
      </dsp:nvSpPr>
      <dsp:spPr>
        <a:xfrm>
          <a:off x="0" y="3050046"/>
          <a:ext cx="10058399" cy="888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Mimořádná kritéria na podobu informovaného souhlasu</a:t>
          </a:r>
          <a:endParaRPr lang="cs-CZ" sz="2300" kern="1200"/>
        </a:p>
      </dsp:txBody>
      <dsp:txXfrm>
        <a:off x="43350" y="3093396"/>
        <a:ext cx="9971699" cy="801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8F27B-B2E2-4CCF-98C9-2158296F330F}">
      <dsp:nvSpPr>
        <dsp:cNvPr id="0" name=""/>
        <dsp:cNvSpPr/>
      </dsp:nvSpPr>
      <dsp:spPr>
        <a:xfrm>
          <a:off x="3143" y="1233275"/>
          <a:ext cx="3064668" cy="837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Ověřováním nového postupu</a:t>
          </a:r>
          <a:endParaRPr lang="cs-CZ" sz="1700" kern="1200" dirty="0"/>
        </a:p>
      </dsp:txBody>
      <dsp:txXfrm>
        <a:off x="3143" y="1233275"/>
        <a:ext cx="3064668" cy="837601"/>
      </dsp:txXfrm>
    </dsp:sp>
    <dsp:sp modelId="{8BF83228-654B-4347-8C6A-5601CBE6A126}">
      <dsp:nvSpPr>
        <dsp:cNvPr id="0" name=""/>
        <dsp:cNvSpPr/>
      </dsp:nvSpPr>
      <dsp:spPr>
        <a:xfrm>
          <a:off x="3143" y="2070876"/>
          <a:ext cx="3064668" cy="7466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700" kern="1200" dirty="0" smtClean="0"/>
            <a:t>Zákon o </a:t>
          </a:r>
          <a:r>
            <a:rPr lang="cs-CZ" sz="1700" kern="1200" dirty="0" err="1" smtClean="0"/>
            <a:t>spec</a:t>
          </a:r>
          <a:r>
            <a:rPr lang="cs-CZ" sz="1700" kern="1200" dirty="0" smtClean="0"/>
            <a:t>. ZS </a:t>
          </a:r>
          <a:endParaRPr lang="cs-CZ" sz="1700" kern="1200" dirty="0"/>
        </a:p>
      </dsp:txBody>
      <dsp:txXfrm>
        <a:off x="3143" y="2070876"/>
        <a:ext cx="3064668" cy="746639"/>
      </dsp:txXfrm>
    </dsp:sp>
    <dsp:sp modelId="{0B2BDFDA-F411-41C7-91C0-74AC0DE14339}">
      <dsp:nvSpPr>
        <dsp:cNvPr id="0" name=""/>
        <dsp:cNvSpPr/>
      </dsp:nvSpPr>
      <dsp:spPr>
        <a:xfrm>
          <a:off x="3496865" y="1233275"/>
          <a:ext cx="3064668" cy="837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Klinické hodnocení léčivého přípravku</a:t>
          </a:r>
          <a:endParaRPr lang="cs-CZ" sz="1700" kern="1200" dirty="0"/>
        </a:p>
      </dsp:txBody>
      <dsp:txXfrm>
        <a:off x="3496865" y="1233275"/>
        <a:ext cx="3064668" cy="837601"/>
      </dsp:txXfrm>
    </dsp:sp>
    <dsp:sp modelId="{6840FB11-5279-4745-AD40-033D8F9918AC}">
      <dsp:nvSpPr>
        <dsp:cNvPr id="0" name=""/>
        <dsp:cNvSpPr/>
      </dsp:nvSpPr>
      <dsp:spPr>
        <a:xfrm>
          <a:off x="3496865" y="2070876"/>
          <a:ext cx="3064668" cy="7466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700" kern="1200" dirty="0" smtClean="0"/>
            <a:t>O léčivech</a:t>
          </a:r>
          <a:endParaRPr lang="cs-CZ" sz="1700" kern="1200" dirty="0"/>
        </a:p>
      </dsp:txBody>
      <dsp:txXfrm>
        <a:off x="3496865" y="2070876"/>
        <a:ext cx="3064668" cy="746639"/>
      </dsp:txXfrm>
    </dsp:sp>
    <dsp:sp modelId="{2EEDEBD0-B132-4AA6-A658-554E92183F95}">
      <dsp:nvSpPr>
        <dsp:cNvPr id="0" name=""/>
        <dsp:cNvSpPr/>
      </dsp:nvSpPr>
      <dsp:spPr>
        <a:xfrm>
          <a:off x="6990588" y="1233275"/>
          <a:ext cx="3064668" cy="837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Klinické hodnocení funkční způsobilosti  zdravotnického prostředku</a:t>
          </a:r>
          <a:endParaRPr lang="cs-CZ" sz="1700" kern="1200" dirty="0"/>
        </a:p>
      </dsp:txBody>
      <dsp:txXfrm>
        <a:off x="6990588" y="1233275"/>
        <a:ext cx="3064668" cy="837601"/>
      </dsp:txXfrm>
    </dsp:sp>
    <dsp:sp modelId="{142BBF99-4904-44C6-A72E-78812E67C757}">
      <dsp:nvSpPr>
        <dsp:cNvPr id="0" name=""/>
        <dsp:cNvSpPr/>
      </dsp:nvSpPr>
      <dsp:spPr>
        <a:xfrm>
          <a:off x="6990588" y="2070876"/>
          <a:ext cx="3064668" cy="7466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700" kern="1200" dirty="0" smtClean="0"/>
            <a:t>O zdravotnických prostředcích</a:t>
          </a:r>
          <a:endParaRPr lang="cs-CZ" sz="1700" kern="1200" dirty="0"/>
        </a:p>
      </dsp:txBody>
      <dsp:txXfrm>
        <a:off x="6990588" y="2070876"/>
        <a:ext cx="3064668" cy="7466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481E5-E622-407F-B272-4327C951E738}">
      <dsp:nvSpPr>
        <dsp:cNvPr id="0" name=""/>
        <dsp:cNvSpPr/>
      </dsp:nvSpPr>
      <dsp:spPr>
        <a:xfrm>
          <a:off x="0" y="410796"/>
          <a:ext cx="10058399" cy="152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MZČR</a:t>
          </a:r>
          <a:endParaRPr lang="cs-CZ" sz="6500" kern="1200" dirty="0"/>
        </a:p>
      </dsp:txBody>
      <dsp:txXfrm>
        <a:off x="74249" y="485045"/>
        <a:ext cx="9909901" cy="1372502"/>
      </dsp:txXfrm>
    </dsp:sp>
    <dsp:sp modelId="{7FCD10FC-8231-47AC-A553-7FB325E0ECC7}">
      <dsp:nvSpPr>
        <dsp:cNvPr id="0" name=""/>
        <dsp:cNvSpPr/>
      </dsp:nvSpPr>
      <dsp:spPr>
        <a:xfrm>
          <a:off x="0" y="2118996"/>
          <a:ext cx="10058399" cy="152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SÚKL</a:t>
          </a:r>
          <a:endParaRPr lang="cs-CZ" sz="6500" kern="1200" dirty="0"/>
        </a:p>
      </dsp:txBody>
      <dsp:txXfrm>
        <a:off x="74249" y="2193245"/>
        <a:ext cx="9909901" cy="1372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79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40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5697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0957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1759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866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288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5267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12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5122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716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588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8463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637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251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0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91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14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3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823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7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23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716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668002D-8337-45A4-A3B2-2A3662BD3351}" type="datetimeFigureOut">
              <a:rPr lang="cs-CZ" smtClean="0"/>
              <a:t>18.11.2015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D2CF0B0-8FF4-4AF8-B4F7-3814CA6FF8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39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konyprolidi.cz/cs/2007-378#f3829858" TargetMode="Externa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konyprolidi.cz/cs/2007-378#f3829860" TargetMode="Externa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Specifické zdravotní služby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70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Sterilizace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047237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870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Terapeutická kastrace, testikulární </a:t>
            </a:r>
            <a:r>
              <a:rPr lang="cs-CZ" b="1" dirty="0" err="1" smtClean="0"/>
              <a:t>pulpektomie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zdravotní </a:t>
            </a:r>
            <a:r>
              <a:rPr lang="cs-CZ" dirty="0"/>
              <a:t>výkony odstraňující hormonálně aktivní část pohlavních žláz u muže s cílem potlačit jeho sexualitu</a:t>
            </a:r>
            <a:r>
              <a:rPr lang="cs-CZ" dirty="0" smtClean="0"/>
              <a:t>.</a:t>
            </a:r>
          </a:p>
          <a:p>
            <a:r>
              <a:rPr lang="cs-CZ" b="1" dirty="0" err="1" smtClean="0"/>
              <a:t>Pprovede</a:t>
            </a:r>
            <a:r>
              <a:rPr lang="cs-CZ" b="1" dirty="0" smtClean="0"/>
              <a:t> se </a:t>
            </a:r>
            <a:r>
              <a:rPr lang="cs-CZ" dirty="0" smtClean="0"/>
              <a:t>na </a:t>
            </a:r>
            <a:r>
              <a:rPr lang="cs-CZ" dirty="0"/>
              <a:t>základě</a:t>
            </a:r>
          </a:p>
          <a:p>
            <a:r>
              <a:rPr lang="cs-CZ" b="1" dirty="0"/>
              <a:t>a)</a:t>
            </a:r>
            <a:r>
              <a:rPr lang="cs-CZ" dirty="0"/>
              <a:t> </a:t>
            </a:r>
            <a:r>
              <a:rPr lang="cs-CZ" dirty="0" smtClean="0"/>
              <a:t>písemné </a:t>
            </a:r>
            <a:r>
              <a:rPr lang="cs-CZ" dirty="0"/>
              <a:t>žádosti,</a:t>
            </a:r>
          </a:p>
          <a:p>
            <a:r>
              <a:rPr lang="cs-CZ" b="1" dirty="0"/>
              <a:t>b)</a:t>
            </a:r>
            <a:r>
              <a:rPr lang="cs-CZ" dirty="0"/>
              <a:t> kladného stanoviska odborné komise a</a:t>
            </a:r>
          </a:p>
          <a:p>
            <a:r>
              <a:rPr lang="cs-CZ" b="1" dirty="0"/>
              <a:t>c)</a:t>
            </a:r>
            <a:r>
              <a:rPr lang="cs-CZ" dirty="0"/>
              <a:t> souhlasu soudu, který je místně příslušný </a:t>
            </a:r>
            <a:r>
              <a:rPr lang="cs-CZ" dirty="0" smtClean="0"/>
              <a:t>poskytovateli (potřeba pouze pokud je v detenci).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30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Změna pohlaví transsexuálních </a:t>
            </a:r>
            <a:r>
              <a:rPr lang="cs-CZ" b="1" dirty="0" smtClean="0"/>
              <a:t>pacientů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 </a:t>
            </a:r>
            <a:r>
              <a:rPr lang="cs-CZ" dirty="0" smtClean="0"/>
              <a:t>provedení </a:t>
            </a:r>
            <a:r>
              <a:rPr lang="cs-CZ" dirty="0"/>
              <a:t>změny pohlaví chirurgickým zákrokem při současném znemožnění reprodukční funkce. </a:t>
            </a:r>
            <a:endParaRPr lang="cs-CZ" dirty="0" smtClean="0"/>
          </a:p>
          <a:p>
            <a:r>
              <a:rPr lang="cs-CZ" dirty="0" smtClean="0"/>
              <a:t>Transsexuálním </a:t>
            </a:r>
            <a:r>
              <a:rPr lang="cs-CZ" dirty="0"/>
              <a:t>pacientem se rozumí osoba, u níž je trvalý nesoulad mezi </a:t>
            </a:r>
            <a:r>
              <a:rPr lang="cs-CZ" dirty="0" smtClean="0"/>
              <a:t>psychickým a tělesným pohlavím</a:t>
            </a:r>
          </a:p>
          <a:p>
            <a:r>
              <a:rPr lang="cs-CZ" dirty="0" smtClean="0"/>
              <a:t>Chirurgické </a:t>
            </a:r>
            <a:r>
              <a:rPr lang="cs-CZ" dirty="0"/>
              <a:t>výkony směřující ke změně pohlaví lze provést pacientovi,</a:t>
            </a:r>
          </a:p>
          <a:p>
            <a:pPr lvl="1"/>
            <a:r>
              <a:rPr lang="cs-CZ" b="1" dirty="0"/>
              <a:t>a)</a:t>
            </a:r>
            <a:r>
              <a:rPr lang="cs-CZ" dirty="0"/>
              <a:t> u něhož byla jednoznačně stanovena porucha sexuální identifikace a prokázána schopnost žít trvale jako osoba opačného pohlaví a</a:t>
            </a:r>
          </a:p>
          <a:p>
            <a:pPr lvl="1"/>
            <a:r>
              <a:rPr lang="cs-CZ" b="1" dirty="0"/>
              <a:t>b)</a:t>
            </a:r>
            <a:r>
              <a:rPr lang="cs-CZ" dirty="0"/>
              <a:t> který neuzavřel </a:t>
            </a:r>
            <a:r>
              <a:rPr lang="cs-CZ" dirty="0" err="1" smtClean="0"/>
              <a:t>manželstvípopřípadě</a:t>
            </a:r>
            <a:r>
              <a:rPr lang="cs-CZ" dirty="0" smtClean="0"/>
              <a:t> </a:t>
            </a:r>
            <a:r>
              <a:rPr lang="cs-CZ" dirty="0"/>
              <a:t>prokáže, že jeho manželství </a:t>
            </a:r>
            <a:r>
              <a:rPr lang="cs-CZ" dirty="0" smtClean="0"/>
              <a:t>zaniklo.</a:t>
            </a:r>
          </a:p>
        </p:txBody>
      </p:sp>
    </p:spTree>
    <p:extLst>
      <p:ext uri="{BB962C8B-B14F-4D97-AF65-F5344CB8AC3E}">
        <p14:creationId xmlns:p14="http://schemas.microsoft.com/office/powerpoint/2010/main" val="13775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Psychochirurgické výkony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097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Psychochirurgické výkony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neurochirurgický </a:t>
            </a:r>
            <a:r>
              <a:rPr lang="cs-CZ" dirty="0"/>
              <a:t>výkon, který se provádí k odstranění nebo zmírnění příznaků duševních nemocí v případě, kdy jsou již jiné léčebné metody vyčerpány a pokud existuje vysoká míra pravděpodobnosti, že výkon bude účinný.</a:t>
            </a:r>
          </a:p>
          <a:p>
            <a:r>
              <a:rPr lang="cs-CZ" dirty="0" smtClean="0"/>
              <a:t>Psychochirurgický </a:t>
            </a:r>
            <a:r>
              <a:rPr lang="cs-CZ" dirty="0"/>
              <a:t>výkon se provede pacientovi, který dovršil věk 18 let, na základě</a:t>
            </a:r>
          </a:p>
          <a:p>
            <a:pPr lvl="1"/>
            <a:r>
              <a:rPr lang="cs-CZ" b="1" dirty="0"/>
              <a:t>a)</a:t>
            </a:r>
            <a:r>
              <a:rPr lang="cs-CZ" dirty="0"/>
              <a:t> písemného souhlasu pacienta a</a:t>
            </a:r>
          </a:p>
          <a:p>
            <a:pPr lvl="1"/>
            <a:r>
              <a:rPr lang="cs-CZ" b="1" dirty="0"/>
              <a:t>b)</a:t>
            </a:r>
            <a:r>
              <a:rPr lang="cs-CZ" dirty="0"/>
              <a:t> kladného stanoviska odborné komise.</a:t>
            </a:r>
          </a:p>
          <a:p>
            <a:r>
              <a:rPr lang="cs-CZ" dirty="0" smtClean="0"/>
              <a:t>V odůvodněných případech lze i nezletilému a nesvéprávnému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46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Genetická vyšetření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Genetické vyšetření zahrnuje klinické a laboratorní vyšetření; </a:t>
            </a:r>
            <a:endParaRPr lang="cs-CZ" dirty="0" smtClean="0"/>
          </a:p>
          <a:p>
            <a:r>
              <a:rPr lang="cs-CZ" dirty="0" smtClean="0"/>
              <a:t>slouží </a:t>
            </a:r>
            <a:r>
              <a:rPr lang="cs-CZ" dirty="0"/>
              <a:t>ke stanovení podílu variant v lidském zárodečném genomu na rozvoj nemoci u pacienta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97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lze nabízet nebo provádět pouze pro účely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zdravotních </a:t>
            </a:r>
            <a:r>
              <a:rPr lang="cs-CZ" dirty="0"/>
              <a:t>služeb, a to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 </a:t>
            </a:r>
            <a:r>
              <a:rPr lang="cs-CZ" dirty="0" err="1"/>
              <a:t>preimplantační</a:t>
            </a:r>
            <a:r>
              <a:rPr lang="cs-CZ" dirty="0"/>
              <a:t> diagnostice v rámci asistované reprodukce,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 </a:t>
            </a:r>
            <a:r>
              <a:rPr lang="cs-CZ" dirty="0"/>
              <a:t>diagnostice geneticky podmíněných nemocí a vývojových vad,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ke </a:t>
            </a:r>
            <a:r>
              <a:rPr lang="cs-CZ" dirty="0"/>
              <a:t>stanovení míry predispozice ke vzniku nemocí a vývojových vad,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ke </a:t>
            </a:r>
            <a:r>
              <a:rPr lang="cs-CZ" dirty="0"/>
              <a:t>stanovení bezpříznakového přenašečství variant lidského zárodečného genomu způsobujícího nemoc nebo vývojovou vadu,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 </a:t>
            </a:r>
            <a:r>
              <a:rPr lang="cs-CZ" dirty="0"/>
              <a:t>cílenému </a:t>
            </a:r>
            <a:r>
              <a:rPr lang="cs-CZ" dirty="0" err="1"/>
              <a:t>screeningu</a:t>
            </a:r>
            <a:r>
              <a:rPr lang="cs-CZ" dirty="0"/>
              <a:t> novorozenců za účelem zjištění geneticky podmíněných nemocí; cíleným </a:t>
            </a:r>
            <a:r>
              <a:rPr lang="cs-CZ" dirty="0" err="1"/>
              <a:t>screeningem</a:t>
            </a:r>
            <a:r>
              <a:rPr lang="cs-CZ" dirty="0"/>
              <a:t> se pro potřeby genetického vyšetření rozumí zjišťování podílu změn v lidském zárodečném genomu na rozvoji závažných geneticky podmíněných nemocí s rizikem časného nezvratného poškození zdraví novorozenců,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k </a:t>
            </a:r>
            <a:r>
              <a:rPr lang="cs-CZ" dirty="0"/>
              <a:t>optimalizaci léčby,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biomedicínského </a:t>
            </a:r>
            <a:r>
              <a:rPr lang="cs-CZ" dirty="0"/>
              <a:t>výzkumu spojeného se zdravím a jeho poruchami.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88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Genetické vyšetření lze nabízet nebo provést pacientovi pouze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po podání informace o jeho účelu, povaze a dopadu na zdraví, včetně zdraví budoucích generací, a o rizicích neočekávaných nálezů pro pacienta a geneticky příbuzné osoby a</a:t>
            </a:r>
          </a:p>
          <a:p>
            <a:r>
              <a:rPr lang="cs-CZ" b="1" dirty="0"/>
              <a:t>b)</a:t>
            </a:r>
            <a:r>
              <a:rPr lang="cs-CZ" dirty="0"/>
              <a:t> na základě jeho písemného souhlasu nebo písemného souhlasu zákonného zástupce pacienta.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556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Odběry krve a léčba krví §31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Zvláštní režim pouze pro krev, která bude následně použita u pacienta</a:t>
            </a:r>
          </a:p>
          <a:p>
            <a:r>
              <a:rPr lang="cs-CZ" dirty="0" smtClean="0"/>
              <a:t>Nesmí být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533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Ověřování nových postupů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3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Sada výjimek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</a:p>
          <a:p>
            <a:pPr lvl="1"/>
            <a:r>
              <a:rPr lang="cs-CZ" dirty="0" smtClean="0"/>
              <a:t>Komplexně upravuje celý cyklus poskytnutí zdravotní služby</a:t>
            </a:r>
          </a:p>
          <a:p>
            <a:r>
              <a:rPr lang="cs-CZ" dirty="0" smtClean="0"/>
              <a:t>Zákon o specifických zdravotních službách</a:t>
            </a:r>
          </a:p>
          <a:p>
            <a:pPr lvl="1"/>
            <a:r>
              <a:rPr lang="cs-CZ" dirty="0" smtClean="0"/>
              <a:t>Nemá vnitřní logiku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98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Nutno rozlišovat mezi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574148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025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 Ověřování nezavedené metody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provádět </a:t>
            </a:r>
            <a:r>
              <a:rPr lang="cs-CZ" dirty="0"/>
              <a:t>pouze za předpokladu, že</a:t>
            </a:r>
          </a:p>
          <a:p>
            <a:pPr lvl="1"/>
            <a:r>
              <a:rPr lang="cs-CZ" dirty="0" smtClean="0"/>
              <a:t>pacient</a:t>
            </a:r>
            <a:r>
              <a:rPr lang="cs-CZ" dirty="0"/>
              <a:t>, na němž má být nezavedená metoda ověřována, udělil </a:t>
            </a:r>
            <a:r>
              <a:rPr lang="cs-CZ" dirty="0" smtClean="0"/>
              <a:t>písemný souhlas,</a:t>
            </a:r>
            <a:endParaRPr lang="cs-CZ" dirty="0"/>
          </a:p>
          <a:p>
            <a:pPr lvl="1"/>
            <a:r>
              <a:rPr lang="cs-CZ" dirty="0" smtClean="0"/>
              <a:t>lze </a:t>
            </a:r>
            <a:r>
              <a:rPr lang="cs-CZ" dirty="0"/>
              <a:t>očekávat, že nezavedená metoda přinese příznivé výsledky ve prospěch pacienta, </a:t>
            </a:r>
            <a:endParaRPr lang="cs-CZ" dirty="0" smtClean="0"/>
          </a:p>
          <a:p>
            <a:pPr lvl="1"/>
            <a:r>
              <a:rPr lang="cs-CZ" dirty="0" smtClean="0"/>
              <a:t>lze </a:t>
            </a:r>
            <a:r>
              <a:rPr lang="cs-CZ" dirty="0"/>
              <a:t>důvodně předpokládat, že se po úspěšném ověření stane novým způsobem prevence, diagnostiky nebo léčení,</a:t>
            </a:r>
          </a:p>
          <a:p>
            <a:pPr lvl="1"/>
            <a:r>
              <a:rPr lang="cs-CZ" dirty="0" smtClean="0"/>
              <a:t>ověření </a:t>
            </a:r>
            <a:r>
              <a:rPr lang="cs-CZ" dirty="0"/>
              <a:t>nezavedené metody nelze dosáhnout se srovnatelnou účinností jiným způsobem a</a:t>
            </a:r>
          </a:p>
          <a:p>
            <a:pPr lvl="1"/>
            <a:r>
              <a:rPr lang="cs-CZ" dirty="0" smtClean="0"/>
              <a:t>nehrozí </a:t>
            </a:r>
            <a:r>
              <a:rPr lang="cs-CZ" dirty="0"/>
              <a:t>opodstatněné nebezpečí, že následkem ověřování nezavedené metody dojde k dlouhodobému nebo vážnému poškození zdraví pacienta, </a:t>
            </a:r>
            <a:endParaRPr lang="cs-CZ" dirty="0" smtClean="0"/>
          </a:p>
          <a:p>
            <a:r>
              <a:rPr lang="cs-CZ" dirty="0" smtClean="0"/>
              <a:t>Klíčové povolení a dohled ministerstva, dohled etické komise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931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Posudková péče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1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Posudková péče je posuzování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a</a:t>
            </a:r>
            <a:r>
              <a:rPr lang="cs-CZ" b="1" dirty="0"/>
              <a:t>)</a:t>
            </a:r>
            <a:r>
              <a:rPr lang="cs-CZ" dirty="0"/>
              <a:t> </a:t>
            </a:r>
            <a:r>
              <a:rPr lang="cs-CZ" dirty="0" smtClean="0"/>
              <a:t>zdravotní způsobilosti ke vzdělávání a v průběhu vzdělávání (</a:t>
            </a:r>
            <a:r>
              <a:rPr lang="cs-CZ" dirty="0"/>
              <a:t>dále jen „vzdělávání</a:t>
            </a:r>
            <a:r>
              <a:rPr lang="cs-CZ" dirty="0" smtClean="0"/>
              <a:t>“),</a:t>
            </a:r>
            <a:endParaRPr lang="cs-CZ" dirty="0"/>
          </a:p>
          <a:p>
            <a:r>
              <a:rPr lang="cs-CZ" b="1" dirty="0"/>
              <a:t>b)</a:t>
            </a:r>
            <a:r>
              <a:rPr lang="cs-CZ" dirty="0"/>
              <a:t> zdravotní způsobilosti pro potřebu a na žádost správních orgánů nebo jiných orgánů v případech stanovených jinými právními předpisy,</a:t>
            </a:r>
          </a:p>
          <a:p>
            <a:r>
              <a:rPr lang="cs-CZ" b="1" dirty="0"/>
              <a:t>c)</a:t>
            </a:r>
            <a:r>
              <a:rPr lang="cs-CZ" dirty="0"/>
              <a:t> zdravotní způsobilosti na vyžádání pacientem nebo zákonným zástupcem pacienta nebo s jejich souhlasem na vyžádání právnickou osobou,</a:t>
            </a:r>
          </a:p>
          <a:p>
            <a:r>
              <a:rPr lang="cs-CZ" b="1" dirty="0"/>
              <a:t>d)</a:t>
            </a:r>
            <a:r>
              <a:rPr lang="cs-CZ" dirty="0"/>
              <a:t> zdravotní způsobilosti k práci nebo k výkonu služby na základě </a:t>
            </a:r>
            <a:r>
              <a:rPr lang="cs-CZ" dirty="0" err="1"/>
              <a:t>pracovnělékařské</a:t>
            </a:r>
            <a:r>
              <a:rPr lang="cs-CZ" dirty="0"/>
              <a:t> prohlídky</a:t>
            </a:r>
            <a:r>
              <a:rPr lang="cs-CZ" dirty="0" smtClean="0"/>
              <a:t>;,</a:t>
            </a:r>
            <a:endParaRPr lang="cs-CZ" dirty="0"/>
          </a:p>
          <a:p>
            <a:r>
              <a:rPr lang="cs-CZ" b="1" dirty="0"/>
              <a:t>e)</a:t>
            </a:r>
            <a:r>
              <a:rPr lang="cs-CZ" dirty="0"/>
              <a:t> zdravotního stavu v souvislosti s nemocí z povolání nebo ohrožením nemocí z povolání (dále jen „nemoc z povolání“),</a:t>
            </a:r>
          </a:p>
          <a:p>
            <a:r>
              <a:rPr lang="cs-CZ" b="1" dirty="0"/>
              <a:t>f)</a:t>
            </a:r>
            <a:r>
              <a:rPr lang="cs-CZ" dirty="0"/>
              <a:t> zdravotního stavu pro účely nemocenského pojištění a pro potřeby úřadu práce,</a:t>
            </a:r>
          </a:p>
          <a:p>
            <a:r>
              <a:rPr lang="cs-CZ" b="1" dirty="0"/>
              <a:t>g)</a:t>
            </a:r>
            <a:r>
              <a:rPr lang="cs-CZ" dirty="0"/>
              <a:t> zdravotního stavu pacienta pro jiné účely.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45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Lékařský posudek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Vydává </a:t>
            </a:r>
            <a:r>
              <a:rPr lang="cs-CZ" dirty="0"/>
              <a:t>poskytovatel na žádost pacienta</a:t>
            </a:r>
            <a:r>
              <a:rPr lang="cs-CZ" dirty="0" smtClean="0"/>
              <a:t>,, </a:t>
            </a:r>
            <a:r>
              <a:rPr lang="cs-CZ" dirty="0"/>
              <a:t>nebo jiné k tomu oprávněné osoby po posouzení zdravotní způsobilosti, </a:t>
            </a:r>
            <a:endParaRPr lang="cs-CZ" dirty="0" smtClean="0"/>
          </a:p>
          <a:p>
            <a:r>
              <a:rPr lang="cs-CZ" dirty="0" smtClean="0"/>
              <a:t>na </a:t>
            </a:r>
            <a:r>
              <a:rPr lang="cs-CZ" dirty="0"/>
              <a:t>základě zhodnocení</a:t>
            </a:r>
          </a:p>
          <a:p>
            <a:pPr lvl="1"/>
            <a:r>
              <a:rPr lang="cs-CZ" dirty="0" smtClean="0"/>
              <a:t>výsledků </a:t>
            </a:r>
            <a:r>
              <a:rPr lang="cs-CZ" dirty="0"/>
              <a:t>lékařské prohlídky a dalších potřebných odborných </a:t>
            </a:r>
            <a:r>
              <a:rPr lang="cs-CZ" dirty="0" smtClean="0"/>
              <a:t>vyšetření</a:t>
            </a:r>
            <a:endParaRPr lang="cs-CZ" dirty="0"/>
          </a:p>
          <a:p>
            <a:pPr lvl="1"/>
            <a:r>
              <a:rPr lang="cs-CZ" dirty="0" smtClean="0"/>
              <a:t>výpisu </a:t>
            </a:r>
            <a:r>
              <a:rPr lang="cs-CZ" dirty="0"/>
              <a:t>ze zdravotnické dokumentace </a:t>
            </a:r>
            <a:endParaRPr lang="cs-CZ" dirty="0" smtClean="0"/>
          </a:p>
          <a:p>
            <a:pPr lvl="1"/>
            <a:r>
              <a:rPr lang="cs-CZ" dirty="0" smtClean="0"/>
              <a:t>zdravotní </a:t>
            </a:r>
            <a:r>
              <a:rPr lang="cs-CZ" dirty="0"/>
              <a:t>náročnosti pro výkon práce, služby, povolání, vzdělávání, sportu, tělesné výchovy nebo jiné činnosti (dále jen „činnost“), pro které je osoba posuzována, </a:t>
            </a:r>
            <a:endParaRPr lang="cs-CZ" dirty="0" smtClean="0"/>
          </a:p>
          <a:p>
            <a:r>
              <a:rPr lang="cs-CZ" dirty="0"/>
              <a:t>Lékařský posudek musí být vydán nejdéle do 10 pracovních dnů ode dne obdržení nebo ústního podání žádosti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5259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(4)</a:t>
            </a:r>
            <a:r>
              <a:rPr lang="cs-CZ" dirty="0" smtClean="0"/>
              <a:t> Právní účinky lékařského posudku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b="1" dirty="0" smtClean="0"/>
              <a:t>a</a:t>
            </a:r>
            <a:r>
              <a:rPr lang="cs-CZ" b="1" dirty="0"/>
              <a:t>)</a:t>
            </a:r>
            <a:r>
              <a:rPr lang="cs-CZ" dirty="0"/>
              <a:t> se závěrem o zdravotní </a:t>
            </a:r>
            <a:r>
              <a:rPr lang="cs-CZ" dirty="0" smtClean="0"/>
              <a:t>nezpůsobilosti nastávají </a:t>
            </a:r>
            <a:r>
              <a:rPr lang="cs-CZ" dirty="0"/>
              <a:t>pro osobu, které byl předán, dnem jeho prokazatelného předání,</a:t>
            </a:r>
          </a:p>
          <a:p>
            <a:pPr lvl="1"/>
            <a:r>
              <a:rPr lang="cs-CZ" b="1" dirty="0"/>
              <a:t>b)</a:t>
            </a:r>
            <a:r>
              <a:rPr lang="cs-CZ" dirty="0"/>
              <a:t> se závěrem o zdravotní způsobilosti posuzované osoby nastávají pro osobu, které byl předán, dnem, kdy končí platnost předcházejícího posudku, </a:t>
            </a:r>
            <a:endParaRPr lang="cs-CZ" dirty="0" smtClean="0"/>
          </a:p>
          <a:p>
            <a:pPr lvl="1"/>
            <a:r>
              <a:rPr lang="cs-CZ" b="1" dirty="0" smtClean="0"/>
              <a:t>c</a:t>
            </a:r>
            <a:r>
              <a:rPr lang="cs-CZ" b="1" dirty="0"/>
              <a:t>)</a:t>
            </a:r>
            <a:r>
              <a:rPr lang="cs-CZ" dirty="0"/>
              <a:t> o zdravotním stavu nastávají pro osobu, které byl předán, dnem uplynutí lhůty pro podání návrhu na jeho </a:t>
            </a:r>
            <a:r>
              <a:rPr lang="cs-CZ" dirty="0" smtClean="0"/>
              <a:t>přezkoumání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44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Ochranné léčení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29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OCHRANNÉ </a:t>
            </a:r>
            <a:r>
              <a:rPr lang="cs-CZ" b="1" dirty="0" smtClean="0"/>
              <a:t>LÉČENÍ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(1)</a:t>
            </a:r>
            <a:r>
              <a:rPr lang="cs-CZ" dirty="0"/>
              <a:t> Ochranné léčení se vykonává na základě pravomocného rozhodnutí soudu o uložení ochranného léčení </a:t>
            </a:r>
            <a:endParaRPr lang="cs-CZ" dirty="0" smtClean="0"/>
          </a:p>
          <a:p>
            <a:pPr lvl="1"/>
            <a:r>
              <a:rPr lang="cs-CZ" dirty="0" err="1" smtClean="0"/>
              <a:t>Ambulatně</a:t>
            </a:r>
            <a:endParaRPr lang="cs-CZ" dirty="0" smtClean="0"/>
          </a:p>
          <a:p>
            <a:pPr lvl="1"/>
            <a:r>
              <a:rPr lang="cs-CZ" dirty="0" err="1" smtClean="0"/>
              <a:t>Lůžkově</a:t>
            </a:r>
            <a:endParaRPr lang="cs-CZ" dirty="0" smtClean="0"/>
          </a:p>
          <a:p>
            <a:r>
              <a:rPr lang="cs-CZ" dirty="0" smtClean="0"/>
              <a:t>V rámci výkonu trestu i mimo výkonu trestu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4740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/>
              <a:t>o umělém přeruení těhotenství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5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Prevence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Nežádoucímu těhotenství s e předchází </a:t>
            </a:r>
            <a:r>
              <a:rPr lang="cs-CZ" dirty="0" err="1"/>
              <a:t>předevím</a:t>
            </a:r>
            <a:r>
              <a:rPr lang="cs-CZ" dirty="0"/>
              <a:t> výchovou k plánovanému </a:t>
            </a:r>
            <a:r>
              <a:rPr lang="cs-CZ" dirty="0" smtClean="0"/>
              <a:t>a odpovědnému </a:t>
            </a:r>
            <a:r>
              <a:rPr lang="cs-CZ" dirty="0"/>
              <a:t>rodičovství v rodině, ve kole a zdravotnických zařízeních, </a:t>
            </a:r>
            <a:r>
              <a:rPr lang="cs-CZ" dirty="0" smtClean="0"/>
              <a:t> výchovným působením </a:t>
            </a:r>
            <a:r>
              <a:rPr lang="cs-CZ" dirty="0"/>
              <a:t>v oblasti sociální a kulturní a využíváním prostředků k </a:t>
            </a:r>
            <a:r>
              <a:rPr lang="cs-CZ" dirty="0" smtClean="0"/>
              <a:t>zabránění těhotenství</a:t>
            </a:r>
            <a:r>
              <a:rPr lang="cs-CZ" dirty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7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 o specifických zdravotních službách 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810522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788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Ž e n ě se uměle p ř e r u  í těhotenství, jestliže o to písemně požádá</a:t>
            </a:r>
            <a:r>
              <a:rPr lang="cs-CZ" dirty="0" smtClean="0"/>
              <a:t>, </a:t>
            </a:r>
            <a:r>
              <a:rPr lang="cs-CZ" dirty="0"/>
              <a:t>nepřesahuje-li těhotenství dvanáct týdnů a nebrání-li tomu její zdravotní důvody</a:t>
            </a:r>
            <a:r>
              <a:rPr lang="cs-CZ" dirty="0" smtClean="0"/>
              <a:t>.</a:t>
            </a:r>
          </a:p>
          <a:p>
            <a:r>
              <a:rPr lang="cs-CZ" dirty="0"/>
              <a:t>Ženě lze uměle </a:t>
            </a:r>
            <a:r>
              <a:rPr lang="cs-CZ" dirty="0" err="1"/>
              <a:t>přeruit</a:t>
            </a:r>
            <a:r>
              <a:rPr lang="cs-CZ" dirty="0"/>
              <a:t> těhotenství ze zdravotních důvodů s jejím </a:t>
            </a:r>
            <a:r>
              <a:rPr lang="cs-CZ" dirty="0" smtClean="0"/>
              <a:t>souhlasem nebo </a:t>
            </a:r>
            <a:r>
              <a:rPr lang="cs-CZ" dirty="0"/>
              <a:t>z jejího podnětu, jestliže je ohrožen její život nebo zdraví nebo </a:t>
            </a:r>
            <a:r>
              <a:rPr lang="cs-CZ" dirty="0" smtClean="0"/>
              <a:t>zdravý vývoj </a:t>
            </a:r>
            <a:r>
              <a:rPr lang="cs-CZ" dirty="0"/>
              <a:t>plodu nebo jestliže jde o geneticky vadný vývoj plodu</a:t>
            </a:r>
            <a:r>
              <a:rPr lang="cs-CZ" dirty="0" smtClean="0"/>
              <a:t>.</a:t>
            </a:r>
          </a:p>
          <a:p>
            <a:r>
              <a:rPr lang="cs-CZ" dirty="0" smtClean="0"/>
              <a:t>Jestliže </a:t>
            </a:r>
            <a:r>
              <a:rPr lang="cs-CZ" dirty="0"/>
              <a:t>lékař neshledal podmínky pro umělé </a:t>
            </a:r>
            <a:r>
              <a:rPr lang="cs-CZ" dirty="0" err="1"/>
              <a:t>přeruení</a:t>
            </a:r>
            <a:r>
              <a:rPr lang="cs-CZ" dirty="0"/>
              <a:t> těhotenství </a:t>
            </a:r>
            <a:r>
              <a:rPr lang="cs-CZ" dirty="0" smtClean="0"/>
              <a:t>, </a:t>
            </a:r>
            <a:r>
              <a:rPr lang="cs-CZ" dirty="0"/>
              <a:t>může žena d o tří dnů písemně požádat o přezkoumání jeho závěru </a:t>
            </a:r>
            <a:r>
              <a:rPr lang="cs-CZ" dirty="0" smtClean="0"/>
              <a:t>okresního odborníka </a:t>
            </a:r>
            <a:r>
              <a:rPr lang="cs-CZ" dirty="0"/>
              <a:t>pro obor gynekologie a porodnictví, který tuto žádost </a:t>
            </a:r>
            <a:r>
              <a:rPr lang="cs-CZ" dirty="0" smtClean="0"/>
              <a:t>přezkoumá nejpozději </a:t>
            </a:r>
            <a:r>
              <a:rPr lang="cs-CZ" dirty="0"/>
              <a:t>do dvou dnů od jejího doručení.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088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Věkové Limity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 Ženě, která </a:t>
            </a:r>
            <a:r>
              <a:rPr lang="cs-CZ" dirty="0" err="1"/>
              <a:t>nedovrila</a:t>
            </a:r>
            <a:r>
              <a:rPr lang="cs-CZ" dirty="0"/>
              <a:t> </a:t>
            </a:r>
            <a:r>
              <a:rPr lang="cs-CZ" dirty="0" err="1"/>
              <a:t>estnácti</a:t>
            </a:r>
            <a:r>
              <a:rPr lang="cs-CZ" dirty="0"/>
              <a:t> let, lze uměle </a:t>
            </a:r>
            <a:r>
              <a:rPr lang="cs-CZ" dirty="0" err="1"/>
              <a:t>přeruit</a:t>
            </a:r>
            <a:r>
              <a:rPr lang="cs-CZ" dirty="0"/>
              <a:t> těhotenství podle § 4 se souhlasem zákonného zástupce, popřípadě toho, jemuž byla svěřena do výchovy.</a:t>
            </a:r>
          </a:p>
          <a:p>
            <a:r>
              <a:rPr lang="cs-CZ" dirty="0"/>
              <a:t>Jestliže bylo podle § 4 uměle </a:t>
            </a:r>
            <a:r>
              <a:rPr lang="cs-CZ" dirty="0" err="1"/>
              <a:t>přerueno</a:t>
            </a:r>
            <a:r>
              <a:rPr lang="cs-CZ" dirty="0"/>
              <a:t> těhotenství ženě ve věku od </a:t>
            </a:r>
            <a:r>
              <a:rPr lang="cs-CZ" dirty="0" err="1"/>
              <a:t>estnácti</a:t>
            </a:r>
            <a:r>
              <a:rPr lang="cs-CZ"/>
              <a:t> do osmnácti let, vyrozumí o tom zdravotnické zařízení jejího zákonného zástupce.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05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Zákon o léčivech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32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Léčivé přípravky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b="1" dirty="0" smtClean="0"/>
          </a:p>
          <a:p>
            <a:r>
              <a:rPr lang="cs-CZ" sz="2400" b="1" dirty="0" smtClean="0"/>
              <a:t>(</a:t>
            </a:r>
            <a:r>
              <a:rPr lang="cs-CZ" sz="2400" b="1" dirty="0"/>
              <a:t>1)</a:t>
            </a:r>
            <a:r>
              <a:rPr lang="cs-CZ" sz="2400" dirty="0"/>
              <a:t> Léčivým přípravkem se rozumí</a:t>
            </a:r>
          </a:p>
          <a:p>
            <a:pPr lvl="1"/>
            <a:r>
              <a:rPr lang="cs-CZ" sz="2000" b="1" dirty="0"/>
              <a:t>a)</a:t>
            </a:r>
            <a:r>
              <a:rPr lang="cs-CZ" sz="2000" dirty="0"/>
              <a:t> látka nebo kombinace </a:t>
            </a:r>
            <a:r>
              <a:rPr lang="cs-CZ" sz="2000" b="1" dirty="0"/>
              <a:t>látek prezentovaná s tím, že má léčebné nebo preventivní vlastnosti v</a:t>
            </a:r>
            <a:r>
              <a:rPr lang="cs-CZ" sz="2000" dirty="0"/>
              <a:t> případě onemocnění lidí nebo zvířat, nebo</a:t>
            </a:r>
          </a:p>
          <a:p>
            <a:pPr lvl="1"/>
            <a:r>
              <a:rPr lang="cs-CZ" sz="2000" b="1" dirty="0"/>
              <a:t>b)</a:t>
            </a:r>
            <a:r>
              <a:rPr lang="cs-CZ" sz="2000" dirty="0"/>
              <a:t> látka nebo kombinace látek, kterou lze použít u lidí nebo podat lidem, nebo použít u zvířat či podat zvířatům, a to buď za účelem obnovy, úpravy či ovlivnění fyziologických funkcí prostřednictvím farmakologického, imunologického nebo metabolického účinku, nebo za účelem stanovení lékařské diagnózy.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933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léčivých přípravků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Předepisovat, uvádět do oběhu nebo používat při poskytování zdravotních služeb lze pouze registrované humánní léčivé </a:t>
            </a:r>
            <a:r>
              <a:rPr lang="cs-CZ" dirty="0" smtClean="0"/>
              <a:t>přípravky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44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Výjimka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(3)</a:t>
            </a:r>
            <a:r>
              <a:rPr lang="cs-CZ" dirty="0"/>
              <a:t> Při poskytování zdravotních služeb jednotlivým pacientům může ošetřující lékař za účelem poskytnutí optimálních zdravotních služeb předepsat nebo použít i léčivé přípravky neregistrované podle tohoto zákona pouze za situace, kdy zároveň</a:t>
            </a:r>
          </a:p>
          <a:p>
            <a:pPr lvl="1"/>
            <a:r>
              <a:rPr lang="cs-CZ" b="1" dirty="0"/>
              <a:t>a)</a:t>
            </a:r>
            <a:r>
              <a:rPr lang="cs-CZ" dirty="0"/>
              <a:t> není distribuován nebo není v oběhu v České republice léčivý přípravek odpovídajícího složení nebo obdobných terapeutických vlastností, který je registrován,</a:t>
            </a:r>
          </a:p>
          <a:p>
            <a:pPr lvl="1"/>
            <a:r>
              <a:rPr lang="cs-CZ" b="1" dirty="0"/>
              <a:t>b)</a:t>
            </a:r>
            <a:r>
              <a:rPr lang="cs-CZ" dirty="0"/>
              <a:t> jde o léčivý přípravek, který je</a:t>
            </a:r>
          </a:p>
          <a:p>
            <a:pPr lvl="2"/>
            <a:r>
              <a:rPr lang="cs-CZ" b="1" dirty="0"/>
              <a:t>1.</a:t>
            </a:r>
            <a:r>
              <a:rPr lang="cs-CZ" dirty="0"/>
              <a:t> již registrovaný v jiném státě, nebo</a:t>
            </a:r>
          </a:p>
          <a:p>
            <a:pPr lvl="2"/>
            <a:r>
              <a:rPr lang="cs-CZ" b="1" dirty="0"/>
              <a:t>2.</a:t>
            </a:r>
            <a:r>
              <a:rPr lang="cs-CZ" dirty="0"/>
              <a:t> přípravkem pro moderní terapie, jehož výrobce je držitelem povolení k výrobě dané lékové formy v rozsahu odpovídajícím povolení k výrobě hodnocených léčivých přípravků vydaným Státním ústavem pro kontrolu léčiv,</a:t>
            </a:r>
          </a:p>
          <a:p>
            <a:pPr lvl="1"/>
            <a:r>
              <a:rPr lang="cs-CZ" b="1" dirty="0"/>
              <a:t>c)</a:t>
            </a:r>
            <a:r>
              <a:rPr lang="cs-CZ" dirty="0"/>
              <a:t> takový způsob je dostatečně odůvodněn vědeckými poznatky a</a:t>
            </a:r>
          </a:p>
          <a:p>
            <a:pPr lvl="1"/>
            <a:r>
              <a:rPr lang="cs-CZ" b="1" dirty="0"/>
              <a:t>d)</a:t>
            </a:r>
            <a:r>
              <a:rPr lang="cs-CZ" dirty="0"/>
              <a:t> nejde o léčivý přípravek obsahující geneticky modifikovaný organismus</a:t>
            </a:r>
            <a:r>
              <a:rPr lang="cs-CZ" b="1" baseline="30000" dirty="0">
                <a:hlinkClick r:id="rId2"/>
              </a:rPr>
              <a:t>1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34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9848" y="289247"/>
            <a:ext cx="10058400" cy="1609344"/>
          </a:xfrm>
        </p:spPr>
        <p:txBody>
          <a:bodyPr/>
          <a:lstStyle/>
          <a:p>
            <a:r>
              <a:rPr lang="cs-CZ" dirty="0" smtClean="0"/>
              <a:t>Registraci nepodléhají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 </a:t>
            </a:r>
            <a:r>
              <a:rPr lang="cs-CZ" b="1" dirty="0" smtClean="0"/>
              <a:t>a</a:t>
            </a:r>
            <a:r>
              <a:rPr lang="cs-CZ" b="1" dirty="0"/>
              <a:t>)</a:t>
            </a:r>
            <a:r>
              <a:rPr lang="cs-CZ" dirty="0"/>
              <a:t> léčivé přípravky připravené v lékárně nebo na pracovištích, kde lze připravovat léčivé přípravky podle § 79</a:t>
            </a:r>
          </a:p>
          <a:p>
            <a:pPr lvl="1"/>
            <a:r>
              <a:rPr lang="cs-CZ" b="1" dirty="0"/>
              <a:t>1.</a:t>
            </a:r>
            <a:r>
              <a:rPr lang="cs-CZ" dirty="0"/>
              <a:t> podle lékařského předpisu pro jednotlivého pacienta,</a:t>
            </a:r>
          </a:p>
          <a:p>
            <a:pPr lvl="1"/>
            <a:r>
              <a:rPr lang="cs-CZ" b="1" dirty="0"/>
              <a:t>2.</a:t>
            </a:r>
            <a:r>
              <a:rPr lang="cs-CZ" dirty="0"/>
              <a:t> v souladu s Českým lékopisem či na základě technologického předpisu a určené k přímému výdeji pacientům v lékárně, kde se příprava uskutečnila, </a:t>
            </a:r>
            <a:endParaRPr lang="cs-CZ" dirty="0" smtClean="0"/>
          </a:p>
          <a:p>
            <a:r>
              <a:rPr lang="cs-CZ" b="1" dirty="0" smtClean="0"/>
              <a:t>b</a:t>
            </a:r>
            <a:r>
              <a:rPr lang="cs-CZ" b="1" dirty="0"/>
              <a:t>)</a:t>
            </a:r>
            <a:r>
              <a:rPr lang="cs-CZ" dirty="0"/>
              <a:t> léčivé přípravky určené pro účely výzkumné a vývojové,</a:t>
            </a:r>
          </a:p>
          <a:p>
            <a:r>
              <a:rPr lang="cs-CZ" b="1" dirty="0"/>
              <a:t>c)</a:t>
            </a:r>
            <a:r>
              <a:rPr lang="cs-CZ" dirty="0"/>
              <a:t> meziprodukty určené k dalšímu zpracování výrobcem léčivých přípravků,</a:t>
            </a:r>
          </a:p>
          <a:p>
            <a:r>
              <a:rPr lang="cs-CZ" b="1" dirty="0"/>
              <a:t>d)</a:t>
            </a:r>
            <a:r>
              <a:rPr lang="cs-CZ" dirty="0"/>
              <a:t> radionuklidy ve formě uzavřených zářičů,</a:t>
            </a:r>
          </a:p>
          <a:p>
            <a:r>
              <a:rPr lang="cs-CZ" b="1" dirty="0"/>
              <a:t>e)</a:t>
            </a:r>
            <a:r>
              <a:rPr lang="cs-CZ" dirty="0"/>
              <a:t> plná krev, plazma nebo krevní buňky lidského původu a transfuzní přípravky, s výjimkou plazmy vyrobené metodou zahrnující průmyslový postup,</a:t>
            </a:r>
          </a:p>
          <a:p>
            <a:r>
              <a:rPr lang="cs-CZ" b="1" dirty="0" smtClean="0"/>
              <a:t>..</a:t>
            </a:r>
            <a:endParaRPr lang="cs-CZ" dirty="0"/>
          </a:p>
          <a:p>
            <a:r>
              <a:rPr lang="cs-CZ" b="1" dirty="0"/>
              <a:t>h)</a:t>
            </a:r>
            <a:r>
              <a:rPr lang="cs-CZ" dirty="0"/>
              <a:t> radiofarmaka připravená v souladu s pokyny držitele rozhodnutí o registrace výhradně z registrovaných radionuklidových generátorů, </a:t>
            </a:r>
            <a:r>
              <a:rPr lang="cs-CZ" dirty="0" err="1"/>
              <a:t>kitů</a:t>
            </a:r>
            <a:r>
              <a:rPr lang="cs-CZ" dirty="0"/>
              <a:t> nebo radionuklidových prekursorů pro bezprostřední použití na pracovištích nukleární medicíny poskytovatelů zdravotních služeb oprávněných vykonávat činnost podle zvláštního právního předpisu</a:t>
            </a:r>
            <a:r>
              <a:rPr lang="cs-CZ" b="1" baseline="30000" dirty="0">
                <a:hlinkClick r:id="rId2"/>
              </a:rPr>
              <a:t>13</a:t>
            </a:r>
            <a:r>
              <a:rPr lang="cs-CZ" b="1" dirty="0">
                <a:hlinkClick r:id="rId2"/>
              </a:rPr>
              <a:t>)</a:t>
            </a:r>
            <a:r>
              <a:rPr lang="cs-CZ" dirty="0"/>
              <a:t>,</a:t>
            </a:r>
          </a:p>
          <a:p>
            <a:r>
              <a:rPr lang="cs-CZ" b="1" dirty="0"/>
              <a:t>i)</a:t>
            </a:r>
            <a:r>
              <a:rPr lang="cs-CZ" dirty="0"/>
              <a:t> léčivé přípravky pro moderní terapii povolené v rámci nemocniční výjimky.</a:t>
            </a:r>
          </a:p>
        </p:txBody>
      </p:sp>
    </p:spTree>
    <p:extLst>
      <p:ext uri="{BB962C8B-B14F-4D97-AF65-F5344CB8AC3E}">
        <p14:creationId xmlns:p14="http://schemas.microsoft.com/office/powerpoint/2010/main" val="31570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Registraci předchází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provedení</a:t>
            </a:r>
          </a:p>
          <a:p>
            <a:r>
              <a:rPr lang="cs-CZ" dirty="0" smtClean="0"/>
              <a:t>1. farmaceutických zkoušek (fyzikálně-chemické, biologické či mikrobiologické),</a:t>
            </a:r>
          </a:p>
          <a:p>
            <a:r>
              <a:rPr lang="cs-CZ" dirty="0" smtClean="0"/>
              <a:t>2. </a:t>
            </a:r>
            <a:r>
              <a:rPr lang="cs-CZ" dirty="0" err="1" smtClean="0"/>
              <a:t>předklinických</a:t>
            </a:r>
            <a:r>
              <a:rPr lang="cs-CZ" dirty="0" smtClean="0"/>
              <a:t> zkoušek (toxikologické a farmakologické),</a:t>
            </a:r>
          </a:p>
          <a:p>
            <a:r>
              <a:rPr lang="cs-CZ" dirty="0" smtClean="0"/>
              <a:t>3. klinických hodnocení,</a:t>
            </a:r>
          </a:p>
        </p:txBody>
      </p:sp>
    </p:spTree>
    <p:extLst>
      <p:ext uri="{BB962C8B-B14F-4D97-AF65-F5344CB8AC3E}">
        <p14:creationId xmlns:p14="http://schemas.microsoft.com/office/powerpoint/2010/main" val="256267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Výroba, příprava a distribuce </a:t>
            </a:r>
            <a:r>
              <a:rPr lang="cs-CZ" b="1" dirty="0" smtClean="0"/>
              <a:t>léčiv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Vždy pouze osoby s povolením SÚKL</a:t>
            </a:r>
          </a:p>
          <a:p>
            <a:r>
              <a:rPr lang="cs-CZ" dirty="0" smtClean="0"/>
              <a:t>Zákon stanoví kritéria na technické zázemí a kvalifikaci osob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701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Předepisování </a:t>
            </a:r>
            <a:r>
              <a:rPr lang="cs-CZ" b="1" dirty="0"/>
              <a:t>léčivých </a:t>
            </a:r>
            <a:r>
              <a:rPr lang="cs-CZ" b="1" dirty="0" smtClean="0"/>
              <a:t>přípravků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Léčivé přípravky předepisují podle své odbornosti lékaři poskytující zdravotní služby </a:t>
            </a:r>
            <a:endParaRPr lang="cs-CZ" dirty="0" smtClean="0"/>
          </a:p>
          <a:p>
            <a:r>
              <a:rPr lang="cs-CZ" dirty="0"/>
              <a:t> Jedná-li se o lékařský předpis v elektronické podobě (dále jen "elektronický recept"), je předepisující lékař povinen zaslat jej podle § 81 </a:t>
            </a:r>
            <a:r>
              <a:rPr lang="cs-CZ" b="1" dirty="0"/>
              <a:t>centrálnímu úložišti elektronických receptů</a:t>
            </a:r>
            <a:r>
              <a:rPr lang="cs-CZ" dirty="0" smtClean="0"/>
              <a:t>, </a:t>
            </a:r>
          </a:p>
          <a:p>
            <a:pPr lvl="1"/>
            <a:r>
              <a:rPr lang="pt-BR" b="1" dirty="0"/>
              <a:t>Registr pro léčivé přípravky s </a:t>
            </a:r>
            <a:r>
              <a:rPr lang="pt-BR" b="1" dirty="0" smtClean="0"/>
              <a:t>omezením</a:t>
            </a:r>
            <a:r>
              <a:rPr lang="cs-CZ" b="1" dirty="0" smtClean="0"/>
              <a:t> (konopí)</a:t>
            </a:r>
            <a:endParaRPr lang="pt-BR" b="1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42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Služby poskytované za zvláštních podmínek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0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Výdej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Léčivé přípravky se vydávají na platný lékařský předpis</a:t>
            </a:r>
            <a:r>
              <a:rPr lang="cs-CZ" dirty="0" smtClean="0"/>
              <a:t>,</a:t>
            </a:r>
          </a:p>
          <a:p>
            <a:r>
              <a:rPr lang="cs-CZ" dirty="0" smtClean="0"/>
              <a:t>Nebo - vyžádaný </a:t>
            </a:r>
            <a:r>
              <a:rPr lang="cs-CZ" dirty="0"/>
              <a:t>léčivý přípravek, jehož výdej není vázán na lékařský předpis</a:t>
            </a:r>
            <a:endParaRPr lang="cs-CZ" dirty="0" smtClean="0"/>
          </a:p>
          <a:p>
            <a:r>
              <a:rPr lang="cs-CZ" dirty="0"/>
              <a:t> Léčivé přípravky obsahující omamné nebo psychotropní látky, které mohou být vydány pouze na recept s modrým pruhem podle zvláštního právního předpisu, nelze vydat na lékařský předpis vystavený v jiném členském státě</a:t>
            </a:r>
            <a:r>
              <a:rPr lang="cs-CZ" dirty="0" smtClean="0"/>
              <a:t>.</a:t>
            </a:r>
          </a:p>
          <a:p>
            <a:r>
              <a:rPr lang="cs-CZ" dirty="0" smtClean="0"/>
              <a:t>Lze zásilkový výdej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93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Zákon o zdravotnických prostředcích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381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prostředek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Zdravotnickým </a:t>
            </a:r>
            <a:r>
              <a:rPr lang="cs-CZ" dirty="0"/>
              <a:t>prostředkem se rozumí nástroj, přístroj, zařízení, programové vybavení včetně programového vybavení určeného jeho výrobcem ke specifickému použití pro diagnostické nebo léčebné účely a nezbytného ke správnému použití zdravotnického prostředku, materiál nebo jiný předmět, určené výrobcem pro použití u člověka za účelem</a:t>
            </a:r>
          </a:p>
          <a:p>
            <a:pPr lvl="1"/>
            <a:r>
              <a:rPr lang="cs-CZ" dirty="0" smtClean="0"/>
              <a:t>stanovení </a:t>
            </a:r>
            <a:r>
              <a:rPr lang="cs-CZ" dirty="0"/>
              <a:t>diagnózy, prevence, monitorování, léčby nebo mírnění onemocnění,</a:t>
            </a:r>
          </a:p>
          <a:p>
            <a:pPr lvl="1"/>
            <a:r>
              <a:rPr lang="cs-CZ" dirty="0" smtClean="0"/>
              <a:t>stanovení </a:t>
            </a:r>
            <a:r>
              <a:rPr lang="cs-CZ" dirty="0"/>
              <a:t>diagnózy, monitorování, léčby, mírnění nebo kompenzace poranění nebo zdravotního </a:t>
            </a:r>
            <a:r>
              <a:rPr lang="cs-CZ" dirty="0" smtClean="0"/>
              <a:t>postižení</a:t>
            </a:r>
            <a:r>
              <a:rPr lang="cs-CZ" dirty="0"/>
              <a:t>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vyšetřování</a:t>
            </a:r>
            <a:r>
              <a:rPr lang="cs-CZ" dirty="0"/>
              <a:t>, náhrady nebo modifikace anatomické struktury nebo fyziologického procesu, nebo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kontroly </a:t>
            </a:r>
            <a:r>
              <a:rPr lang="cs-CZ" dirty="0"/>
              <a:t>početí,</a:t>
            </a:r>
          </a:p>
          <a:p>
            <a:r>
              <a:rPr lang="cs-CZ" dirty="0" smtClean="0"/>
              <a:t>a </a:t>
            </a:r>
            <a:r>
              <a:rPr lang="cs-CZ" dirty="0"/>
              <a:t>které nedosahují své hlavní zamýšlené funkce v lidském těle nebo na jeho povrchu farmakologickým, imunologickým nebo metabolickým účinkem; jejich funkce však může být takovými účinky podpořena.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6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Výkon správy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571901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629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Řeší se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Klinická hodnocení</a:t>
            </a:r>
          </a:p>
          <a:p>
            <a:r>
              <a:rPr lang="cs-CZ" dirty="0" smtClean="0"/>
              <a:t>Hodnocení funkční způsobilosti</a:t>
            </a:r>
          </a:p>
          <a:p>
            <a:r>
              <a:rPr lang="cs-CZ" dirty="0" smtClean="0"/>
              <a:t>Registrace</a:t>
            </a:r>
          </a:p>
          <a:p>
            <a:r>
              <a:rPr lang="cs-CZ" dirty="0" smtClean="0"/>
              <a:t>Distribuce a dovoz</a:t>
            </a:r>
          </a:p>
          <a:p>
            <a:r>
              <a:rPr lang="cs-CZ" dirty="0" smtClean="0"/>
              <a:t>Předepisování, výdej a prodej</a:t>
            </a:r>
          </a:p>
          <a:p>
            <a:endParaRPr lang="cs-CZ" dirty="0"/>
          </a:p>
          <a:p>
            <a:r>
              <a:rPr lang="cs-CZ" dirty="0"/>
              <a:t>prohlášení o shodě a </a:t>
            </a:r>
            <a:endParaRPr lang="cs-CZ" dirty="0" smtClean="0"/>
          </a:p>
          <a:p>
            <a:r>
              <a:rPr lang="cs-CZ" dirty="0" smtClean="0"/>
              <a:t>opatření </a:t>
            </a:r>
            <a:r>
              <a:rPr lang="cs-CZ" dirty="0"/>
              <a:t>označením CE;</a:t>
            </a:r>
          </a:p>
        </p:txBody>
      </p:sp>
    </p:spTree>
    <p:extLst>
      <p:ext uri="{BB962C8B-B14F-4D97-AF65-F5344CB8AC3E}">
        <p14:creationId xmlns:p14="http://schemas.microsoft.com/office/powerpoint/2010/main" val="17376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předpisy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Zákon o ochraně veřejného zdraví a o změně některých souvisejících zákonů</a:t>
            </a:r>
          </a:p>
          <a:p>
            <a:r>
              <a:rPr lang="cs-CZ" b="1" dirty="0"/>
              <a:t>Zákon o darování, odběrech a transplantacích tkání a orgánů a o změně některých zákonů (transplantační zákon)</a:t>
            </a:r>
          </a:p>
          <a:p>
            <a:r>
              <a:rPr lang="cs-CZ" b="1" dirty="0"/>
              <a:t>Zákon o zajištění jakosti a bezpečnosti lidských tkání a buněk určených k použití u člověka a o změně souvisejících zákonů (zákon o lidských tkáních a buňkách)</a:t>
            </a:r>
          </a:p>
          <a:p>
            <a:r>
              <a:rPr lang="cs-CZ" b="1" dirty="0"/>
              <a:t>Zákon o zdravotnické záchranné službě</a:t>
            </a:r>
          </a:p>
          <a:p>
            <a:r>
              <a:rPr lang="cs-CZ" b="1" dirty="0"/>
              <a:t>Zákon o umělém přerušení těhotenství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568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Asistovaná reprodukce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98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Asistovaná reprodukce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Asistovanou </a:t>
            </a:r>
            <a:r>
              <a:rPr lang="cs-CZ" dirty="0"/>
              <a:t>reprodukcí se rozumí metody a postupy, při kterých dochází k odběru zárodečných buněk, k </a:t>
            </a:r>
            <a:r>
              <a:rPr lang="cs-CZ" dirty="0" err="1" smtClean="0"/>
              <a:t>ma</a:t>
            </a:r>
            <a:r>
              <a:rPr lang="cs-CZ" dirty="0" err="1"/>
              <a:t>pouze</a:t>
            </a:r>
            <a:r>
              <a:rPr lang="cs-CZ" dirty="0"/>
              <a:t> poskytovatel, kterému bylo uděleno oprávnění k poskytování zdravotních služeb v oboru reprodukční medicína</a:t>
            </a:r>
            <a:r>
              <a:rPr lang="cs-CZ" dirty="0" smtClean="0"/>
              <a:t>.</a:t>
            </a:r>
          </a:p>
          <a:p>
            <a:r>
              <a:rPr lang="cs-CZ" dirty="0" err="1"/>
              <a:t>M</a:t>
            </a:r>
            <a:r>
              <a:rPr lang="cs-CZ" dirty="0" err="1" smtClean="0"/>
              <a:t>nipulaci</a:t>
            </a:r>
            <a:r>
              <a:rPr lang="cs-CZ" dirty="0" smtClean="0"/>
              <a:t> </a:t>
            </a:r>
            <a:r>
              <a:rPr lang="cs-CZ" dirty="0"/>
              <a:t>s nimi, ke vzniku lidského embrya oplodněním vajíčka spermií mimo tělo ženy, k manipulaci s lidskými embryi, včetně jejich uchovávání, a to za účelem umělého oplodnění </a:t>
            </a:r>
            <a:r>
              <a:rPr lang="cs-CZ" dirty="0" smtClean="0"/>
              <a:t>ženy</a:t>
            </a:r>
          </a:p>
          <a:p>
            <a:r>
              <a:rPr lang="cs-CZ" dirty="0" smtClean="0"/>
              <a:t>Úzká provázanost se zákonem o lidských tkáních a buňkách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31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Umělé oplodnění lze provést ženě v jejím plodném věku, pokud její věk nepřekročil 49 let, </a:t>
            </a:r>
          </a:p>
          <a:p>
            <a:r>
              <a:rPr lang="cs-CZ" dirty="0" smtClean="0"/>
              <a:t>a to na základě písemné žádosti ženy a muže, kteří tuto zdravotní službu hodlají podstoupit společně</a:t>
            </a:r>
          </a:p>
          <a:p>
            <a:r>
              <a:rPr lang="cs-CZ" dirty="0" smtClean="0"/>
              <a:t>Zákon umožňuje užití pohlavních buněk páru, nebo anonymního dárce</a:t>
            </a:r>
          </a:p>
          <a:p>
            <a:r>
              <a:rPr lang="cs-CZ" dirty="0" smtClean="0"/>
              <a:t>Pokud nebyla použity všechny odebrané pohlavní buňky ženy, mohou být tyto uchovány nebo anonymně darovány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860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pravidla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 Použití metod a postupů asistované reprodukce není dovoleno pro účely volby pohlaví budoucího dítěte, </a:t>
            </a:r>
            <a:endParaRPr lang="cs-CZ" dirty="0" smtClean="0"/>
          </a:p>
          <a:p>
            <a:r>
              <a:rPr lang="cs-CZ" dirty="0" smtClean="0"/>
              <a:t>Pohlavní buňky nelze použít pro jiné účely než oplodnění</a:t>
            </a:r>
          </a:p>
          <a:p>
            <a:r>
              <a:rPr lang="cs-CZ" dirty="0" smtClean="0"/>
              <a:t>Informovaný souhlas musí být písemný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9722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Sterilizace, Kastrace, Změna pohlaví,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4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řevo">
  <a:themeElements>
    <a:clrScheme name="Dře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řevo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řev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Fazeta</Template>
  <TotalTime>122</TotalTime>
  <Words>1235</Words>
  <Application>Microsoft Office PowerPoint</Application>
  <PresentationFormat>Širokoúhlá obrazovka</PresentationFormat>
  <Paragraphs>194</Paragraphs>
  <Slides>45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45</vt:i4>
      </vt:variant>
    </vt:vector>
  </HeadingPairs>
  <TitlesOfParts>
    <vt:vector size="53" baseType="lpstr">
      <vt:lpstr>Calibri</vt:lpstr>
      <vt:lpstr>Calibri Light</vt:lpstr>
      <vt:lpstr>Rockwell</vt:lpstr>
      <vt:lpstr>Rockwell Condensed</vt:lpstr>
      <vt:lpstr>Wingdings</vt:lpstr>
      <vt:lpstr>Wingdings 2</vt:lpstr>
      <vt:lpstr>HDOfficeLightV0</vt:lpstr>
      <vt:lpstr>Dřevo</vt:lpstr>
      <vt:lpstr>Specifické zdravotní služby</vt:lpstr>
      <vt:lpstr>Sada výjimek</vt:lpstr>
      <vt:lpstr>Zákon o specifických zdravotních službách ?</vt:lpstr>
      <vt:lpstr>Služby poskytované za zvláštních podmínek</vt:lpstr>
      <vt:lpstr>Asistovaná reprodukce</vt:lpstr>
      <vt:lpstr>Asistovaná reprodukce</vt:lpstr>
      <vt:lpstr>Postup</vt:lpstr>
      <vt:lpstr>Další pravidla</vt:lpstr>
      <vt:lpstr>Sterilizace, Kastrace, Změna pohlaví,</vt:lpstr>
      <vt:lpstr>Sterilizace</vt:lpstr>
      <vt:lpstr>Terapeutická kastrace, testikulární pulpektomie</vt:lpstr>
      <vt:lpstr>Změna pohlaví transsexuálních pacientů</vt:lpstr>
      <vt:lpstr>Psychochirurgické výkony</vt:lpstr>
      <vt:lpstr>Psychochirurgické výkony</vt:lpstr>
      <vt:lpstr>Genetická vyšetření</vt:lpstr>
      <vt:lpstr>lze nabízet nebo provádět pouze pro účely</vt:lpstr>
      <vt:lpstr>Genetické vyšetření lze nabízet nebo provést pacientovi pouze</vt:lpstr>
      <vt:lpstr>Odběry krve a léčba krví §31</vt:lpstr>
      <vt:lpstr>Ověřování nových postupů</vt:lpstr>
      <vt:lpstr>Nutno rozlišovat mezi</vt:lpstr>
      <vt:lpstr> Ověřování nezavedené metody </vt:lpstr>
      <vt:lpstr>Posudková péče</vt:lpstr>
      <vt:lpstr>Posudková péče je posuzování</vt:lpstr>
      <vt:lpstr>Lékařský posudek</vt:lpstr>
      <vt:lpstr>(4) Právní účinky lékařského posudku</vt:lpstr>
      <vt:lpstr>Ochranné léčení</vt:lpstr>
      <vt:lpstr>OCHRANNÉ LÉČENÍ</vt:lpstr>
      <vt:lpstr>o umělém přeruení těhotenství</vt:lpstr>
      <vt:lpstr>Prevence</vt:lpstr>
      <vt:lpstr>Podmínky</vt:lpstr>
      <vt:lpstr>Věkové Limity</vt:lpstr>
      <vt:lpstr>Zákon o léčivech</vt:lpstr>
      <vt:lpstr>Léčivé přípravky</vt:lpstr>
      <vt:lpstr>Použití léčivých přípravků</vt:lpstr>
      <vt:lpstr>Výjimka</vt:lpstr>
      <vt:lpstr>Registraci nepodléhají</vt:lpstr>
      <vt:lpstr>Registraci předchází</vt:lpstr>
      <vt:lpstr>Výroba, příprava a distribuce léčiv</vt:lpstr>
      <vt:lpstr>Předepisování léčivých přípravků</vt:lpstr>
      <vt:lpstr>Výdej</vt:lpstr>
      <vt:lpstr>Zákon o zdravotnických prostředcích</vt:lpstr>
      <vt:lpstr>Zdravotnický prostředek</vt:lpstr>
      <vt:lpstr>Výkon správy</vt:lpstr>
      <vt:lpstr>Řeší se</vt:lpstr>
      <vt:lpstr>Další předpisy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Specifické zdravotní služby</dc:title>
  <dc:creator>Michal Koščík</dc:creator>
  <cp:lastModifiedBy>Michal Koščík</cp:lastModifiedBy>
  <cp:revision>14</cp:revision>
  <dcterms:created xsi:type="dcterms:W3CDTF">2015-11-17T19:09:02Z</dcterms:created>
  <dcterms:modified xsi:type="dcterms:W3CDTF">2015-11-18T06:36:17Z</dcterms:modified>
</cp:coreProperties>
</file>