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notesSlides/notesSlide1.xml" ContentType="application/vnd.openxmlformats-officedocument.presentationml.notesSlide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7"/>
  </p:notesMasterIdLst>
  <p:handoutMasterIdLst>
    <p:handoutMasterId r:id="rId98"/>
  </p:handoutMasterIdLst>
  <p:sldIdLst>
    <p:sldId id="256" r:id="rId2"/>
    <p:sldId id="257" r:id="rId3"/>
    <p:sldId id="382" r:id="rId4"/>
    <p:sldId id="383" r:id="rId5"/>
    <p:sldId id="259" r:id="rId6"/>
    <p:sldId id="264" r:id="rId7"/>
    <p:sldId id="265" r:id="rId8"/>
    <p:sldId id="384" r:id="rId9"/>
    <p:sldId id="266" r:id="rId10"/>
    <p:sldId id="385" r:id="rId11"/>
    <p:sldId id="276" r:id="rId12"/>
    <p:sldId id="387" r:id="rId13"/>
    <p:sldId id="388" r:id="rId14"/>
    <p:sldId id="389" r:id="rId15"/>
    <p:sldId id="260" r:id="rId16"/>
    <p:sldId id="269" r:id="rId17"/>
    <p:sldId id="271" r:id="rId18"/>
    <p:sldId id="272" r:id="rId19"/>
    <p:sldId id="370" r:id="rId20"/>
    <p:sldId id="390" r:id="rId21"/>
    <p:sldId id="371" r:id="rId22"/>
    <p:sldId id="372" r:id="rId23"/>
    <p:sldId id="373" r:id="rId24"/>
    <p:sldId id="375" r:id="rId25"/>
    <p:sldId id="376" r:id="rId26"/>
    <p:sldId id="377" r:id="rId27"/>
    <p:sldId id="379" r:id="rId28"/>
    <p:sldId id="374" r:id="rId29"/>
    <p:sldId id="381" r:id="rId30"/>
    <p:sldId id="261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361" r:id="rId39"/>
    <p:sldId id="362" r:id="rId40"/>
    <p:sldId id="298" r:id="rId41"/>
    <p:sldId id="391" r:id="rId42"/>
    <p:sldId id="392" r:id="rId43"/>
    <p:sldId id="393" r:id="rId44"/>
    <p:sldId id="394" r:id="rId45"/>
    <p:sldId id="395" r:id="rId46"/>
    <p:sldId id="396" r:id="rId47"/>
    <p:sldId id="397" r:id="rId48"/>
    <p:sldId id="398" r:id="rId49"/>
    <p:sldId id="399" r:id="rId50"/>
    <p:sldId id="400" r:id="rId51"/>
    <p:sldId id="300" r:id="rId52"/>
    <p:sldId id="301" r:id="rId53"/>
    <p:sldId id="302" r:id="rId54"/>
    <p:sldId id="303" r:id="rId55"/>
    <p:sldId id="304" r:id="rId56"/>
    <p:sldId id="262" r:id="rId57"/>
    <p:sldId id="263" r:id="rId58"/>
    <p:sldId id="320" r:id="rId59"/>
    <p:sldId id="321" r:id="rId60"/>
    <p:sldId id="401" r:id="rId61"/>
    <p:sldId id="402" r:id="rId62"/>
    <p:sldId id="403" r:id="rId63"/>
    <p:sldId id="404" r:id="rId64"/>
    <p:sldId id="405" r:id="rId65"/>
    <p:sldId id="322" r:id="rId66"/>
    <p:sldId id="323" r:id="rId67"/>
    <p:sldId id="324" r:id="rId68"/>
    <p:sldId id="326" r:id="rId69"/>
    <p:sldId id="328" r:id="rId70"/>
    <p:sldId id="329" r:id="rId71"/>
    <p:sldId id="332" r:id="rId72"/>
    <p:sldId id="333" r:id="rId73"/>
    <p:sldId id="334" r:id="rId74"/>
    <p:sldId id="336" r:id="rId75"/>
    <p:sldId id="338" r:id="rId76"/>
    <p:sldId id="339" r:id="rId77"/>
    <p:sldId id="340" r:id="rId78"/>
    <p:sldId id="341" r:id="rId79"/>
    <p:sldId id="342" r:id="rId80"/>
    <p:sldId id="343" r:id="rId81"/>
    <p:sldId id="344" r:id="rId82"/>
    <p:sldId id="345" r:id="rId83"/>
    <p:sldId id="346" r:id="rId84"/>
    <p:sldId id="347" r:id="rId85"/>
    <p:sldId id="348" r:id="rId86"/>
    <p:sldId id="349" r:id="rId87"/>
    <p:sldId id="350" r:id="rId88"/>
    <p:sldId id="351" r:id="rId89"/>
    <p:sldId id="352" r:id="rId90"/>
    <p:sldId id="353" r:id="rId91"/>
    <p:sldId id="354" r:id="rId92"/>
    <p:sldId id="355" r:id="rId93"/>
    <p:sldId id="359" r:id="rId94"/>
    <p:sldId id="360" r:id="rId95"/>
    <p:sldId id="406" r:id="rId96"/>
  </p:sldIdLst>
  <p:sldSz cx="12192000" cy="6858000"/>
  <p:notesSz cx="6946900" cy="9271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7B8304-1721-4949-A506-485AD769BE0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F98093D-CB9F-4B85-ADCA-FC7DDFD2CE75}">
      <dgm:prSet/>
      <dgm:spPr/>
      <dgm:t>
        <a:bodyPr/>
        <a:lstStyle/>
        <a:p>
          <a:pPr rtl="0"/>
          <a:r>
            <a:rPr lang="cs-CZ" dirty="0" smtClean="0"/>
            <a:t>Zákon o zdravotních službách (ZZS)</a:t>
          </a:r>
          <a:endParaRPr lang="cs-CZ" dirty="0"/>
        </a:p>
      </dgm:t>
    </dgm:pt>
    <dgm:pt modelId="{995826DA-C96D-48CB-8A8F-F74F895E436F}" type="parTrans" cxnId="{A60D3C1E-C00D-4000-86D6-7A7A306D8792}">
      <dgm:prSet/>
      <dgm:spPr/>
      <dgm:t>
        <a:bodyPr/>
        <a:lstStyle/>
        <a:p>
          <a:endParaRPr lang="cs-CZ"/>
        </a:p>
      </dgm:t>
    </dgm:pt>
    <dgm:pt modelId="{564227F9-21AC-4C92-BD76-5D453376593C}" type="sibTrans" cxnId="{A60D3C1E-C00D-4000-86D6-7A7A306D8792}">
      <dgm:prSet/>
      <dgm:spPr/>
      <dgm:t>
        <a:bodyPr/>
        <a:lstStyle/>
        <a:p>
          <a:endParaRPr lang="cs-CZ"/>
        </a:p>
      </dgm:t>
    </dgm:pt>
    <dgm:pt modelId="{D7A9254B-EF45-4D02-B78A-ED00AFF9E99E}">
      <dgm:prSet/>
      <dgm:spPr/>
      <dgm:t>
        <a:bodyPr/>
        <a:lstStyle/>
        <a:p>
          <a:pPr rtl="0"/>
          <a:r>
            <a:rPr lang="cs-CZ" dirty="0" smtClean="0"/>
            <a:t>Zákon o specifických zdravotních službách (ZSZS)</a:t>
          </a:r>
          <a:endParaRPr lang="cs-CZ" dirty="0"/>
        </a:p>
      </dgm:t>
    </dgm:pt>
    <dgm:pt modelId="{F43632DA-5F38-4C46-AE3F-513E67518B40}" type="parTrans" cxnId="{E95B46EA-79AB-4C9C-BA27-AABCF5EF258D}">
      <dgm:prSet/>
      <dgm:spPr/>
      <dgm:t>
        <a:bodyPr/>
        <a:lstStyle/>
        <a:p>
          <a:endParaRPr lang="cs-CZ"/>
        </a:p>
      </dgm:t>
    </dgm:pt>
    <dgm:pt modelId="{1F03106D-C923-4645-B490-664E6D483E45}" type="sibTrans" cxnId="{E95B46EA-79AB-4C9C-BA27-AABCF5EF258D}">
      <dgm:prSet/>
      <dgm:spPr/>
      <dgm:t>
        <a:bodyPr/>
        <a:lstStyle/>
        <a:p>
          <a:endParaRPr lang="cs-CZ"/>
        </a:p>
      </dgm:t>
    </dgm:pt>
    <dgm:pt modelId="{6C3A06AB-BFD3-4CDA-A196-9DF237C015DF}">
      <dgm:prSet/>
      <dgm:spPr/>
      <dgm:t>
        <a:bodyPr/>
        <a:lstStyle/>
        <a:p>
          <a:pPr rtl="0"/>
          <a:r>
            <a:rPr lang="cs-CZ" dirty="0" smtClean="0"/>
            <a:t>Občanský zákoník (OZ)</a:t>
          </a:r>
          <a:endParaRPr lang="cs-CZ" dirty="0"/>
        </a:p>
      </dgm:t>
    </dgm:pt>
    <dgm:pt modelId="{0BF4CB3D-C551-4557-BC1C-250B9612D804}" type="parTrans" cxnId="{E7856E85-0CB0-4B30-84FA-2AD42027B717}">
      <dgm:prSet/>
      <dgm:spPr/>
      <dgm:t>
        <a:bodyPr/>
        <a:lstStyle/>
        <a:p>
          <a:endParaRPr lang="cs-CZ"/>
        </a:p>
      </dgm:t>
    </dgm:pt>
    <dgm:pt modelId="{4F7D5086-59AB-4987-8D7A-97B84FB904D8}" type="sibTrans" cxnId="{E7856E85-0CB0-4B30-84FA-2AD42027B717}">
      <dgm:prSet/>
      <dgm:spPr/>
      <dgm:t>
        <a:bodyPr/>
        <a:lstStyle/>
        <a:p>
          <a:endParaRPr lang="cs-CZ"/>
        </a:p>
      </dgm:t>
    </dgm:pt>
    <dgm:pt modelId="{47394E3D-E1E7-4FF8-AA0C-E60381CFFD92}">
      <dgm:prSet/>
      <dgm:spPr/>
      <dgm:t>
        <a:bodyPr/>
        <a:lstStyle/>
        <a:p>
          <a:pPr rtl="0"/>
          <a:r>
            <a:rPr lang="cs-CZ" dirty="0" smtClean="0"/>
            <a:t>Upravuje obecně </a:t>
          </a:r>
          <a:r>
            <a:rPr lang="cs-CZ" b="0" i="0" dirty="0" smtClean="0"/>
            <a:t>zdravotní služby a podmínky jejich poskytování</a:t>
          </a:r>
          <a:endParaRPr lang="cs-CZ" dirty="0"/>
        </a:p>
      </dgm:t>
    </dgm:pt>
    <dgm:pt modelId="{BC931BC8-6842-472D-9A98-16156902873A}" type="parTrans" cxnId="{68EF85AF-D3E6-48C9-A09D-9A4F256FC143}">
      <dgm:prSet/>
      <dgm:spPr/>
      <dgm:t>
        <a:bodyPr/>
        <a:lstStyle/>
        <a:p>
          <a:endParaRPr lang="cs-CZ"/>
        </a:p>
      </dgm:t>
    </dgm:pt>
    <dgm:pt modelId="{4944565E-0D4D-44F0-8408-C1E576581B0B}" type="sibTrans" cxnId="{68EF85AF-D3E6-48C9-A09D-9A4F256FC143}">
      <dgm:prSet/>
      <dgm:spPr/>
      <dgm:t>
        <a:bodyPr/>
        <a:lstStyle/>
        <a:p>
          <a:endParaRPr lang="cs-CZ"/>
        </a:p>
      </dgm:t>
    </dgm:pt>
    <dgm:pt modelId="{D8F9D26E-1324-4254-84D7-FEDEB606F06D}">
      <dgm:prSet/>
      <dgm:spPr/>
      <dgm:t>
        <a:bodyPr/>
        <a:lstStyle/>
        <a:p>
          <a:pPr rtl="0"/>
          <a:r>
            <a:rPr lang="cs-CZ" b="0" i="0" dirty="0" smtClean="0"/>
            <a:t>práva a povinnosti pacientů a osob pacientům blízkých, poskytovatelů zdravotních služeb, zdravotnických pracovníků</a:t>
          </a:r>
          <a:endParaRPr lang="cs-CZ" dirty="0"/>
        </a:p>
      </dgm:t>
    </dgm:pt>
    <dgm:pt modelId="{01B4C86C-49D5-4409-8733-D5B3406E0DBC}" type="parTrans" cxnId="{F0517D6F-9962-41CC-B10D-0EE85D509C6F}">
      <dgm:prSet/>
      <dgm:spPr/>
      <dgm:t>
        <a:bodyPr/>
        <a:lstStyle/>
        <a:p>
          <a:endParaRPr lang="cs-CZ"/>
        </a:p>
      </dgm:t>
    </dgm:pt>
    <dgm:pt modelId="{CB57368F-571B-4300-B2F6-72C45A86E233}" type="sibTrans" cxnId="{F0517D6F-9962-41CC-B10D-0EE85D509C6F}">
      <dgm:prSet/>
      <dgm:spPr/>
      <dgm:t>
        <a:bodyPr/>
        <a:lstStyle/>
        <a:p>
          <a:endParaRPr lang="cs-CZ"/>
        </a:p>
      </dgm:t>
    </dgm:pt>
    <dgm:pt modelId="{859E1979-9D62-4D57-81C3-D0823AC7D8F7}">
      <dgm:prSet/>
      <dgm:spPr/>
      <dgm:t>
        <a:bodyPr/>
        <a:lstStyle/>
        <a:p>
          <a:pPr rtl="0"/>
          <a:r>
            <a:rPr lang="cs-CZ" dirty="0" smtClean="0"/>
            <a:t>Vše co vybočuje ze „standardu“, </a:t>
          </a:r>
          <a:endParaRPr lang="cs-CZ" dirty="0"/>
        </a:p>
      </dgm:t>
    </dgm:pt>
    <dgm:pt modelId="{56F74D9D-96FC-4DD0-826E-FE188FD9EE86}" type="parTrans" cxnId="{F9817E5A-4565-44CF-A690-D8661667094C}">
      <dgm:prSet/>
      <dgm:spPr/>
      <dgm:t>
        <a:bodyPr/>
        <a:lstStyle/>
        <a:p>
          <a:endParaRPr lang="cs-CZ"/>
        </a:p>
      </dgm:t>
    </dgm:pt>
    <dgm:pt modelId="{99811C61-D8AB-4EC6-831E-DF50FEE54280}" type="sibTrans" cxnId="{F9817E5A-4565-44CF-A690-D8661667094C}">
      <dgm:prSet/>
      <dgm:spPr/>
      <dgm:t>
        <a:bodyPr/>
        <a:lstStyle/>
        <a:p>
          <a:endParaRPr lang="cs-CZ"/>
        </a:p>
      </dgm:t>
    </dgm:pt>
    <dgm:pt modelId="{A8815528-3391-4933-8775-6FE9037A8A16}">
      <dgm:prSet/>
      <dgm:spPr/>
      <dgm:t>
        <a:bodyPr/>
        <a:lstStyle/>
        <a:p>
          <a:pPr rtl="0"/>
          <a:r>
            <a:rPr lang="cs-CZ" dirty="0" smtClean="0"/>
            <a:t>Soubor výjimek ze ZSZS bez větší logické provázanosti</a:t>
          </a:r>
          <a:endParaRPr lang="cs-CZ" dirty="0"/>
        </a:p>
      </dgm:t>
    </dgm:pt>
    <dgm:pt modelId="{35D534FB-DD3F-4CCA-9D59-A762DB3B7232}" type="parTrans" cxnId="{8E86AF28-CCDD-4955-A8A6-092B1ACF0906}">
      <dgm:prSet/>
      <dgm:spPr/>
      <dgm:t>
        <a:bodyPr/>
        <a:lstStyle/>
        <a:p>
          <a:endParaRPr lang="cs-CZ"/>
        </a:p>
      </dgm:t>
    </dgm:pt>
    <dgm:pt modelId="{3951E3A0-16FE-44A0-9587-E332B62D802D}" type="sibTrans" cxnId="{8E86AF28-CCDD-4955-A8A6-092B1ACF0906}">
      <dgm:prSet/>
      <dgm:spPr/>
      <dgm:t>
        <a:bodyPr/>
        <a:lstStyle/>
        <a:p>
          <a:endParaRPr lang="cs-CZ"/>
        </a:p>
      </dgm:t>
    </dgm:pt>
    <dgm:pt modelId="{FEBFDD4B-2CD9-47D6-8FBE-2E0EB3675E98}">
      <dgm:prSet/>
      <dgm:spPr/>
      <dgm:t>
        <a:bodyPr/>
        <a:lstStyle/>
        <a:p>
          <a:pPr rtl="0"/>
          <a:r>
            <a:rPr lang="cs-CZ" b="0" i="0" dirty="0" smtClean="0"/>
            <a:t>Asistovaná reprodukce, Sterilizace, Psychochirurgické výkony, odběry krve, posudky, pracovní lékařství, Ochranné léčení</a:t>
          </a:r>
          <a:endParaRPr lang="cs-CZ" b="0" dirty="0"/>
        </a:p>
      </dgm:t>
    </dgm:pt>
    <dgm:pt modelId="{F6177DAD-43C5-48ED-86C7-26FFBA5C9273}" type="parTrans" cxnId="{68D95123-D355-4EA5-A1A0-712EF55022B9}">
      <dgm:prSet/>
      <dgm:spPr/>
      <dgm:t>
        <a:bodyPr/>
        <a:lstStyle/>
        <a:p>
          <a:endParaRPr lang="cs-CZ"/>
        </a:p>
      </dgm:t>
    </dgm:pt>
    <dgm:pt modelId="{2BF41D17-8738-4974-837C-0681EF296AF0}" type="sibTrans" cxnId="{68D95123-D355-4EA5-A1A0-712EF55022B9}">
      <dgm:prSet/>
      <dgm:spPr/>
      <dgm:t>
        <a:bodyPr/>
        <a:lstStyle/>
        <a:p>
          <a:endParaRPr lang="cs-CZ"/>
        </a:p>
      </dgm:t>
    </dgm:pt>
    <dgm:pt modelId="{F7C51FEB-EF15-43E6-A109-610DA5F27942}">
      <dgm:prSet/>
      <dgm:spPr/>
      <dgm:t>
        <a:bodyPr/>
        <a:lstStyle/>
        <a:p>
          <a:pPr rtl="0"/>
          <a:r>
            <a:rPr lang="cs-CZ" dirty="0" smtClean="0"/>
            <a:t>Základní rámec pro společenské vztahy mezi lidmi </a:t>
          </a:r>
          <a:endParaRPr lang="cs-CZ" dirty="0"/>
        </a:p>
      </dgm:t>
    </dgm:pt>
    <dgm:pt modelId="{384EE016-554F-412B-BFEB-0B9BDF213C41}" type="parTrans" cxnId="{686EB961-7E42-4BFA-838D-910A38D42C8B}">
      <dgm:prSet/>
      <dgm:spPr/>
      <dgm:t>
        <a:bodyPr/>
        <a:lstStyle/>
        <a:p>
          <a:endParaRPr lang="cs-CZ"/>
        </a:p>
      </dgm:t>
    </dgm:pt>
    <dgm:pt modelId="{7E5EC860-A572-491C-A363-71E5F2016391}" type="sibTrans" cxnId="{686EB961-7E42-4BFA-838D-910A38D42C8B}">
      <dgm:prSet/>
      <dgm:spPr/>
      <dgm:t>
        <a:bodyPr/>
        <a:lstStyle/>
        <a:p>
          <a:endParaRPr lang="cs-CZ"/>
        </a:p>
      </dgm:t>
    </dgm:pt>
    <dgm:pt modelId="{04E305E8-9EAD-4EF7-B2B4-6863B4414D73}">
      <dgm:prSet/>
      <dgm:spPr/>
      <dgm:t>
        <a:bodyPr/>
        <a:lstStyle/>
        <a:p>
          <a:pPr rtl="0"/>
          <a:r>
            <a:rPr lang="cs-CZ" dirty="0" smtClean="0"/>
            <a:t>Upravuje mj. Smluvní právo a odpovědnost</a:t>
          </a:r>
          <a:endParaRPr lang="cs-CZ" dirty="0"/>
        </a:p>
      </dgm:t>
    </dgm:pt>
    <dgm:pt modelId="{ADD6F182-AE4D-403E-B8FB-D1076947994B}" type="parTrans" cxnId="{8B5BA6DD-8F7C-49F6-8C8F-74CB610075A0}">
      <dgm:prSet/>
      <dgm:spPr/>
      <dgm:t>
        <a:bodyPr/>
        <a:lstStyle/>
        <a:p>
          <a:endParaRPr lang="cs-CZ"/>
        </a:p>
      </dgm:t>
    </dgm:pt>
    <dgm:pt modelId="{CA370BFD-36D2-4762-B078-0AE14153A01D}" type="sibTrans" cxnId="{8B5BA6DD-8F7C-49F6-8C8F-74CB610075A0}">
      <dgm:prSet/>
      <dgm:spPr/>
      <dgm:t>
        <a:bodyPr/>
        <a:lstStyle/>
        <a:p>
          <a:endParaRPr lang="cs-CZ"/>
        </a:p>
      </dgm:t>
    </dgm:pt>
    <dgm:pt modelId="{4C203555-00AC-4BD7-9DD2-495B71BA9BB5}" type="pres">
      <dgm:prSet presAssocID="{B67B8304-1721-4949-A506-485AD769BE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2203C31-371E-43FB-9CE9-05F66082E500}" type="pres">
      <dgm:prSet presAssocID="{4F98093D-CB9F-4B85-ADCA-FC7DDFD2CE75}" presName="composite" presStyleCnt="0"/>
      <dgm:spPr/>
    </dgm:pt>
    <dgm:pt modelId="{9DBE0700-8A50-4B3D-B590-59A7B15237F7}" type="pres">
      <dgm:prSet presAssocID="{4F98093D-CB9F-4B85-ADCA-FC7DDFD2CE7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FCDCD60-84E0-4C7E-BEFB-49715C068B9A}" type="pres">
      <dgm:prSet presAssocID="{4F98093D-CB9F-4B85-ADCA-FC7DDFD2CE75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149709E-A824-40B9-8EFD-460A646A5097}" type="pres">
      <dgm:prSet presAssocID="{564227F9-21AC-4C92-BD76-5D453376593C}" presName="space" presStyleCnt="0"/>
      <dgm:spPr/>
    </dgm:pt>
    <dgm:pt modelId="{14DE5772-CF82-47EA-AC18-C1BB87B95447}" type="pres">
      <dgm:prSet presAssocID="{D7A9254B-EF45-4D02-B78A-ED00AFF9E99E}" presName="composite" presStyleCnt="0"/>
      <dgm:spPr/>
    </dgm:pt>
    <dgm:pt modelId="{1D165686-49BF-4FDE-9FEC-3D8012D6C56A}" type="pres">
      <dgm:prSet presAssocID="{D7A9254B-EF45-4D02-B78A-ED00AFF9E99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296D4FB-FC0F-4087-94B8-DAD703445B43}" type="pres">
      <dgm:prSet presAssocID="{D7A9254B-EF45-4D02-B78A-ED00AFF9E99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10C1B47-D4CA-40F1-BE56-0BD092C2FDEA}" type="pres">
      <dgm:prSet presAssocID="{1F03106D-C923-4645-B490-664E6D483E45}" presName="space" presStyleCnt="0"/>
      <dgm:spPr/>
    </dgm:pt>
    <dgm:pt modelId="{60B40C45-7CDA-4C3A-8651-B81496876E93}" type="pres">
      <dgm:prSet presAssocID="{6C3A06AB-BFD3-4CDA-A196-9DF237C015DF}" presName="composite" presStyleCnt="0"/>
      <dgm:spPr/>
    </dgm:pt>
    <dgm:pt modelId="{BCC4B989-6F05-4270-B988-94CA876CBD8B}" type="pres">
      <dgm:prSet presAssocID="{6C3A06AB-BFD3-4CDA-A196-9DF237C015D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CDCFBDA-DECE-4AF4-9960-3EAF480E2657}" type="pres">
      <dgm:prSet presAssocID="{6C3A06AB-BFD3-4CDA-A196-9DF237C015DF}" presName="desTx" presStyleLbl="alignAccFollowNode1" presStyleIdx="2" presStyleCnt="3" custLinFactNeighborX="103" custLinFactNeighborY="24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B5BA6DD-8F7C-49F6-8C8F-74CB610075A0}" srcId="{6C3A06AB-BFD3-4CDA-A196-9DF237C015DF}" destId="{04E305E8-9EAD-4EF7-B2B4-6863B4414D73}" srcOrd="1" destOrd="0" parTransId="{ADD6F182-AE4D-403E-B8FB-D1076947994B}" sibTransId="{CA370BFD-36D2-4762-B078-0AE14153A01D}"/>
    <dgm:cxn modelId="{09189DCE-80FF-4474-850B-3E6DF020B719}" type="presOf" srcId="{A8815528-3391-4933-8775-6FE9037A8A16}" destId="{A296D4FB-FC0F-4087-94B8-DAD703445B43}" srcOrd="0" destOrd="1" presId="urn:microsoft.com/office/officeart/2005/8/layout/hList1"/>
    <dgm:cxn modelId="{79A066EA-CF0B-4265-8180-E3B4CFD8DBD1}" type="presOf" srcId="{6C3A06AB-BFD3-4CDA-A196-9DF237C015DF}" destId="{BCC4B989-6F05-4270-B988-94CA876CBD8B}" srcOrd="0" destOrd="0" presId="urn:microsoft.com/office/officeart/2005/8/layout/hList1"/>
    <dgm:cxn modelId="{7766C1A0-4054-498A-A783-259283290B6D}" type="presOf" srcId="{FEBFDD4B-2CD9-47D6-8FBE-2E0EB3675E98}" destId="{A296D4FB-FC0F-4087-94B8-DAD703445B43}" srcOrd="0" destOrd="2" presId="urn:microsoft.com/office/officeart/2005/8/layout/hList1"/>
    <dgm:cxn modelId="{DC694697-4398-4FFF-8739-4CA2A7B187F0}" type="presOf" srcId="{4F98093D-CB9F-4B85-ADCA-FC7DDFD2CE75}" destId="{9DBE0700-8A50-4B3D-B590-59A7B15237F7}" srcOrd="0" destOrd="0" presId="urn:microsoft.com/office/officeart/2005/8/layout/hList1"/>
    <dgm:cxn modelId="{277485F8-6067-4448-BA35-FA1B0918736A}" type="presOf" srcId="{B67B8304-1721-4949-A506-485AD769BE0C}" destId="{4C203555-00AC-4BD7-9DD2-495B71BA9BB5}" srcOrd="0" destOrd="0" presId="urn:microsoft.com/office/officeart/2005/8/layout/hList1"/>
    <dgm:cxn modelId="{A60D3C1E-C00D-4000-86D6-7A7A306D8792}" srcId="{B67B8304-1721-4949-A506-485AD769BE0C}" destId="{4F98093D-CB9F-4B85-ADCA-FC7DDFD2CE75}" srcOrd="0" destOrd="0" parTransId="{995826DA-C96D-48CB-8A8F-F74F895E436F}" sibTransId="{564227F9-21AC-4C92-BD76-5D453376593C}"/>
    <dgm:cxn modelId="{2B5D1CFE-3180-465E-B605-31DFC89C809D}" type="presOf" srcId="{F7C51FEB-EF15-43E6-A109-610DA5F27942}" destId="{CCDCFBDA-DECE-4AF4-9960-3EAF480E2657}" srcOrd="0" destOrd="0" presId="urn:microsoft.com/office/officeart/2005/8/layout/hList1"/>
    <dgm:cxn modelId="{E95B46EA-79AB-4C9C-BA27-AABCF5EF258D}" srcId="{B67B8304-1721-4949-A506-485AD769BE0C}" destId="{D7A9254B-EF45-4D02-B78A-ED00AFF9E99E}" srcOrd="1" destOrd="0" parTransId="{F43632DA-5F38-4C46-AE3F-513E67518B40}" sibTransId="{1F03106D-C923-4645-B490-664E6D483E45}"/>
    <dgm:cxn modelId="{E7856E85-0CB0-4B30-84FA-2AD42027B717}" srcId="{B67B8304-1721-4949-A506-485AD769BE0C}" destId="{6C3A06AB-BFD3-4CDA-A196-9DF237C015DF}" srcOrd="2" destOrd="0" parTransId="{0BF4CB3D-C551-4557-BC1C-250B9612D804}" sibTransId="{4F7D5086-59AB-4987-8D7A-97B84FB904D8}"/>
    <dgm:cxn modelId="{44BE5189-F741-491B-BE11-386AEBE7F96F}" type="presOf" srcId="{04E305E8-9EAD-4EF7-B2B4-6863B4414D73}" destId="{CCDCFBDA-DECE-4AF4-9960-3EAF480E2657}" srcOrd="0" destOrd="1" presId="urn:microsoft.com/office/officeart/2005/8/layout/hList1"/>
    <dgm:cxn modelId="{76E4F5F2-BF28-4757-94AB-ED6B1D60E3B6}" type="presOf" srcId="{D7A9254B-EF45-4D02-B78A-ED00AFF9E99E}" destId="{1D165686-49BF-4FDE-9FEC-3D8012D6C56A}" srcOrd="0" destOrd="0" presId="urn:microsoft.com/office/officeart/2005/8/layout/hList1"/>
    <dgm:cxn modelId="{686EB961-7E42-4BFA-838D-910A38D42C8B}" srcId="{6C3A06AB-BFD3-4CDA-A196-9DF237C015DF}" destId="{F7C51FEB-EF15-43E6-A109-610DA5F27942}" srcOrd="0" destOrd="0" parTransId="{384EE016-554F-412B-BFEB-0B9BDF213C41}" sibTransId="{7E5EC860-A572-491C-A363-71E5F2016391}"/>
    <dgm:cxn modelId="{8DF415DC-4DA5-4DA7-A115-04A571100BEB}" type="presOf" srcId="{47394E3D-E1E7-4FF8-AA0C-E60381CFFD92}" destId="{2FCDCD60-84E0-4C7E-BEFB-49715C068B9A}" srcOrd="0" destOrd="0" presId="urn:microsoft.com/office/officeart/2005/8/layout/hList1"/>
    <dgm:cxn modelId="{F0517D6F-9962-41CC-B10D-0EE85D509C6F}" srcId="{4F98093D-CB9F-4B85-ADCA-FC7DDFD2CE75}" destId="{D8F9D26E-1324-4254-84D7-FEDEB606F06D}" srcOrd="1" destOrd="0" parTransId="{01B4C86C-49D5-4409-8733-D5B3406E0DBC}" sibTransId="{CB57368F-571B-4300-B2F6-72C45A86E233}"/>
    <dgm:cxn modelId="{68EF85AF-D3E6-48C9-A09D-9A4F256FC143}" srcId="{4F98093D-CB9F-4B85-ADCA-FC7DDFD2CE75}" destId="{47394E3D-E1E7-4FF8-AA0C-E60381CFFD92}" srcOrd="0" destOrd="0" parTransId="{BC931BC8-6842-472D-9A98-16156902873A}" sibTransId="{4944565E-0D4D-44F0-8408-C1E576581B0B}"/>
    <dgm:cxn modelId="{8E86AF28-CCDD-4955-A8A6-092B1ACF0906}" srcId="{D7A9254B-EF45-4D02-B78A-ED00AFF9E99E}" destId="{A8815528-3391-4933-8775-6FE9037A8A16}" srcOrd="1" destOrd="0" parTransId="{35D534FB-DD3F-4CCA-9D59-A762DB3B7232}" sibTransId="{3951E3A0-16FE-44A0-9587-E332B62D802D}"/>
    <dgm:cxn modelId="{8EE6CC91-FB0E-4625-B3A5-79932F82D56E}" type="presOf" srcId="{D8F9D26E-1324-4254-84D7-FEDEB606F06D}" destId="{2FCDCD60-84E0-4C7E-BEFB-49715C068B9A}" srcOrd="0" destOrd="1" presId="urn:microsoft.com/office/officeart/2005/8/layout/hList1"/>
    <dgm:cxn modelId="{68D95123-D355-4EA5-A1A0-712EF55022B9}" srcId="{D7A9254B-EF45-4D02-B78A-ED00AFF9E99E}" destId="{FEBFDD4B-2CD9-47D6-8FBE-2E0EB3675E98}" srcOrd="2" destOrd="0" parTransId="{F6177DAD-43C5-48ED-86C7-26FFBA5C9273}" sibTransId="{2BF41D17-8738-4974-837C-0681EF296AF0}"/>
    <dgm:cxn modelId="{F9817E5A-4565-44CF-A690-D8661667094C}" srcId="{D7A9254B-EF45-4D02-B78A-ED00AFF9E99E}" destId="{859E1979-9D62-4D57-81C3-D0823AC7D8F7}" srcOrd="0" destOrd="0" parTransId="{56F74D9D-96FC-4DD0-826E-FE188FD9EE86}" sibTransId="{99811C61-D8AB-4EC6-831E-DF50FEE54280}"/>
    <dgm:cxn modelId="{4EE9C4FD-EFCE-4102-A087-D8F2A2EEB6E0}" type="presOf" srcId="{859E1979-9D62-4D57-81C3-D0823AC7D8F7}" destId="{A296D4FB-FC0F-4087-94B8-DAD703445B43}" srcOrd="0" destOrd="0" presId="urn:microsoft.com/office/officeart/2005/8/layout/hList1"/>
    <dgm:cxn modelId="{BE857B49-42A5-4123-9A0A-DE2A051B3DB4}" type="presParOf" srcId="{4C203555-00AC-4BD7-9DD2-495B71BA9BB5}" destId="{D2203C31-371E-43FB-9CE9-05F66082E500}" srcOrd="0" destOrd="0" presId="urn:microsoft.com/office/officeart/2005/8/layout/hList1"/>
    <dgm:cxn modelId="{06E15D4A-78D2-4D9A-AC81-63CB3F1AE3F1}" type="presParOf" srcId="{D2203C31-371E-43FB-9CE9-05F66082E500}" destId="{9DBE0700-8A50-4B3D-B590-59A7B15237F7}" srcOrd="0" destOrd="0" presId="urn:microsoft.com/office/officeart/2005/8/layout/hList1"/>
    <dgm:cxn modelId="{7D465E27-79FB-4C20-92F8-FA824D2AA82A}" type="presParOf" srcId="{D2203C31-371E-43FB-9CE9-05F66082E500}" destId="{2FCDCD60-84E0-4C7E-BEFB-49715C068B9A}" srcOrd="1" destOrd="0" presId="urn:microsoft.com/office/officeart/2005/8/layout/hList1"/>
    <dgm:cxn modelId="{E95AB875-E025-4890-AE6E-023CA46D31AB}" type="presParOf" srcId="{4C203555-00AC-4BD7-9DD2-495B71BA9BB5}" destId="{C149709E-A824-40B9-8EFD-460A646A5097}" srcOrd="1" destOrd="0" presId="urn:microsoft.com/office/officeart/2005/8/layout/hList1"/>
    <dgm:cxn modelId="{661E84DD-0DEA-4F6C-97B6-3FF8A3CDB212}" type="presParOf" srcId="{4C203555-00AC-4BD7-9DD2-495B71BA9BB5}" destId="{14DE5772-CF82-47EA-AC18-C1BB87B95447}" srcOrd="2" destOrd="0" presId="urn:microsoft.com/office/officeart/2005/8/layout/hList1"/>
    <dgm:cxn modelId="{70A81D01-238B-4492-874C-78075675EC31}" type="presParOf" srcId="{14DE5772-CF82-47EA-AC18-C1BB87B95447}" destId="{1D165686-49BF-4FDE-9FEC-3D8012D6C56A}" srcOrd="0" destOrd="0" presId="urn:microsoft.com/office/officeart/2005/8/layout/hList1"/>
    <dgm:cxn modelId="{591F9983-A27D-4B14-90FC-DAAEE113457B}" type="presParOf" srcId="{14DE5772-CF82-47EA-AC18-C1BB87B95447}" destId="{A296D4FB-FC0F-4087-94B8-DAD703445B43}" srcOrd="1" destOrd="0" presId="urn:microsoft.com/office/officeart/2005/8/layout/hList1"/>
    <dgm:cxn modelId="{6A6E6BDB-F2FA-4717-8505-D764C2F3EF5E}" type="presParOf" srcId="{4C203555-00AC-4BD7-9DD2-495B71BA9BB5}" destId="{810C1B47-D4CA-40F1-BE56-0BD092C2FDEA}" srcOrd="3" destOrd="0" presId="urn:microsoft.com/office/officeart/2005/8/layout/hList1"/>
    <dgm:cxn modelId="{FF7F95ED-E8CA-4334-BEE7-DC9133A89FFE}" type="presParOf" srcId="{4C203555-00AC-4BD7-9DD2-495B71BA9BB5}" destId="{60B40C45-7CDA-4C3A-8651-B81496876E93}" srcOrd="4" destOrd="0" presId="urn:microsoft.com/office/officeart/2005/8/layout/hList1"/>
    <dgm:cxn modelId="{1CD34B4A-C957-4E35-BDB1-1BA8252E98A3}" type="presParOf" srcId="{60B40C45-7CDA-4C3A-8651-B81496876E93}" destId="{BCC4B989-6F05-4270-B988-94CA876CBD8B}" srcOrd="0" destOrd="0" presId="urn:microsoft.com/office/officeart/2005/8/layout/hList1"/>
    <dgm:cxn modelId="{1CDE4374-697E-4531-9E3B-5BC73B87CC28}" type="presParOf" srcId="{60B40C45-7CDA-4C3A-8651-B81496876E93}" destId="{CCDCFBDA-DECE-4AF4-9960-3EAF480E265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62ED5A1-8F33-42D6-8A99-3F2D70F9C7F9}" type="doc">
      <dgm:prSet loTypeId="urn:microsoft.com/office/officeart/2005/8/layout/vList2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0F5C8883-6664-4171-8435-35813ADF21FE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cs-CZ" dirty="0" smtClean="0"/>
            <a:t>Informace o nepříznivé diagnóze nebo prognóze zdravotního stavu pacienta může být v nezbytně nutném rozsahu a po dobu nezbytně nutnou zadržena,</a:t>
          </a:r>
          <a:endParaRPr lang="cs-CZ" dirty="0"/>
        </a:p>
      </dgm:t>
    </dgm:pt>
    <dgm:pt modelId="{507C57D7-CB0F-471C-AC6B-B07103FFB00E}" type="parTrans" cxnId="{7B8B4F65-9E2C-43CF-A8E6-F48437E1D8B8}">
      <dgm:prSet/>
      <dgm:spPr/>
      <dgm:t>
        <a:bodyPr/>
        <a:lstStyle/>
        <a:p>
          <a:endParaRPr lang="cs-CZ"/>
        </a:p>
      </dgm:t>
    </dgm:pt>
    <dgm:pt modelId="{40F9310E-9C4F-48CD-B772-F533A3AD36FA}" type="sibTrans" cxnId="{7B8B4F65-9E2C-43CF-A8E6-F48437E1D8B8}">
      <dgm:prSet/>
      <dgm:spPr/>
      <dgm:t>
        <a:bodyPr/>
        <a:lstStyle/>
        <a:p>
          <a:endParaRPr lang="cs-CZ"/>
        </a:p>
      </dgm:t>
    </dgm:pt>
    <dgm:pt modelId="{22402776-2180-4DFB-B0AA-0B711FA0874E}">
      <dgm:prSet/>
      <dgm:spPr/>
      <dgm:t>
        <a:bodyPr/>
        <a:lstStyle/>
        <a:p>
          <a:pPr rtl="0"/>
          <a:r>
            <a:rPr lang="cs-CZ" smtClean="0"/>
            <a:t>lze-li důvodně předpokládat, že by její podání mohlo pacientovi způsobit závažnou újmu na zdraví. </a:t>
          </a:r>
          <a:endParaRPr lang="cs-CZ"/>
        </a:p>
      </dgm:t>
    </dgm:pt>
    <dgm:pt modelId="{A37E3ADF-741A-43B0-8D24-C25CA615C1FB}" type="parTrans" cxnId="{360CD991-38A8-439D-9ACB-F1C7207145C1}">
      <dgm:prSet/>
      <dgm:spPr/>
      <dgm:t>
        <a:bodyPr/>
        <a:lstStyle/>
        <a:p>
          <a:endParaRPr lang="cs-CZ"/>
        </a:p>
      </dgm:t>
    </dgm:pt>
    <dgm:pt modelId="{4A6FBB03-0122-4165-9228-A96477AEF5FC}" type="sibTrans" cxnId="{360CD991-38A8-439D-9ACB-F1C7207145C1}">
      <dgm:prSet/>
      <dgm:spPr/>
      <dgm:t>
        <a:bodyPr/>
        <a:lstStyle/>
        <a:p>
          <a:endParaRPr lang="cs-CZ"/>
        </a:p>
      </dgm:t>
    </dgm:pt>
    <dgm:pt modelId="{A0E8EF75-EA37-46A9-8CFA-5685F1BAC2D8}">
      <dgm:prSet/>
      <dgm:spPr/>
      <dgm:t>
        <a:bodyPr/>
        <a:lstStyle/>
        <a:p>
          <a:pPr rtl="0"/>
          <a:r>
            <a:rPr lang="cs-CZ" smtClean="0"/>
            <a:t>To neplatí pokud: </a:t>
          </a:r>
          <a:endParaRPr lang="cs-CZ"/>
        </a:p>
      </dgm:t>
    </dgm:pt>
    <dgm:pt modelId="{71CD86C8-715F-40E6-BFAC-2EB39D083D5F}" type="parTrans" cxnId="{02BDB63F-0BE0-48BF-A36B-47B5E7242CA9}">
      <dgm:prSet/>
      <dgm:spPr/>
      <dgm:t>
        <a:bodyPr/>
        <a:lstStyle/>
        <a:p>
          <a:endParaRPr lang="cs-CZ"/>
        </a:p>
      </dgm:t>
    </dgm:pt>
    <dgm:pt modelId="{9EBE2FD1-6DA0-4BB5-809C-19F9A82A0A9C}" type="sibTrans" cxnId="{02BDB63F-0BE0-48BF-A36B-47B5E7242CA9}">
      <dgm:prSet/>
      <dgm:spPr/>
      <dgm:t>
        <a:bodyPr/>
        <a:lstStyle/>
        <a:p>
          <a:endParaRPr lang="cs-CZ"/>
        </a:p>
      </dgm:t>
    </dgm:pt>
    <dgm:pt modelId="{3DA730F5-796C-4713-B146-0F4C3CD19CA8}">
      <dgm:prSet/>
      <dgm:spPr/>
      <dgm:t>
        <a:bodyPr/>
        <a:lstStyle/>
        <a:p>
          <a:pPr rtl="0"/>
          <a:r>
            <a:rPr lang="cs-CZ" b="1" dirty="0" smtClean="0"/>
            <a:t>a)</a:t>
          </a:r>
          <a:r>
            <a:rPr lang="cs-CZ" dirty="0" smtClean="0"/>
            <a:t> informace o určité nemoci nebo predispozici k ní je jediným způsobem, jak pacientovi umožnit podniknout preventivní opatření nebo podstoupit včasnou léčbu,</a:t>
          </a:r>
          <a:endParaRPr lang="cs-CZ" dirty="0"/>
        </a:p>
      </dgm:t>
    </dgm:pt>
    <dgm:pt modelId="{D5973C22-E640-4009-A599-3D1248B290EB}" type="parTrans" cxnId="{C0A7FA50-19B8-4848-A13D-7B5B818DEB19}">
      <dgm:prSet/>
      <dgm:spPr/>
      <dgm:t>
        <a:bodyPr/>
        <a:lstStyle/>
        <a:p>
          <a:endParaRPr lang="cs-CZ"/>
        </a:p>
      </dgm:t>
    </dgm:pt>
    <dgm:pt modelId="{93919F4C-D51A-4B57-A2DE-6A5E2A4C135E}" type="sibTrans" cxnId="{C0A7FA50-19B8-4848-A13D-7B5B818DEB19}">
      <dgm:prSet/>
      <dgm:spPr/>
      <dgm:t>
        <a:bodyPr/>
        <a:lstStyle/>
        <a:p>
          <a:endParaRPr lang="cs-CZ"/>
        </a:p>
      </dgm:t>
    </dgm:pt>
    <dgm:pt modelId="{801AB5C2-23FC-4632-9E57-56064F98FC6D}">
      <dgm:prSet/>
      <dgm:spPr/>
      <dgm:t>
        <a:bodyPr/>
        <a:lstStyle/>
        <a:p>
          <a:pPr rtl="0"/>
          <a:r>
            <a:rPr lang="cs-CZ" b="1" smtClean="0"/>
            <a:t>b)</a:t>
          </a:r>
          <a:r>
            <a:rPr lang="cs-CZ" smtClean="0"/>
            <a:t> zdravotní stav pacienta představuje riziko pro jeho okolí,</a:t>
          </a:r>
          <a:endParaRPr lang="cs-CZ"/>
        </a:p>
      </dgm:t>
    </dgm:pt>
    <dgm:pt modelId="{2DCF49C9-D505-4D2F-9DD6-E69119238BAA}" type="parTrans" cxnId="{E470214E-6FE7-4C7D-8180-6054AB35A524}">
      <dgm:prSet/>
      <dgm:spPr/>
      <dgm:t>
        <a:bodyPr/>
        <a:lstStyle/>
        <a:p>
          <a:endParaRPr lang="cs-CZ"/>
        </a:p>
      </dgm:t>
    </dgm:pt>
    <dgm:pt modelId="{2BF127CD-0862-4608-BCB3-0FED7AC40AC4}" type="sibTrans" cxnId="{E470214E-6FE7-4C7D-8180-6054AB35A524}">
      <dgm:prSet/>
      <dgm:spPr/>
      <dgm:t>
        <a:bodyPr/>
        <a:lstStyle/>
        <a:p>
          <a:endParaRPr lang="cs-CZ"/>
        </a:p>
      </dgm:t>
    </dgm:pt>
    <dgm:pt modelId="{E0FD4903-B688-4567-845D-955450DB2066}">
      <dgm:prSet/>
      <dgm:spPr/>
      <dgm:t>
        <a:bodyPr/>
        <a:lstStyle/>
        <a:p>
          <a:pPr rtl="0"/>
          <a:r>
            <a:rPr lang="cs-CZ" b="1" dirty="0" smtClean="0"/>
            <a:t>c)</a:t>
          </a:r>
          <a:r>
            <a:rPr lang="cs-CZ" dirty="0" smtClean="0"/>
            <a:t> pacient žádá výslovně o přesnou a pravdivou informaci, aby si mohl zajistit osobní záležitosti.</a:t>
          </a:r>
          <a:endParaRPr lang="cs-CZ" dirty="0"/>
        </a:p>
      </dgm:t>
    </dgm:pt>
    <dgm:pt modelId="{95110A3D-2DEB-450A-B234-6C783196A4F8}" type="parTrans" cxnId="{BC0246D8-9D3A-478E-87AB-20155C8AE032}">
      <dgm:prSet/>
      <dgm:spPr/>
      <dgm:t>
        <a:bodyPr/>
        <a:lstStyle/>
        <a:p>
          <a:endParaRPr lang="cs-CZ"/>
        </a:p>
      </dgm:t>
    </dgm:pt>
    <dgm:pt modelId="{662E0C21-5089-46D3-977D-82E52EC278EF}" type="sibTrans" cxnId="{BC0246D8-9D3A-478E-87AB-20155C8AE032}">
      <dgm:prSet/>
      <dgm:spPr/>
      <dgm:t>
        <a:bodyPr/>
        <a:lstStyle/>
        <a:p>
          <a:endParaRPr lang="cs-CZ"/>
        </a:p>
      </dgm:t>
    </dgm:pt>
    <dgm:pt modelId="{1BBFF8A5-8376-48E7-9557-7BC3CEF390F6}" type="pres">
      <dgm:prSet presAssocID="{362ED5A1-8F33-42D6-8A99-3F2D70F9C7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39050CB-4E24-4C4A-B816-FC9905BB4929}" type="pres">
      <dgm:prSet presAssocID="{0F5C8883-6664-4171-8435-35813ADF21F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1FEA49B-3650-4758-9BB1-008ACFACE984}" type="pres">
      <dgm:prSet presAssocID="{0F5C8883-6664-4171-8435-35813ADF21F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E72E03A-DE9F-4D2B-B3B3-546355C89DE7}" type="pres">
      <dgm:prSet presAssocID="{A0E8EF75-EA37-46A9-8CFA-5685F1BAC2D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973751A-E290-4BEC-A580-DD799A6D0A57}" type="pres">
      <dgm:prSet presAssocID="{A0E8EF75-EA37-46A9-8CFA-5685F1BAC2D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51780E1-0FBD-467E-95FF-38D27BEE9CFB}" type="presOf" srcId="{801AB5C2-23FC-4632-9E57-56064F98FC6D}" destId="{E973751A-E290-4BEC-A580-DD799A6D0A57}" srcOrd="0" destOrd="1" presId="urn:microsoft.com/office/officeart/2005/8/layout/vList2"/>
    <dgm:cxn modelId="{C0A7FA50-19B8-4848-A13D-7B5B818DEB19}" srcId="{A0E8EF75-EA37-46A9-8CFA-5685F1BAC2D8}" destId="{3DA730F5-796C-4713-B146-0F4C3CD19CA8}" srcOrd="0" destOrd="0" parTransId="{D5973C22-E640-4009-A599-3D1248B290EB}" sibTransId="{93919F4C-D51A-4B57-A2DE-6A5E2A4C135E}"/>
    <dgm:cxn modelId="{02BDB63F-0BE0-48BF-A36B-47B5E7242CA9}" srcId="{362ED5A1-8F33-42D6-8A99-3F2D70F9C7F9}" destId="{A0E8EF75-EA37-46A9-8CFA-5685F1BAC2D8}" srcOrd="1" destOrd="0" parTransId="{71CD86C8-715F-40E6-BFAC-2EB39D083D5F}" sibTransId="{9EBE2FD1-6DA0-4BB5-809C-19F9A82A0A9C}"/>
    <dgm:cxn modelId="{12830CC7-A461-4145-B580-BB536159EB53}" type="presOf" srcId="{22402776-2180-4DFB-B0AA-0B711FA0874E}" destId="{91FEA49B-3650-4758-9BB1-008ACFACE984}" srcOrd="0" destOrd="0" presId="urn:microsoft.com/office/officeart/2005/8/layout/vList2"/>
    <dgm:cxn modelId="{360CD991-38A8-439D-9ACB-F1C7207145C1}" srcId="{0F5C8883-6664-4171-8435-35813ADF21FE}" destId="{22402776-2180-4DFB-B0AA-0B711FA0874E}" srcOrd="0" destOrd="0" parTransId="{A37E3ADF-741A-43B0-8D24-C25CA615C1FB}" sibTransId="{4A6FBB03-0122-4165-9228-A96477AEF5FC}"/>
    <dgm:cxn modelId="{DC2C3701-CF44-4C01-B8C0-4789E9D27ADE}" type="presOf" srcId="{0F5C8883-6664-4171-8435-35813ADF21FE}" destId="{139050CB-4E24-4C4A-B816-FC9905BB4929}" srcOrd="0" destOrd="0" presId="urn:microsoft.com/office/officeart/2005/8/layout/vList2"/>
    <dgm:cxn modelId="{EC3524CC-4612-45F5-A7DC-92CF85FD9C0D}" type="presOf" srcId="{A0E8EF75-EA37-46A9-8CFA-5685F1BAC2D8}" destId="{8E72E03A-DE9F-4D2B-B3B3-546355C89DE7}" srcOrd="0" destOrd="0" presId="urn:microsoft.com/office/officeart/2005/8/layout/vList2"/>
    <dgm:cxn modelId="{B59293AD-27DD-4BBF-8BBD-347B1CE88C14}" type="presOf" srcId="{362ED5A1-8F33-42D6-8A99-3F2D70F9C7F9}" destId="{1BBFF8A5-8376-48E7-9557-7BC3CEF390F6}" srcOrd="0" destOrd="0" presId="urn:microsoft.com/office/officeart/2005/8/layout/vList2"/>
    <dgm:cxn modelId="{7B8B4F65-9E2C-43CF-A8E6-F48437E1D8B8}" srcId="{362ED5A1-8F33-42D6-8A99-3F2D70F9C7F9}" destId="{0F5C8883-6664-4171-8435-35813ADF21FE}" srcOrd="0" destOrd="0" parTransId="{507C57D7-CB0F-471C-AC6B-B07103FFB00E}" sibTransId="{40F9310E-9C4F-48CD-B772-F533A3AD36FA}"/>
    <dgm:cxn modelId="{BC0246D8-9D3A-478E-87AB-20155C8AE032}" srcId="{A0E8EF75-EA37-46A9-8CFA-5685F1BAC2D8}" destId="{E0FD4903-B688-4567-845D-955450DB2066}" srcOrd="2" destOrd="0" parTransId="{95110A3D-2DEB-450A-B234-6C783196A4F8}" sibTransId="{662E0C21-5089-46D3-977D-82E52EC278EF}"/>
    <dgm:cxn modelId="{E470214E-6FE7-4C7D-8180-6054AB35A524}" srcId="{A0E8EF75-EA37-46A9-8CFA-5685F1BAC2D8}" destId="{801AB5C2-23FC-4632-9E57-56064F98FC6D}" srcOrd="1" destOrd="0" parTransId="{2DCF49C9-D505-4D2F-9DD6-E69119238BAA}" sibTransId="{2BF127CD-0862-4608-BCB3-0FED7AC40AC4}"/>
    <dgm:cxn modelId="{290BFD32-8B7D-40A3-A5CE-ABAFEA63283A}" type="presOf" srcId="{E0FD4903-B688-4567-845D-955450DB2066}" destId="{E973751A-E290-4BEC-A580-DD799A6D0A57}" srcOrd="0" destOrd="2" presId="urn:microsoft.com/office/officeart/2005/8/layout/vList2"/>
    <dgm:cxn modelId="{1B1C8EC0-0CEF-47BF-976E-094942414080}" type="presOf" srcId="{3DA730F5-796C-4713-B146-0F4C3CD19CA8}" destId="{E973751A-E290-4BEC-A580-DD799A6D0A57}" srcOrd="0" destOrd="0" presId="urn:microsoft.com/office/officeart/2005/8/layout/vList2"/>
    <dgm:cxn modelId="{028D3B8F-E2CD-4B0F-80DA-5640D87F5D27}" type="presParOf" srcId="{1BBFF8A5-8376-48E7-9557-7BC3CEF390F6}" destId="{139050CB-4E24-4C4A-B816-FC9905BB4929}" srcOrd="0" destOrd="0" presId="urn:microsoft.com/office/officeart/2005/8/layout/vList2"/>
    <dgm:cxn modelId="{EC394750-99F3-452E-BAC3-7CC73F8F6850}" type="presParOf" srcId="{1BBFF8A5-8376-48E7-9557-7BC3CEF390F6}" destId="{91FEA49B-3650-4758-9BB1-008ACFACE984}" srcOrd="1" destOrd="0" presId="urn:microsoft.com/office/officeart/2005/8/layout/vList2"/>
    <dgm:cxn modelId="{E0DB1B6D-3AF6-4339-8880-B748B60623EC}" type="presParOf" srcId="{1BBFF8A5-8376-48E7-9557-7BC3CEF390F6}" destId="{8E72E03A-DE9F-4D2B-B3B3-546355C89DE7}" srcOrd="2" destOrd="0" presId="urn:microsoft.com/office/officeart/2005/8/layout/vList2"/>
    <dgm:cxn modelId="{B1D6322F-93CD-43AF-9EAF-760624C45E49}" type="presParOf" srcId="{1BBFF8A5-8376-48E7-9557-7BC3CEF390F6}" destId="{E973751A-E290-4BEC-A580-DD799A6D0A5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FD67F39-9A23-4C96-8629-0932E9843EED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cs-CZ"/>
        </a:p>
      </dgm:t>
    </dgm:pt>
    <dgm:pt modelId="{3B5CA58B-2E49-4224-874C-4269926CFD47}">
      <dgm:prSet/>
      <dgm:spPr/>
      <dgm:t>
        <a:bodyPr/>
        <a:lstStyle/>
        <a:p>
          <a:pPr rtl="0"/>
          <a:r>
            <a:rPr lang="cs-CZ" smtClean="0"/>
            <a:t>Revers</a:t>
          </a:r>
          <a:endParaRPr lang="cs-CZ"/>
        </a:p>
      </dgm:t>
    </dgm:pt>
    <dgm:pt modelId="{ED70F2B2-D268-4A90-ADC9-7070AAA18E74}" type="parTrans" cxnId="{A349A7B0-95FB-422A-B233-F55EE404DA6D}">
      <dgm:prSet/>
      <dgm:spPr/>
      <dgm:t>
        <a:bodyPr/>
        <a:lstStyle/>
        <a:p>
          <a:endParaRPr lang="cs-CZ"/>
        </a:p>
      </dgm:t>
    </dgm:pt>
    <dgm:pt modelId="{AABC87E7-620A-4992-A995-1B5EB2AF737C}" type="sibTrans" cxnId="{A349A7B0-95FB-422A-B233-F55EE404DA6D}">
      <dgm:prSet/>
      <dgm:spPr/>
      <dgm:t>
        <a:bodyPr/>
        <a:lstStyle/>
        <a:p>
          <a:endParaRPr lang="cs-CZ"/>
        </a:p>
      </dgm:t>
    </dgm:pt>
    <dgm:pt modelId="{AF58109E-67D1-4F6E-A07C-618926275323}">
      <dgm:prSet/>
      <dgm:spPr/>
      <dgm:t>
        <a:bodyPr/>
        <a:lstStyle/>
        <a:p>
          <a:pPr rtl="0"/>
          <a:r>
            <a:rPr lang="cs-CZ" smtClean="0"/>
            <a:t>Odvolání souhlasu</a:t>
          </a:r>
          <a:endParaRPr lang="cs-CZ"/>
        </a:p>
      </dgm:t>
    </dgm:pt>
    <dgm:pt modelId="{27C2C738-159C-46DE-8A94-1BB9914CF40B}" type="parTrans" cxnId="{EE5A3EE2-C747-49AA-96ED-5CDCC7D0D85F}">
      <dgm:prSet/>
      <dgm:spPr/>
      <dgm:t>
        <a:bodyPr/>
        <a:lstStyle/>
        <a:p>
          <a:endParaRPr lang="cs-CZ"/>
        </a:p>
      </dgm:t>
    </dgm:pt>
    <dgm:pt modelId="{C06B06BD-862A-45E0-9590-B2646D4B2BD2}" type="sibTrans" cxnId="{EE5A3EE2-C747-49AA-96ED-5CDCC7D0D85F}">
      <dgm:prSet/>
      <dgm:spPr/>
      <dgm:t>
        <a:bodyPr/>
        <a:lstStyle/>
        <a:p>
          <a:endParaRPr lang="cs-CZ"/>
        </a:p>
      </dgm:t>
    </dgm:pt>
    <dgm:pt modelId="{62186B2F-E267-4066-85CC-32B8EE47B76E}">
      <dgm:prSet/>
      <dgm:spPr/>
      <dgm:t>
        <a:bodyPr/>
        <a:lstStyle/>
        <a:p>
          <a:pPr rtl="0"/>
          <a:r>
            <a:rPr lang="cs-CZ" smtClean="0"/>
            <a:t>Dříve vyslovené přání</a:t>
          </a:r>
          <a:endParaRPr lang="cs-CZ"/>
        </a:p>
      </dgm:t>
    </dgm:pt>
    <dgm:pt modelId="{7B03E21A-384F-44B2-9ADC-7CDC252A0524}" type="parTrans" cxnId="{C03ED65F-4952-4DCC-9F75-CE8EDBE310FE}">
      <dgm:prSet/>
      <dgm:spPr/>
      <dgm:t>
        <a:bodyPr/>
        <a:lstStyle/>
        <a:p>
          <a:endParaRPr lang="cs-CZ"/>
        </a:p>
      </dgm:t>
    </dgm:pt>
    <dgm:pt modelId="{07DB3BCE-A582-4325-8F4D-54496970EE78}" type="sibTrans" cxnId="{C03ED65F-4952-4DCC-9F75-CE8EDBE310FE}">
      <dgm:prSet/>
      <dgm:spPr/>
      <dgm:t>
        <a:bodyPr/>
        <a:lstStyle/>
        <a:p>
          <a:endParaRPr lang="cs-CZ"/>
        </a:p>
      </dgm:t>
    </dgm:pt>
    <dgm:pt modelId="{01406863-D4FF-4FF2-A6EF-4EC13954BDC2}" type="pres">
      <dgm:prSet presAssocID="{7FD67F39-9A23-4C96-8629-0932E9843E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3E8650D6-C796-4199-BC3C-801B334A9C9C}" type="pres">
      <dgm:prSet presAssocID="{3B5CA58B-2E49-4224-874C-4269926CFD47}" presName="hierRoot1" presStyleCnt="0">
        <dgm:presLayoutVars>
          <dgm:hierBranch val="init"/>
        </dgm:presLayoutVars>
      </dgm:prSet>
      <dgm:spPr/>
    </dgm:pt>
    <dgm:pt modelId="{E3658B92-8EE8-40AC-A0D8-7C7EB05D74F9}" type="pres">
      <dgm:prSet presAssocID="{3B5CA58B-2E49-4224-874C-4269926CFD47}" presName="rootComposite1" presStyleCnt="0"/>
      <dgm:spPr/>
    </dgm:pt>
    <dgm:pt modelId="{7A4BD248-094B-4B9B-8DDA-A870497DAFD7}" type="pres">
      <dgm:prSet presAssocID="{3B5CA58B-2E49-4224-874C-4269926CFD47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0D47BB3-5530-4E3B-B067-0F150F3C748A}" type="pres">
      <dgm:prSet presAssocID="{3B5CA58B-2E49-4224-874C-4269926CFD4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09C54E0-795B-408C-899C-8C83E89C4594}" type="pres">
      <dgm:prSet presAssocID="{3B5CA58B-2E49-4224-874C-4269926CFD47}" presName="hierChild2" presStyleCnt="0"/>
      <dgm:spPr/>
    </dgm:pt>
    <dgm:pt modelId="{D63B1287-5FBD-42F6-9B75-88D4C5CF3CE4}" type="pres">
      <dgm:prSet presAssocID="{3B5CA58B-2E49-4224-874C-4269926CFD47}" presName="hierChild3" presStyleCnt="0"/>
      <dgm:spPr/>
    </dgm:pt>
    <dgm:pt modelId="{3FB672A0-09CB-4F95-8C58-99F668F40E1F}" type="pres">
      <dgm:prSet presAssocID="{AF58109E-67D1-4F6E-A07C-618926275323}" presName="hierRoot1" presStyleCnt="0">
        <dgm:presLayoutVars>
          <dgm:hierBranch val="init"/>
        </dgm:presLayoutVars>
      </dgm:prSet>
      <dgm:spPr/>
    </dgm:pt>
    <dgm:pt modelId="{0CE560D1-4834-4FAB-BB9F-180DD556A0F2}" type="pres">
      <dgm:prSet presAssocID="{AF58109E-67D1-4F6E-A07C-618926275323}" presName="rootComposite1" presStyleCnt="0"/>
      <dgm:spPr/>
    </dgm:pt>
    <dgm:pt modelId="{62D2B66B-D2A4-46D0-B7DC-BF62BBDAB401}" type="pres">
      <dgm:prSet presAssocID="{AF58109E-67D1-4F6E-A07C-618926275323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D014229-1F61-444F-BE2C-4DEB5180ECE5}" type="pres">
      <dgm:prSet presAssocID="{AF58109E-67D1-4F6E-A07C-618926275323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5A00AF9-DC0B-4D00-BC17-0716EF1D1A90}" type="pres">
      <dgm:prSet presAssocID="{AF58109E-67D1-4F6E-A07C-618926275323}" presName="hierChild2" presStyleCnt="0"/>
      <dgm:spPr/>
    </dgm:pt>
    <dgm:pt modelId="{3339080E-1C5D-4CF4-A917-22AA1837F6C6}" type="pres">
      <dgm:prSet presAssocID="{AF58109E-67D1-4F6E-A07C-618926275323}" presName="hierChild3" presStyleCnt="0"/>
      <dgm:spPr/>
    </dgm:pt>
    <dgm:pt modelId="{12485E00-2AF8-4C4F-A0FF-5CCB5EC73B30}" type="pres">
      <dgm:prSet presAssocID="{62186B2F-E267-4066-85CC-32B8EE47B76E}" presName="hierRoot1" presStyleCnt="0">
        <dgm:presLayoutVars>
          <dgm:hierBranch val="init"/>
        </dgm:presLayoutVars>
      </dgm:prSet>
      <dgm:spPr/>
    </dgm:pt>
    <dgm:pt modelId="{93CD89CB-DD51-4AEE-8C64-5E4230CC7723}" type="pres">
      <dgm:prSet presAssocID="{62186B2F-E267-4066-85CC-32B8EE47B76E}" presName="rootComposite1" presStyleCnt="0"/>
      <dgm:spPr/>
    </dgm:pt>
    <dgm:pt modelId="{317E7824-454A-4EB4-BA49-3DDA6659DA4C}" type="pres">
      <dgm:prSet presAssocID="{62186B2F-E267-4066-85CC-32B8EE47B76E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9DAFAD3-1435-4E78-84B6-6014AC37E481}" type="pres">
      <dgm:prSet presAssocID="{62186B2F-E267-4066-85CC-32B8EE47B76E}" presName="rootConnector1" presStyleLbl="node1" presStyleIdx="0" presStyleCnt="0"/>
      <dgm:spPr/>
      <dgm:t>
        <a:bodyPr/>
        <a:lstStyle/>
        <a:p>
          <a:endParaRPr lang="cs-CZ"/>
        </a:p>
      </dgm:t>
    </dgm:pt>
    <dgm:pt modelId="{8B8E8076-2620-4E13-B7F0-5376EBD10FB6}" type="pres">
      <dgm:prSet presAssocID="{62186B2F-E267-4066-85CC-32B8EE47B76E}" presName="hierChild2" presStyleCnt="0"/>
      <dgm:spPr/>
    </dgm:pt>
    <dgm:pt modelId="{1D8290B4-D191-4FFA-A405-6BC9B4201CCE}" type="pres">
      <dgm:prSet presAssocID="{62186B2F-E267-4066-85CC-32B8EE47B76E}" presName="hierChild3" presStyleCnt="0"/>
      <dgm:spPr/>
    </dgm:pt>
  </dgm:ptLst>
  <dgm:cxnLst>
    <dgm:cxn modelId="{73085926-B1E6-4416-9C31-1238FF1AE3DC}" type="presOf" srcId="{62186B2F-E267-4066-85CC-32B8EE47B76E}" destId="{F9DAFAD3-1435-4E78-84B6-6014AC37E481}" srcOrd="1" destOrd="0" presId="urn:microsoft.com/office/officeart/2005/8/layout/orgChart1"/>
    <dgm:cxn modelId="{C6B8FCF2-E962-4A12-B672-D407235616CB}" type="presOf" srcId="{7FD67F39-9A23-4C96-8629-0932E9843EED}" destId="{01406863-D4FF-4FF2-A6EF-4EC13954BDC2}" srcOrd="0" destOrd="0" presId="urn:microsoft.com/office/officeart/2005/8/layout/orgChart1"/>
    <dgm:cxn modelId="{BF518BA2-5017-42F3-95BE-C1F908B76928}" type="presOf" srcId="{AF58109E-67D1-4F6E-A07C-618926275323}" destId="{62D2B66B-D2A4-46D0-B7DC-BF62BBDAB401}" srcOrd="0" destOrd="0" presId="urn:microsoft.com/office/officeart/2005/8/layout/orgChart1"/>
    <dgm:cxn modelId="{AD734AB6-A2DE-4633-A5E2-7604E377915D}" type="presOf" srcId="{3B5CA58B-2E49-4224-874C-4269926CFD47}" destId="{60D47BB3-5530-4E3B-B067-0F150F3C748A}" srcOrd="1" destOrd="0" presId="urn:microsoft.com/office/officeart/2005/8/layout/orgChart1"/>
    <dgm:cxn modelId="{C03ED65F-4952-4DCC-9F75-CE8EDBE310FE}" srcId="{7FD67F39-9A23-4C96-8629-0932E9843EED}" destId="{62186B2F-E267-4066-85CC-32B8EE47B76E}" srcOrd="2" destOrd="0" parTransId="{7B03E21A-384F-44B2-9ADC-7CDC252A0524}" sibTransId="{07DB3BCE-A582-4325-8F4D-54496970EE78}"/>
    <dgm:cxn modelId="{B67AC2D4-AB50-4AA9-AFEE-2CEC7A09F323}" type="presOf" srcId="{AF58109E-67D1-4F6E-A07C-618926275323}" destId="{6D014229-1F61-444F-BE2C-4DEB5180ECE5}" srcOrd="1" destOrd="0" presId="urn:microsoft.com/office/officeart/2005/8/layout/orgChart1"/>
    <dgm:cxn modelId="{EE5A3EE2-C747-49AA-96ED-5CDCC7D0D85F}" srcId="{7FD67F39-9A23-4C96-8629-0932E9843EED}" destId="{AF58109E-67D1-4F6E-A07C-618926275323}" srcOrd="1" destOrd="0" parTransId="{27C2C738-159C-46DE-8A94-1BB9914CF40B}" sibTransId="{C06B06BD-862A-45E0-9590-B2646D4B2BD2}"/>
    <dgm:cxn modelId="{A349A7B0-95FB-422A-B233-F55EE404DA6D}" srcId="{7FD67F39-9A23-4C96-8629-0932E9843EED}" destId="{3B5CA58B-2E49-4224-874C-4269926CFD47}" srcOrd="0" destOrd="0" parTransId="{ED70F2B2-D268-4A90-ADC9-7070AAA18E74}" sibTransId="{AABC87E7-620A-4992-A995-1B5EB2AF737C}"/>
    <dgm:cxn modelId="{2C3C4470-2872-49B2-BEE4-3DB37820F3EE}" type="presOf" srcId="{62186B2F-E267-4066-85CC-32B8EE47B76E}" destId="{317E7824-454A-4EB4-BA49-3DDA6659DA4C}" srcOrd="0" destOrd="0" presId="urn:microsoft.com/office/officeart/2005/8/layout/orgChart1"/>
    <dgm:cxn modelId="{B541FF95-70DA-450C-A8B9-31D473AD98C0}" type="presOf" srcId="{3B5CA58B-2E49-4224-874C-4269926CFD47}" destId="{7A4BD248-094B-4B9B-8DDA-A870497DAFD7}" srcOrd="0" destOrd="0" presId="urn:microsoft.com/office/officeart/2005/8/layout/orgChart1"/>
    <dgm:cxn modelId="{90B70F46-FF58-4A8C-8D45-F8F0357B527E}" type="presParOf" srcId="{01406863-D4FF-4FF2-A6EF-4EC13954BDC2}" destId="{3E8650D6-C796-4199-BC3C-801B334A9C9C}" srcOrd="0" destOrd="0" presId="urn:microsoft.com/office/officeart/2005/8/layout/orgChart1"/>
    <dgm:cxn modelId="{61BA9D4A-7A2C-4F51-A4C5-21A4A2F893F1}" type="presParOf" srcId="{3E8650D6-C796-4199-BC3C-801B334A9C9C}" destId="{E3658B92-8EE8-40AC-A0D8-7C7EB05D74F9}" srcOrd="0" destOrd="0" presId="urn:microsoft.com/office/officeart/2005/8/layout/orgChart1"/>
    <dgm:cxn modelId="{43D2991B-7BEE-4789-92A1-5FFFB2D1FD75}" type="presParOf" srcId="{E3658B92-8EE8-40AC-A0D8-7C7EB05D74F9}" destId="{7A4BD248-094B-4B9B-8DDA-A870497DAFD7}" srcOrd="0" destOrd="0" presId="urn:microsoft.com/office/officeart/2005/8/layout/orgChart1"/>
    <dgm:cxn modelId="{0A4A3F05-F9E2-48CD-8E10-7C1C90B24FF0}" type="presParOf" srcId="{E3658B92-8EE8-40AC-A0D8-7C7EB05D74F9}" destId="{60D47BB3-5530-4E3B-B067-0F150F3C748A}" srcOrd="1" destOrd="0" presId="urn:microsoft.com/office/officeart/2005/8/layout/orgChart1"/>
    <dgm:cxn modelId="{26B8EF8D-BE3F-42AD-9B32-997C1329C23C}" type="presParOf" srcId="{3E8650D6-C796-4199-BC3C-801B334A9C9C}" destId="{309C54E0-795B-408C-899C-8C83E89C4594}" srcOrd="1" destOrd="0" presId="urn:microsoft.com/office/officeart/2005/8/layout/orgChart1"/>
    <dgm:cxn modelId="{6FC30640-A1FB-4C52-A033-8CFCB5BD0674}" type="presParOf" srcId="{3E8650D6-C796-4199-BC3C-801B334A9C9C}" destId="{D63B1287-5FBD-42F6-9B75-88D4C5CF3CE4}" srcOrd="2" destOrd="0" presId="urn:microsoft.com/office/officeart/2005/8/layout/orgChart1"/>
    <dgm:cxn modelId="{1CEE3DB1-1490-40DA-B2D9-57E30DB858AC}" type="presParOf" srcId="{01406863-D4FF-4FF2-A6EF-4EC13954BDC2}" destId="{3FB672A0-09CB-4F95-8C58-99F668F40E1F}" srcOrd="1" destOrd="0" presId="urn:microsoft.com/office/officeart/2005/8/layout/orgChart1"/>
    <dgm:cxn modelId="{72B632F1-0066-45FD-AB99-2F46AC4C6C65}" type="presParOf" srcId="{3FB672A0-09CB-4F95-8C58-99F668F40E1F}" destId="{0CE560D1-4834-4FAB-BB9F-180DD556A0F2}" srcOrd="0" destOrd="0" presId="urn:microsoft.com/office/officeart/2005/8/layout/orgChart1"/>
    <dgm:cxn modelId="{DCF007A7-17F3-4B38-911A-A28E38AA4D0A}" type="presParOf" srcId="{0CE560D1-4834-4FAB-BB9F-180DD556A0F2}" destId="{62D2B66B-D2A4-46D0-B7DC-BF62BBDAB401}" srcOrd="0" destOrd="0" presId="urn:microsoft.com/office/officeart/2005/8/layout/orgChart1"/>
    <dgm:cxn modelId="{2BBBE54D-6850-4211-B274-6E4C60DE54D7}" type="presParOf" srcId="{0CE560D1-4834-4FAB-BB9F-180DD556A0F2}" destId="{6D014229-1F61-444F-BE2C-4DEB5180ECE5}" srcOrd="1" destOrd="0" presId="urn:microsoft.com/office/officeart/2005/8/layout/orgChart1"/>
    <dgm:cxn modelId="{44CB0242-EC75-47D8-8195-42FAAAA653EE}" type="presParOf" srcId="{3FB672A0-09CB-4F95-8C58-99F668F40E1F}" destId="{35A00AF9-DC0B-4D00-BC17-0716EF1D1A90}" srcOrd="1" destOrd="0" presId="urn:microsoft.com/office/officeart/2005/8/layout/orgChart1"/>
    <dgm:cxn modelId="{E6D7C1FE-955C-4628-855D-E2DE9767E8BE}" type="presParOf" srcId="{3FB672A0-09CB-4F95-8C58-99F668F40E1F}" destId="{3339080E-1C5D-4CF4-A917-22AA1837F6C6}" srcOrd="2" destOrd="0" presId="urn:microsoft.com/office/officeart/2005/8/layout/orgChart1"/>
    <dgm:cxn modelId="{361C52F1-ACF8-4405-A63A-A4C82DCD69BB}" type="presParOf" srcId="{01406863-D4FF-4FF2-A6EF-4EC13954BDC2}" destId="{12485E00-2AF8-4C4F-A0FF-5CCB5EC73B30}" srcOrd="2" destOrd="0" presId="urn:microsoft.com/office/officeart/2005/8/layout/orgChart1"/>
    <dgm:cxn modelId="{723C528E-0E33-4391-9AC9-15F1B60E1DA6}" type="presParOf" srcId="{12485E00-2AF8-4C4F-A0FF-5CCB5EC73B30}" destId="{93CD89CB-DD51-4AEE-8C64-5E4230CC7723}" srcOrd="0" destOrd="0" presId="urn:microsoft.com/office/officeart/2005/8/layout/orgChart1"/>
    <dgm:cxn modelId="{C5125BC9-FBD2-49B4-A821-0DB69353B9F3}" type="presParOf" srcId="{93CD89CB-DD51-4AEE-8C64-5E4230CC7723}" destId="{317E7824-454A-4EB4-BA49-3DDA6659DA4C}" srcOrd="0" destOrd="0" presId="urn:microsoft.com/office/officeart/2005/8/layout/orgChart1"/>
    <dgm:cxn modelId="{88A61270-5389-43F9-A4DA-27251747ACE5}" type="presParOf" srcId="{93CD89CB-DD51-4AEE-8C64-5E4230CC7723}" destId="{F9DAFAD3-1435-4E78-84B6-6014AC37E481}" srcOrd="1" destOrd="0" presId="urn:microsoft.com/office/officeart/2005/8/layout/orgChart1"/>
    <dgm:cxn modelId="{E19C97A1-3984-4742-9DEB-DDDDD47A29A3}" type="presParOf" srcId="{12485E00-2AF8-4C4F-A0FF-5CCB5EC73B30}" destId="{8B8E8076-2620-4E13-B7F0-5376EBD10FB6}" srcOrd="1" destOrd="0" presId="urn:microsoft.com/office/officeart/2005/8/layout/orgChart1"/>
    <dgm:cxn modelId="{D994966A-CC6D-40A6-AA04-CAEEC74B2498}" type="presParOf" srcId="{12485E00-2AF8-4C4F-A0FF-5CCB5EC73B30}" destId="{1D8290B4-D191-4FFA-A405-6BC9B4201CC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28E63C0-5895-4276-8F04-FE31DC7FB4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18EBE2F-3C1E-49CF-8205-6EEEC55A3357}">
      <dgm:prSet/>
      <dgm:spPr/>
      <dgm:t>
        <a:bodyPr/>
        <a:lstStyle/>
        <a:p>
          <a:pPr rtl="0"/>
          <a:r>
            <a:rPr lang="cs-CZ" smtClean="0"/>
            <a:t>Hospitalizace</a:t>
          </a:r>
          <a:endParaRPr lang="cs-CZ"/>
        </a:p>
      </dgm:t>
    </dgm:pt>
    <dgm:pt modelId="{4360F327-304F-49EB-B843-9D108BDFE39F}" type="parTrans" cxnId="{F63EA5ED-5476-44B7-B4A2-8213BA312EA2}">
      <dgm:prSet/>
      <dgm:spPr/>
      <dgm:t>
        <a:bodyPr/>
        <a:lstStyle/>
        <a:p>
          <a:endParaRPr lang="cs-CZ"/>
        </a:p>
      </dgm:t>
    </dgm:pt>
    <dgm:pt modelId="{0B5F5014-B870-47AB-B38A-D5BF06553E5C}" type="sibTrans" cxnId="{F63EA5ED-5476-44B7-B4A2-8213BA312EA2}">
      <dgm:prSet/>
      <dgm:spPr/>
      <dgm:t>
        <a:bodyPr/>
        <a:lstStyle/>
        <a:p>
          <a:endParaRPr lang="cs-CZ"/>
        </a:p>
      </dgm:t>
    </dgm:pt>
    <dgm:pt modelId="{85868AEA-3E1D-48B5-84E8-07FC5432F218}">
      <dgm:prSet/>
      <dgm:spPr/>
      <dgm:t>
        <a:bodyPr/>
        <a:lstStyle/>
        <a:p>
          <a:pPr rtl="0"/>
          <a:r>
            <a:rPr lang="cs-CZ" smtClean="0"/>
            <a:t>jeho zdravotní stav vyžaduje poskytnutí neodkladné péče a zároveň neumožňuje, aby vyslovil souhlas. </a:t>
          </a:r>
          <a:endParaRPr lang="cs-CZ"/>
        </a:p>
      </dgm:t>
    </dgm:pt>
    <dgm:pt modelId="{D08486D4-31C5-4F59-AF8D-09444DCD3A74}" type="parTrans" cxnId="{52A1830A-113D-485B-B01A-B235EE9F8EF9}">
      <dgm:prSet/>
      <dgm:spPr/>
      <dgm:t>
        <a:bodyPr/>
        <a:lstStyle/>
        <a:p>
          <a:endParaRPr lang="cs-CZ"/>
        </a:p>
      </dgm:t>
    </dgm:pt>
    <dgm:pt modelId="{7EF246A9-D161-4E31-88A1-A1A441581CF8}" type="sibTrans" cxnId="{52A1830A-113D-485B-B01A-B235EE9F8EF9}">
      <dgm:prSet/>
      <dgm:spPr/>
      <dgm:t>
        <a:bodyPr/>
        <a:lstStyle/>
        <a:p>
          <a:endParaRPr lang="cs-CZ"/>
        </a:p>
      </dgm:t>
    </dgm:pt>
    <dgm:pt modelId="{38BAA9AC-51C7-4E13-80B3-5E4FC0DF5159}">
      <dgm:prSet/>
      <dgm:spPr/>
      <dgm:t>
        <a:bodyPr/>
        <a:lstStyle/>
        <a:p>
          <a:pPr rtl="0"/>
          <a:r>
            <a:rPr lang="cs-CZ" smtClean="0"/>
            <a:t>neodkladnou péči</a:t>
          </a:r>
          <a:endParaRPr lang="cs-CZ"/>
        </a:p>
      </dgm:t>
    </dgm:pt>
    <dgm:pt modelId="{C3CDE5CA-30C7-4990-AEA2-25ECC2756C56}" type="parTrans" cxnId="{0AA011FE-2E8F-46FA-95AD-A05C401E09CF}">
      <dgm:prSet/>
      <dgm:spPr/>
      <dgm:t>
        <a:bodyPr/>
        <a:lstStyle/>
        <a:p>
          <a:endParaRPr lang="cs-CZ"/>
        </a:p>
      </dgm:t>
    </dgm:pt>
    <dgm:pt modelId="{3A720574-D4A3-4E5B-AAF1-A18DFC616D27}" type="sibTrans" cxnId="{0AA011FE-2E8F-46FA-95AD-A05C401E09CF}">
      <dgm:prSet/>
      <dgm:spPr/>
      <dgm:t>
        <a:bodyPr/>
        <a:lstStyle/>
        <a:p>
          <a:endParaRPr lang="cs-CZ"/>
        </a:p>
      </dgm:t>
    </dgm:pt>
    <dgm:pt modelId="{27AFC78A-C077-4A4B-A178-187CD669135A}">
      <dgm:prSet/>
      <dgm:spPr/>
      <dgm:t>
        <a:bodyPr/>
        <a:lstStyle/>
        <a:p>
          <a:pPr rtl="0"/>
          <a:r>
            <a:rPr lang="cs-CZ" dirty="0" smtClean="0"/>
            <a:t>jde-li o zdravotní služby nezbytné k záchraně života nebo zamezení vážného poškození zdraví. </a:t>
          </a:r>
          <a:endParaRPr lang="cs-CZ" dirty="0"/>
        </a:p>
      </dgm:t>
    </dgm:pt>
    <dgm:pt modelId="{C48652D0-CE52-4C21-96EE-4A12F336FECC}" type="parTrans" cxnId="{DD210E4D-1574-4181-9BC4-39567A409B8C}">
      <dgm:prSet/>
      <dgm:spPr/>
      <dgm:t>
        <a:bodyPr/>
        <a:lstStyle/>
        <a:p>
          <a:endParaRPr lang="cs-CZ"/>
        </a:p>
      </dgm:t>
    </dgm:pt>
    <dgm:pt modelId="{0D173D81-9E17-4227-8D75-9F0E59FC09D3}" type="sibTrans" cxnId="{DD210E4D-1574-4181-9BC4-39567A409B8C}">
      <dgm:prSet/>
      <dgm:spPr/>
      <dgm:t>
        <a:bodyPr/>
        <a:lstStyle/>
        <a:p>
          <a:endParaRPr lang="cs-CZ"/>
        </a:p>
      </dgm:t>
    </dgm:pt>
    <dgm:pt modelId="{D7BBB79A-9423-476C-B67C-8021D08A9D91}" type="pres">
      <dgm:prSet presAssocID="{328E63C0-5895-4276-8F04-FE31DC7FB4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1502691-6150-46C3-9264-9477E07DED1C}" type="pres">
      <dgm:prSet presAssocID="{A18EBE2F-3C1E-49CF-8205-6EEEC55A335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21404C-B39E-4D6E-A197-D02554847FB6}" type="pres">
      <dgm:prSet presAssocID="{A18EBE2F-3C1E-49CF-8205-6EEEC55A335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F93F47C-6734-4C83-B029-C257612EC192}" type="pres">
      <dgm:prSet presAssocID="{38BAA9AC-51C7-4E13-80B3-5E4FC0DF515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FE34A01-99BC-4909-84EA-E50FAD1E9A0B}" type="pres">
      <dgm:prSet presAssocID="{38BAA9AC-51C7-4E13-80B3-5E4FC0DF515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FF19BD7-1BC9-48C5-B69E-FC24032EC653}" type="presOf" srcId="{85868AEA-3E1D-48B5-84E8-07FC5432F218}" destId="{E221404C-B39E-4D6E-A197-D02554847FB6}" srcOrd="0" destOrd="0" presId="urn:microsoft.com/office/officeart/2005/8/layout/vList2"/>
    <dgm:cxn modelId="{DD210E4D-1574-4181-9BC4-39567A409B8C}" srcId="{38BAA9AC-51C7-4E13-80B3-5E4FC0DF5159}" destId="{27AFC78A-C077-4A4B-A178-187CD669135A}" srcOrd="0" destOrd="0" parTransId="{C48652D0-CE52-4C21-96EE-4A12F336FECC}" sibTransId="{0D173D81-9E17-4227-8D75-9F0E59FC09D3}"/>
    <dgm:cxn modelId="{52A1830A-113D-485B-B01A-B235EE9F8EF9}" srcId="{A18EBE2F-3C1E-49CF-8205-6EEEC55A3357}" destId="{85868AEA-3E1D-48B5-84E8-07FC5432F218}" srcOrd="0" destOrd="0" parTransId="{D08486D4-31C5-4F59-AF8D-09444DCD3A74}" sibTransId="{7EF246A9-D161-4E31-88A1-A1A441581CF8}"/>
    <dgm:cxn modelId="{8481CD28-688A-4E64-8A4D-A62AA70B697A}" type="presOf" srcId="{27AFC78A-C077-4A4B-A178-187CD669135A}" destId="{8FE34A01-99BC-4909-84EA-E50FAD1E9A0B}" srcOrd="0" destOrd="0" presId="urn:microsoft.com/office/officeart/2005/8/layout/vList2"/>
    <dgm:cxn modelId="{BB73B131-8C8F-4DE7-8E24-EA89909DD3C2}" type="presOf" srcId="{328E63C0-5895-4276-8F04-FE31DC7FB4CA}" destId="{D7BBB79A-9423-476C-B67C-8021D08A9D91}" srcOrd="0" destOrd="0" presId="urn:microsoft.com/office/officeart/2005/8/layout/vList2"/>
    <dgm:cxn modelId="{BD9C2B8E-A654-41BF-91F2-408C347FEE19}" type="presOf" srcId="{A18EBE2F-3C1E-49CF-8205-6EEEC55A3357}" destId="{C1502691-6150-46C3-9264-9477E07DED1C}" srcOrd="0" destOrd="0" presId="urn:microsoft.com/office/officeart/2005/8/layout/vList2"/>
    <dgm:cxn modelId="{0AA011FE-2E8F-46FA-95AD-A05C401E09CF}" srcId="{328E63C0-5895-4276-8F04-FE31DC7FB4CA}" destId="{38BAA9AC-51C7-4E13-80B3-5E4FC0DF5159}" srcOrd="1" destOrd="0" parTransId="{C3CDE5CA-30C7-4990-AEA2-25ECC2756C56}" sibTransId="{3A720574-D4A3-4E5B-AAF1-A18DFC616D27}"/>
    <dgm:cxn modelId="{F63EA5ED-5476-44B7-B4A2-8213BA312EA2}" srcId="{328E63C0-5895-4276-8F04-FE31DC7FB4CA}" destId="{A18EBE2F-3C1E-49CF-8205-6EEEC55A3357}" srcOrd="0" destOrd="0" parTransId="{4360F327-304F-49EB-B843-9D108BDFE39F}" sibTransId="{0B5F5014-B870-47AB-B38A-D5BF06553E5C}"/>
    <dgm:cxn modelId="{CA2F111E-97FC-40D3-8007-400BD51AF037}" type="presOf" srcId="{38BAA9AC-51C7-4E13-80B3-5E4FC0DF5159}" destId="{AF93F47C-6734-4C83-B029-C257612EC192}" srcOrd="0" destOrd="0" presId="urn:microsoft.com/office/officeart/2005/8/layout/vList2"/>
    <dgm:cxn modelId="{8B6E9336-B79F-4311-AABD-B810C56E252A}" type="presParOf" srcId="{D7BBB79A-9423-476C-B67C-8021D08A9D91}" destId="{C1502691-6150-46C3-9264-9477E07DED1C}" srcOrd="0" destOrd="0" presId="urn:microsoft.com/office/officeart/2005/8/layout/vList2"/>
    <dgm:cxn modelId="{2EA2BF08-9A7E-4C7E-8D9A-0407826A5D64}" type="presParOf" srcId="{D7BBB79A-9423-476C-B67C-8021D08A9D91}" destId="{E221404C-B39E-4D6E-A197-D02554847FB6}" srcOrd="1" destOrd="0" presId="urn:microsoft.com/office/officeart/2005/8/layout/vList2"/>
    <dgm:cxn modelId="{318459DD-99A7-4AC5-BD38-CEAF3967A6A0}" type="presParOf" srcId="{D7BBB79A-9423-476C-B67C-8021D08A9D91}" destId="{AF93F47C-6734-4C83-B029-C257612EC192}" srcOrd="2" destOrd="0" presId="urn:microsoft.com/office/officeart/2005/8/layout/vList2"/>
    <dgm:cxn modelId="{FA17AC54-6252-4FA1-BF90-C81A3C454659}" type="presParOf" srcId="{D7BBB79A-9423-476C-B67C-8021D08A9D91}" destId="{8FE34A01-99BC-4909-84EA-E50FAD1E9A0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/>
      <dgm:spPr/>
      <dgm:t>
        <a:bodyPr/>
        <a:lstStyle/>
        <a:p>
          <a:r>
            <a:rPr lang="cs-CZ" dirty="0" smtClean="0"/>
            <a:t>Poskytovatel</a:t>
          </a:r>
          <a:endParaRPr lang="cs-CZ" dirty="0"/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/>
      <dgm:spPr/>
      <dgm:t>
        <a:bodyPr/>
        <a:lstStyle/>
        <a:p>
          <a:r>
            <a:rPr lang="cs-CZ" dirty="0" smtClean="0"/>
            <a:t>Zdravotnický pracovník</a:t>
          </a:r>
          <a:endParaRPr lang="cs-CZ" dirty="0"/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45FA6B2-F334-4B6A-94B5-A40DF1878DCE}" type="presOf" srcId="{BF93FECF-C926-4BAA-BC25-8A2C4FC9A50E}" destId="{838EFC0E-D294-410D-8338-A9F1328FDDD8}" srcOrd="0" destOrd="0" presId="urn:microsoft.com/office/officeart/2005/8/layout/default"/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805661F1-57E7-4957-A4C4-800F7C868402}" type="presOf" srcId="{2405BDEC-684A-4D9A-B7AB-339502BED3B3}" destId="{F13E935C-D2E6-4A3F-AB19-BAA0E80D5AD0}" srcOrd="0" destOrd="0" presId="urn:microsoft.com/office/officeart/2005/8/layout/default"/>
    <dgm:cxn modelId="{A829813B-2CF0-4EE8-8DA6-D311A74F62EB}" type="presOf" srcId="{45003B7E-60EF-40E1-89EE-417D00405701}" destId="{C75E0321-ED46-4CB3-9E2B-70902CE819B0}" srcOrd="0" destOrd="0" presId="urn:microsoft.com/office/officeart/2005/8/layout/default"/>
    <dgm:cxn modelId="{5DF91D0B-6ABA-45CB-A03D-669A3596F12A}" type="presParOf" srcId="{838EFC0E-D294-410D-8338-A9F1328FDDD8}" destId="{C75E0321-ED46-4CB3-9E2B-70902CE819B0}" srcOrd="0" destOrd="0" presId="urn:microsoft.com/office/officeart/2005/8/layout/default"/>
    <dgm:cxn modelId="{FAF9B01F-1230-4EA9-9607-D75F19862565}" type="presParOf" srcId="{838EFC0E-D294-410D-8338-A9F1328FDDD8}" destId="{37B11C03-1DFA-4D89-B343-6DBE41D49A7A}" srcOrd="1" destOrd="0" presId="urn:microsoft.com/office/officeart/2005/8/layout/default"/>
    <dgm:cxn modelId="{C29EBD4A-5EC4-41E1-8781-DB70DADC6CC3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Poskytovatel</a:t>
          </a:r>
          <a:endParaRPr lang="cs-CZ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/>
      <dgm:spPr/>
      <dgm:t>
        <a:bodyPr/>
        <a:lstStyle/>
        <a:p>
          <a:r>
            <a:rPr lang="cs-CZ" dirty="0" smtClean="0"/>
            <a:t>Zdravotnický pracovník</a:t>
          </a:r>
          <a:endParaRPr lang="cs-CZ" dirty="0"/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0C5305F0-8759-4822-A743-18A82E3A3F50}" type="presOf" srcId="{BF93FECF-C926-4BAA-BC25-8A2C4FC9A50E}" destId="{838EFC0E-D294-410D-8338-A9F1328FDDD8}" srcOrd="0" destOrd="0" presId="urn:microsoft.com/office/officeart/2005/8/layout/default"/>
    <dgm:cxn modelId="{4266F2C3-DFEA-44DD-A0F4-D2E487D22B29}" type="presOf" srcId="{45003B7E-60EF-40E1-89EE-417D00405701}" destId="{C75E0321-ED46-4CB3-9E2B-70902CE819B0}" srcOrd="0" destOrd="0" presId="urn:microsoft.com/office/officeart/2005/8/layout/default"/>
    <dgm:cxn modelId="{6C89BE2F-0DD3-4670-BA9B-BB3BF306F871}" type="presOf" srcId="{2405BDEC-684A-4D9A-B7AB-339502BED3B3}" destId="{F13E935C-D2E6-4A3F-AB19-BAA0E80D5AD0}" srcOrd="0" destOrd="0" presId="urn:microsoft.com/office/officeart/2005/8/layout/default"/>
    <dgm:cxn modelId="{7429FD69-996B-4710-9884-596502843B17}" type="presParOf" srcId="{838EFC0E-D294-410D-8338-A9F1328FDDD8}" destId="{C75E0321-ED46-4CB3-9E2B-70902CE819B0}" srcOrd="0" destOrd="0" presId="urn:microsoft.com/office/officeart/2005/8/layout/default"/>
    <dgm:cxn modelId="{B8D776B7-B772-4D78-A83D-4174884F6181}" type="presParOf" srcId="{838EFC0E-D294-410D-8338-A9F1328FDDD8}" destId="{37B11C03-1DFA-4D89-B343-6DBE41D49A7A}" srcOrd="1" destOrd="0" presId="urn:microsoft.com/office/officeart/2005/8/layout/default"/>
    <dgm:cxn modelId="{38961AEF-C554-4F7D-B947-20EBB5A742C7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8656C94-4655-4020-8B6A-1045CAD33534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DAD30AEE-9C75-449A-99F5-8D98AF03D5DF}">
      <dgm:prSet phldrT="[Text]"/>
      <dgm:spPr/>
      <dgm:t>
        <a:bodyPr/>
        <a:lstStyle/>
        <a:p>
          <a:r>
            <a:rPr lang="cs-CZ" dirty="0" smtClean="0"/>
            <a:t>Zdravotnický</a:t>
          </a:r>
          <a:endParaRPr lang="cs-CZ" dirty="0"/>
        </a:p>
      </dgm:t>
    </dgm:pt>
    <dgm:pt modelId="{FB554B27-8D28-4EC2-B057-915FD06EC932}" type="parTrans" cxnId="{851EACC1-BA35-4317-8B44-E7422F372A30}">
      <dgm:prSet/>
      <dgm:spPr/>
      <dgm:t>
        <a:bodyPr/>
        <a:lstStyle/>
        <a:p>
          <a:endParaRPr lang="cs-CZ"/>
        </a:p>
      </dgm:t>
    </dgm:pt>
    <dgm:pt modelId="{3D41E78E-619B-47FA-81E9-1B6B9517C0D0}" type="sibTrans" cxnId="{851EACC1-BA35-4317-8B44-E7422F372A30}">
      <dgm:prSet/>
      <dgm:spPr/>
      <dgm:t>
        <a:bodyPr/>
        <a:lstStyle/>
        <a:p>
          <a:endParaRPr lang="cs-CZ"/>
        </a:p>
      </dgm:t>
    </dgm:pt>
    <dgm:pt modelId="{97725B05-981E-4946-8C50-FC70C0FDC3D1}">
      <dgm:prSet phldrT="[Text]"/>
      <dgm:spPr/>
      <dgm:t>
        <a:bodyPr/>
        <a:lstStyle/>
        <a:p>
          <a:r>
            <a:rPr lang="cs-CZ" dirty="0" smtClean="0"/>
            <a:t>Pracovník</a:t>
          </a:r>
          <a:endParaRPr lang="cs-CZ" dirty="0"/>
        </a:p>
      </dgm:t>
    </dgm:pt>
    <dgm:pt modelId="{BB67944F-580A-41E9-AD37-50EF595255FD}" type="parTrans" cxnId="{2436C592-C15E-46D0-8A83-F7C058979F3F}">
      <dgm:prSet/>
      <dgm:spPr/>
      <dgm:t>
        <a:bodyPr/>
        <a:lstStyle/>
        <a:p>
          <a:endParaRPr lang="cs-CZ"/>
        </a:p>
      </dgm:t>
    </dgm:pt>
    <dgm:pt modelId="{73E31BBC-923D-4D1B-BB50-25C61B1D34D4}" type="sibTrans" cxnId="{2436C592-C15E-46D0-8A83-F7C058979F3F}">
      <dgm:prSet/>
      <dgm:spPr/>
      <dgm:t>
        <a:bodyPr/>
        <a:lstStyle/>
        <a:p>
          <a:endParaRPr lang="cs-CZ"/>
        </a:p>
      </dgm:t>
    </dgm:pt>
    <dgm:pt modelId="{6C3E612B-CD46-4EA4-9A91-47AB1403E9B6}" type="pres">
      <dgm:prSet presAssocID="{28656C94-4655-4020-8B6A-1045CAD33534}" presName="compositeShape" presStyleCnt="0">
        <dgm:presLayoutVars>
          <dgm:chMax val="7"/>
          <dgm:dir/>
          <dgm:resizeHandles val="exact"/>
        </dgm:presLayoutVars>
      </dgm:prSet>
      <dgm:spPr/>
    </dgm:pt>
    <dgm:pt modelId="{C579A59B-7EE1-4DBB-B2F1-246DEED202CE}" type="pres">
      <dgm:prSet presAssocID="{DAD30AEE-9C75-449A-99F5-8D98AF03D5DF}" presName="circ1" presStyleLbl="vennNode1" presStyleIdx="0" presStyleCnt="2"/>
      <dgm:spPr/>
      <dgm:t>
        <a:bodyPr/>
        <a:lstStyle/>
        <a:p>
          <a:endParaRPr lang="cs-CZ"/>
        </a:p>
      </dgm:t>
    </dgm:pt>
    <dgm:pt modelId="{7ED60144-82B0-4D5B-9B0B-42B57E98042E}" type="pres">
      <dgm:prSet presAssocID="{DAD30AEE-9C75-449A-99F5-8D98AF03D5D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24B270-CFC2-4691-AC3D-8343C1AF674D}" type="pres">
      <dgm:prSet presAssocID="{97725B05-981E-4946-8C50-FC70C0FDC3D1}" presName="circ2" presStyleLbl="vennNode1" presStyleIdx="1" presStyleCnt="2"/>
      <dgm:spPr/>
      <dgm:t>
        <a:bodyPr/>
        <a:lstStyle/>
        <a:p>
          <a:endParaRPr lang="cs-CZ"/>
        </a:p>
      </dgm:t>
    </dgm:pt>
    <dgm:pt modelId="{7822B257-53BB-4739-8415-DA9DFD809D4F}" type="pres">
      <dgm:prSet presAssocID="{97725B05-981E-4946-8C50-FC70C0FDC3D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436C592-C15E-46D0-8A83-F7C058979F3F}" srcId="{28656C94-4655-4020-8B6A-1045CAD33534}" destId="{97725B05-981E-4946-8C50-FC70C0FDC3D1}" srcOrd="1" destOrd="0" parTransId="{BB67944F-580A-41E9-AD37-50EF595255FD}" sibTransId="{73E31BBC-923D-4D1B-BB50-25C61B1D34D4}"/>
    <dgm:cxn modelId="{9F8AA7F3-5BA5-4C4A-B8AA-CC92A0326F3B}" type="presOf" srcId="{DAD30AEE-9C75-449A-99F5-8D98AF03D5DF}" destId="{7ED60144-82B0-4D5B-9B0B-42B57E98042E}" srcOrd="1" destOrd="0" presId="urn:microsoft.com/office/officeart/2005/8/layout/venn1"/>
    <dgm:cxn modelId="{483B167B-BF74-45A3-A3D4-19FC8F1EFD41}" type="presOf" srcId="{97725B05-981E-4946-8C50-FC70C0FDC3D1}" destId="{7822B257-53BB-4739-8415-DA9DFD809D4F}" srcOrd="1" destOrd="0" presId="urn:microsoft.com/office/officeart/2005/8/layout/venn1"/>
    <dgm:cxn modelId="{851EACC1-BA35-4317-8B44-E7422F372A30}" srcId="{28656C94-4655-4020-8B6A-1045CAD33534}" destId="{DAD30AEE-9C75-449A-99F5-8D98AF03D5DF}" srcOrd="0" destOrd="0" parTransId="{FB554B27-8D28-4EC2-B057-915FD06EC932}" sibTransId="{3D41E78E-619B-47FA-81E9-1B6B9517C0D0}"/>
    <dgm:cxn modelId="{79FDFDA4-4085-4D9D-B33C-0933ED7128D9}" type="presOf" srcId="{28656C94-4655-4020-8B6A-1045CAD33534}" destId="{6C3E612B-CD46-4EA4-9A91-47AB1403E9B6}" srcOrd="0" destOrd="0" presId="urn:microsoft.com/office/officeart/2005/8/layout/venn1"/>
    <dgm:cxn modelId="{E6DD10EC-5405-4BA8-838B-60E4AFDD5C0F}" type="presOf" srcId="{DAD30AEE-9C75-449A-99F5-8D98AF03D5DF}" destId="{C579A59B-7EE1-4DBB-B2F1-246DEED202CE}" srcOrd="0" destOrd="0" presId="urn:microsoft.com/office/officeart/2005/8/layout/venn1"/>
    <dgm:cxn modelId="{E05EFCFC-79C7-4EC2-AE89-28B69819ADB0}" type="presOf" srcId="{97725B05-981E-4946-8C50-FC70C0FDC3D1}" destId="{8324B270-CFC2-4691-AC3D-8343C1AF674D}" srcOrd="0" destOrd="0" presId="urn:microsoft.com/office/officeart/2005/8/layout/venn1"/>
    <dgm:cxn modelId="{ED8AAE56-FD2D-44C3-9173-DE66FCAAA579}" type="presParOf" srcId="{6C3E612B-CD46-4EA4-9A91-47AB1403E9B6}" destId="{C579A59B-7EE1-4DBB-B2F1-246DEED202CE}" srcOrd="0" destOrd="0" presId="urn:microsoft.com/office/officeart/2005/8/layout/venn1"/>
    <dgm:cxn modelId="{B5A4FBE5-BE5F-46BA-BC03-9ADFC5712E55}" type="presParOf" srcId="{6C3E612B-CD46-4EA4-9A91-47AB1403E9B6}" destId="{7ED60144-82B0-4D5B-9B0B-42B57E98042E}" srcOrd="1" destOrd="0" presId="urn:microsoft.com/office/officeart/2005/8/layout/venn1"/>
    <dgm:cxn modelId="{7FDF683B-5F9D-4EF8-8CB1-08A8934E3A4A}" type="presParOf" srcId="{6C3E612B-CD46-4EA4-9A91-47AB1403E9B6}" destId="{8324B270-CFC2-4691-AC3D-8343C1AF674D}" srcOrd="2" destOrd="0" presId="urn:microsoft.com/office/officeart/2005/8/layout/venn1"/>
    <dgm:cxn modelId="{6B1D743F-0834-46EB-BD25-2A426396D40A}" type="presParOf" srcId="{6C3E612B-CD46-4EA4-9A91-47AB1403E9B6}" destId="{7822B257-53BB-4739-8415-DA9DFD809D4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BE13242-8496-4004-A5E5-59CAA60F3FF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771CB6F-163B-491B-98CA-B87B8D4CD4F2}">
      <dgm:prSet/>
      <dgm:spPr>
        <a:solidFill>
          <a:schemeClr val="accent2"/>
        </a:solidFill>
      </dgm:spPr>
      <dgm:t>
        <a:bodyPr/>
        <a:lstStyle/>
        <a:p>
          <a:pPr rtl="0"/>
          <a:r>
            <a:rPr lang="cs-CZ" smtClean="0"/>
            <a:t>Zaměstnanec je povinen:</a:t>
          </a:r>
          <a:endParaRPr lang="cs-CZ"/>
        </a:p>
      </dgm:t>
    </dgm:pt>
    <dgm:pt modelId="{A280F743-BEFD-4409-A3DA-D5073E80E8F4}" type="parTrans" cxnId="{007E4089-12BC-4469-8080-1BC5318B1CD2}">
      <dgm:prSet/>
      <dgm:spPr/>
      <dgm:t>
        <a:bodyPr/>
        <a:lstStyle/>
        <a:p>
          <a:endParaRPr lang="cs-CZ"/>
        </a:p>
      </dgm:t>
    </dgm:pt>
    <dgm:pt modelId="{6C6B480C-ADA3-4EB0-9EB5-328ADD06CAD6}" type="sibTrans" cxnId="{007E4089-12BC-4469-8080-1BC5318B1CD2}">
      <dgm:prSet/>
      <dgm:spPr/>
      <dgm:t>
        <a:bodyPr/>
        <a:lstStyle/>
        <a:p>
          <a:endParaRPr lang="cs-CZ"/>
        </a:p>
      </dgm:t>
    </dgm:pt>
    <dgm:pt modelId="{7FD47606-4292-47E8-96B9-BE05F58EEF6C}">
      <dgm:prSet/>
      <dgm:spPr/>
      <dgm:t>
        <a:bodyPr/>
        <a:lstStyle/>
        <a:p>
          <a:pPr rtl="0"/>
          <a:r>
            <a:rPr lang="cs-CZ" smtClean="0"/>
            <a:t>podle pokynů zaměstnavatele </a:t>
          </a:r>
          <a:endParaRPr lang="cs-CZ"/>
        </a:p>
      </dgm:t>
    </dgm:pt>
    <dgm:pt modelId="{39D600B3-5555-45ED-8102-0C284F732981}" type="parTrans" cxnId="{FF3D3FAC-375B-4E9A-A101-61D2C7DBEF32}">
      <dgm:prSet/>
      <dgm:spPr/>
      <dgm:t>
        <a:bodyPr/>
        <a:lstStyle/>
        <a:p>
          <a:endParaRPr lang="cs-CZ"/>
        </a:p>
      </dgm:t>
    </dgm:pt>
    <dgm:pt modelId="{852C63CE-D6B3-458A-8858-455E2DA6670B}" type="sibTrans" cxnId="{FF3D3FAC-375B-4E9A-A101-61D2C7DBEF32}">
      <dgm:prSet/>
      <dgm:spPr/>
      <dgm:t>
        <a:bodyPr/>
        <a:lstStyle/>
        <a:p>
          <a:endParaRPr lang="cs-CZ"/>
        </a:p>
      </dgm:t>
    </dgm:pt>
    <dgm:pt modelId="{457D8075-F52B-4E32-B7B7-751E388C088A}">
      <dgm:prSet/>
      <dgm:spPr/>
      <dgm:t>
        <a:bodyPr/>
        <a:lstStyle/>
        <a:p>
          <a:pPr rtl="0"/>
          <a:r>
            <a:rPr lang="cs-CZ" smtClean="0"/>
            <a:t>konat osobně práce </a:t>
          </a:r>
          <a:endParaRPr lang="cs-CZ"/>
        </a:p>
      </dgm:t>
    </dgm:pt>
    <dgm:pt modelId="{801FBBC9-4954-43AA-9297-65BAAD569EDC}" type="parTrans" cxnId="{DD779764-CB2F-494A-B186-EE60E08F4A44}">
      <dgm:prSet/>
      <dgm:spPr/>
      <dgm:t>
        <a:bodyPr/>
        <a:lstStyle/>
        <a:p>
          <a:endParaRPr lang="cs-CZ"/>
        </a:p>
      </dgm:t>
    </dgm:pt>
    <dgm:pt modelId="{231D932A-76A4-4319-9B83-80BDC100DAC3}" type="sibTrans" cxnId="{DD779764-CB2F-494A-B186-EE60E08F4A44}">
      <dgm:prSet/>
      <dgm:spPr/>
      <dgm:t>
        <a:bodyPr/>
        <a:lstStyle/>
        <a:p>
          <a:endParaRPr lang="cs-CZ"/>
        </a:p>
      </dgm:t>
    </dgm:pt>
    <dgm:pt modelId="{2B411AB8-F39D-4FF3-99C2-9E3C43DD1996}">
      <dgm:prSet/>
      <dgm:spPr/>
      <dgm:t>
        <a:bodyPr/>
        <a:lstStyle/>
        <a:p>
          <a:pPr rtl="0"/>
          <a:r>
            <a:rPr lang="cs-CZ" smtClean="0"/>
            <a:t>podle pracovní smlouvy </a:t>
          </a:r>
          <a:endParaRPr lang="cs-CZ"/>
        </a:p>
      </dgm:t>
    </dgm:pt>
    <dgm:pt modelId="{A796CC75-94BF-4785-A5E2-974DE665D097}" type="parTrans" cxnId="{19EDB60B-3BDC-4E0E-8C7C-5111D801843B}">
      <dgm:prSet/>
      <dgm:spPr/>
      <dgm:t>
        <a:bodyPr/>
        <a:lstStyle/>
        <a:p>
          <a:endParaRPr lang="cs-CZ"/>
        </a:p>
      </dgm:t>
    </dgm:pt>
    <dgm:pt modelId="{DEFB9C00-62B7-426D-9B9E-345C9838D499}" type="sibTrans" cxnId="{19EDB60B-3BDC-4E0E-8C7C-5111D801843B}">
      <dgm:prSet/>
      <dgm:spPr/>
      <dgm:t>
        <a:bodyPr/>
        <a:lstStyle/>
        <a:p>
          <a:endParaRPr lang="cs-CZ"/>
        </a:p>
      </dgm:t>
    </dgm:pt>
    <dgm:pt modelId="{7CCE1A92-8912-4937-8B69-572585538903}">
      <dgm:prSet/>
      <dgm:spPr/>
      <dgm:t>
        <a:bodyPr/>
        <a:lstStyle/>
        <a:p>
          <a:pPr rtl="0"/>
          <a:r>
            <a:rPr lang="cs-CZ" smtClean="0"/>
            <a:t>v rozvržené týdenní pracovní době a </a:t>
          </a:r>
          <a:endParaRPr lang="cs-CZ"/>
        </a:p>
      </dgm:t>
    </dgm:pt>
    <dgm:pt modelId="{67146DC8-2CA2-4BC9-B28B-BA54A5666498}" type="parTrans" cxnId="{4FE51095-D112-4343-A47E-EEF7E79A714B}">
      <dgm:prSet/>
      <dgm:spPr/>
      <dgm:t>
        <a:bodyPr/>
        <a:lstStyle/>
        <a:p>
          <a:endParaRPr lang="cs-CZ"/>
        </a:p>
      </dgm:t>
    </dgm:pt>
    <dgm:pt modelId="{86F68B83-3CE9-4E67-B15D-E804D65B9642}" type="sibTrans" cxnId="{4FE51095-D112-4343-A47E-EEF7E79A714B}">
      <dgm:prSet/>
      <dgm:spPr/>
      <dgm:t>
        <a:bodyPr/>
        <a:lstStyle/>
        <a:p>
          <a:endParaRPr lang="cs-CZ"/>
        </a:p>
      </dgm:t>
    </dgm:pt>
    <dgm:pt modelId="{1B7B193F-8072-4A65-AE43-D8520C1CE5CD}">
      <dgm:prSet/>
      <dgm:spPr/>
      <dgm:t>
        <a:bodyPr/>
        <a:lstStyle/>
        <a:p>
          <a:pPr rtl="0"/>
          <a:r>
            <a:rPr lang="cs-CZ" smtClean="0"/>
            <a:t>dodržovat povinnosti, které mu vyplývají z pracovního poměru.</a:t>
          </a:r>
          <a:endParaRPr lang="cs-CZ"/>
        </a:p>
      </dgm:t>
    </dgm:pt>
    <dgm:pt modelId="{C9CC9B76-3076-457F-A697-3D2A6A4CA9CE}" type="parTrans" cxnId="{4091AA2E-608B-4F0F-8833-99C324F91464}">
      <dgm:prSet/>
      <dgm:spPr/>
      <dgm:t>
        <a:bodyPr/>
        <a:lstStyle/>
        <a:p>
          <a:endParaRPr lang="cs-CZ"/>
        </a:p>
      </dgm:t>
    </dgm:pt>
    <dgm:pt modelId="{7BE7B0A6-7074-495E-AA6A-C6A2912FF2F7}" type="sibTrans" cxnId="{4091AA2E-608B-4F0F-8833-99C324F91464}">
      <dgm:prSet/>
      <dgm:spPr/>
      <dgm:t>
        <a:bodyPr/>
        <a:lstStyle/>
        <a:p>
          <a:endParaRPr lang="cs-CZ"/>
        </a:p>
      </dgm:t>
    </dgm:pt>
    <dgm:pt modelId="{502EF56C-026F-46F6-AB52-F8DB9BBE9262}" type="pres">
      <dgm:prSet presAssocID="{FBE13242-8496-4004-A5E5-59CAA60F3F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B99700D-F7A7-418C-A5C7-5982163B470E}" type="pres">
      <dgm:prSet presAssocID="{D771CB6F-163B-491B-98CA-B87B8D4CD4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5CD4B3-9D59-4E36-9EFD-56255DE64E1C}" type="pres">
      <dgm:prSet presAssocID="{D771CB6F-163B-491B-98CA-B87B8D4CD4F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FE51095-D112-4343-A47E-EEF7E79A714B}" srcId="{D771CB6F-163B-491B-98CA-B87B8D4CD4F2}" destId="{7CCE1A92-8912-4937-8B69-572585538903}" srcOrd="3" destOrd="0" parTransId="{67146DC8-2CA2-4BC9-B28B-BA54A5666498}" sibTransId="{86F68B83-3CE9-4E67-B15D-E804D65B9642}"/>
    <dgm:cxn modelId="{007E4089-12BC-4469-8080-1BC5318B1CD2}" srcId="{FBE13242-8496-4004-A5E5-59CAA60F3FF5}" destId="{D771CB6F-163B-491B-98CA-B87B8D4CD4F2}" srcOrd="0" destOrd="0" parTransId="{A280F743-BEFD-4409-A3DA-D5073E80E8F4}" sibTransId="{6C6B480C-ADA3-4EB0-9EB5-328ADD06CAD6}"/>
    <dgm:cxn modelId="{DD779764-CB2F-494A-B186-EE60E08F4A44}" srcId="{D771CB6F-163B-491B-98CA-B87B8D4CD4F2}" destId="{457D8075-F52B-4E32-B7B7-751E388C088A}" srcOrd="1" destOrd="0" parTransId="{801FBBC9-4954-43AA-9297-65BAAD569EDC}" sibTransId="{231D932A-76A4-4319-9B83-80BDC100DAC3}"/>
    <dgm:cxn modelId="{4091AA2E-608B-4F0F-8833-99C324F91464}" srcId="{D771CB6F-163B-491B-98CA-B87B8D4CD4F2}" destId="{1B7B193F-8072-4A65-AE43-D8520C1CE5CD}" srcOrd="4" destOrd="0" parTransId="{C9CC9B76-3076-457F-A697-3D2A6A4CA9CE}" sibTransId="{7BE7B0A6-7074-495E-AA6A-C6A2912FF2F7}"/>
    <dgm:cxn modelId="{FF3D3FAC-375B-4E9A-A101-61D2C7DBEF32}" srcId="{D771CB6F-163B-491B-98CA-B87B8D4CD4F2}" destId="{7FD47606-4292-47E8-96B9-BE05F58EEF6C}" srcOrd="0" destOrd="0" parTransId="{39D600B3-5555-45ED-8102-0C284F732981}" sibTransId="{852C63CE-D6B3-458A-8858-455E2DA6670B}"/>
    <dgm:cxn modelId="{A751433D-C110-44AD-97C4-8DCC5E1A7FEA}" type="presOf" srcId="{7FD47606-4292-47E8-96B9-BE05F58EEF6C}" destId="{625CD4B3-9D59-4E36-9EFD-56255DE64E1C}" srcOrd="0" destOrd="0" presId="urn:microsoft.com/office/officeart/2005/8/layout/vList2"/>
    <dgm:cxn modelId="{19EDB60B-3BDC-4E0E-8C7C-5111D801843B}" srcId="{D771CB6F-163B-491B-98CA-B87B8D4CD4F2}" destId="{2B411AB8-F39D-4FF3-99C2-9E3C43DD1996}" srcOrd="2" destOrd="0" parTransId="{A796CC75-94BF-4785-A5E2-974DE665D097}" sibTransId="{DEFB9C00-62B7-426D-9B9E-345C9838D499}"/>
    <dgm:cxn modelId="{603999F9-E06C-4896-AD26-52301219B31F}" type="presOf" srcId="{457D8075-F52B-4E32-B7B7-751E388C088A}" destId="{625CD4B3-9D59-4E36-9EFD-56255DE64E1C}" srcOrd="0" destOrd="1" presId="urn:microsoft.com/office/officeart/2005/8/layout/vList2"/>
    <dgm:cxn modelId="{A42DD7AA-847B-4A29-8A6A-393F95F73A07}" type="presOf" srcId="{7CCE1A92-8912-4937-8B69-572585538903}" destId="{625CD4B3-9D59-4E36-9EFD-56255DE64E1C}" srcOrd="0" destOrd="3" presId="urn:microsoft.com/office/officeart/2005/8/layout/vList2"/>
    <dgm:cxn modelId="{F36D5B6F-0728-4EA2-83F4-EF6AAAC0616C}" type="presOf" srcId="{2B411AB8-F39D-4FF3-99C2-9E3C43DD1996}" destId="{625CD4B3-9D59-4E36-9EFD-56255DE64E1C}" srcOrd="0" destOrd="2" presId="urn:microsoft.com/office/officeart/2005/8/layout/vList2"/>
    <dgm:cxn modelId="{F6A53F70-BC05-4038-A4FC-E893D531CE54}" type="presOf" srcId="{FBE13242-8496-4004-A5E5-59CAA60F3FF5}" destId="{502EF56C-026F-46F6-AB52-F8DB9BBE9262}" srcOrd="0" destOrd="0" presId="urn:microsoft.com/office/officeart/2005/8/layout/vList2"/>
    <dgm:cxn modelId="{4B995DB8-AD82-4458-8EE8-92D5215D69EB}" type="presOf" srcId="{1B7B193F-8072-4A65-AE43-D8520C1CE5CD}" destId="{625CD4B3-9D59-4E36-9EFD-56255DE64E1C}" srcOrd="0" destOrd="4" presId="urn:microsoft.com/office/officeart/2005/8/layout/vList2"/>
    <dgm:cxn modelId="{4A486250-B6B6-4819-A564-E7EEDE57FA96}" type="presOf" srcId="{D771CB6F-163B-491B-98CA-B87B8D4CD4F2}" destId="{4B99700D-F7A7-418C-A5C7-5982163B470E}" srcOrd="0" destOrd="0" presId="urn:microsoft.com/office/officeart/2005/8/layout/vList2"/>
    <dgm:cxn modelId="{70194E06-FD41-4576-834E-002668688227}" type="presParOf" srcId="{502EF56C-026F-46F6-AB52-F8DB9BBE9262}" destId="{4B99700D-F7A7-418C-A5C7-5982163B470E}" srcOrd="0" destOrd="0" presId="urn:microsoft.com/office/officeart/2005/8/layout/vList2"/>
    <dgm:cxn modelId="{D15BD3EE-78AA-4D3A-9428-58AD85140FB3}" type="presParOf" srcId="{502EF56C-026F-46F6-AB52-F8DB9BBE9262}" destId="{625CD4B3-9D59-4E36-9EFD-56255DE64E1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AF90FA3-8B6D-4654-897B-9E1A4923817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896E9F6-7F05-4C9A-9366-D589992A9847}">
      <dgm:prSet/>
      <dgm:spPr>
        <a:solidFill>
          <a:schemeClr val="accent2"/>
        </a:solidFill>
      </dgm:spPr>
      <dgm:t>
        <a:bodyPr/>
        <a:lstStyle/>
        <a:p>
          <a:pPr rtl="0"/>
          <a:r>
            <a:rPr lang="cs-CZ" dirty="0" smtClean="0"/>
            <a:t> Zdravotnický pracovník má právo</a:t>
          </a:r>
          <a:endParaRPr lang="cs-CZ" dirty="0"/>
        </a:p>
      </dgm:t>
    </dgm:pt>
    <dgm:pt modelId="{B081C015-5D63-4615-8D43-BB204EE7A1AB}" type="parTrans" cxnId="{9CB5F735-D9E9-4DEE-B157-F39145AD44F9}">
      <dgm:prSet/>
      <dgm:spPr/>
      <dgm:t>
        <a:bodyPr/>
        <a:lstStyle/>
        <a:p>
          <a:endParaRPr lang="cs-CZ"/>
        </a:p>
      </dgm:t>
    </dgm:pt>
    <dgm:pt modelId="{61FD5DFE-2CB5-4ECF-B78C-D9F6EC58793B}" type="sibTrans" cxnId="{9CB5F735-D9E9-4DEE-B157-F39145AD44F9}">
      <dgm:prSet/>
      <dgm:spPr/>
      <dgm:t>
        <a:bodyPr/>
        <a:lstStyle/>
        <a:p>
          <a:endParaRPr lang="cs-CZ"/>
        </a:p>
      </dgm:t>
    </dgm:pt>
    <dgm:pt modelId="{C9ABA29A-E689-4541-BC6F-8A5EFA534747}">
      <dgm:prSet/>
      <dgm:spPr/>
      <dgm:t>
        <a:bodyPr/>
        <a:lstStyle/>
        <a:p>
          <a:pPr rtl="0"/>
          <a:r>
            <a:rPr lang="cs-CZ" smtClean="0"/>
            <a:t>a) získat od pacienta informace o tom, že pacient, kterému má poskytovat zdravotní služby, je nosičem infekční nemoci podle zákona o ochraně veřejného zdraví, a o dalších závažných skutečnostech týkajících se pacientova zdravotního stavu,</a:t>
          </a:r>
          <a:endParaRPr lang="cs-CZ"/>
        </a:p>
      </dgm:t>
    </dgm:pt>
    <dgm:pt modelId="{DA8F5DFD-170A-4215-B907-B4FA85F72B4E}" type="parTrans" cxnId="{7722A3EE-8DC7-493F-979F-608DEB4BB07A}">
      <dgm:prSet/>
      <dgm:spPr/>
      <dgm:t>
        <a:bodyPr/>
        <a:lstStyle/>
        <a:p>
          <a:endParaRPr lang="cs-CZ"/>
        </a:p>
      </dgm:t>
    </dgm:pt>
    <dgm:pt modelId="{5695D530-159B-4955-B890-976E8CEDCC22}" type="sibTrans" cxnId="{7722A3EE-8DC7-493F-979F-608DEB4BB07A}">
      <dgm:prSet/>
      <dgm:spPr/>
      <dgm:t>
        <a:bodyPr/>
        <a:lstStyle/>
        <a:p>
          <a:endParaRPr lang="cs-CZ"/>
        </a:p>
      </dgm:t>
    </dgm:pt>
    <dgm:pt modelId="{45C6BF94-4DCB-468E-912D-72BE49F2200F}">
      <dgm:prSet/>
      <dgm:spPr/>
      <dgm:t>
        <a:bodyPr/>
        <a:lstStyle/>
        <a:p>
          <a:pPr rtl="0"/>
          <a:r>
            <a:rPr lang="cs-CZ" smtClean="0"/>
            <a:t>b) neposkytnout zdravotní služby v případě, že by došlo při jejich poskytování k přímému ohrožení jeho života nebo k vážnému ohrožení jeho zdraví.</a:t>
          </a:r>
          <a:endParaRPr lang="cs-CZ"/>
        </a:p>
      </dgm:t>
    </dgm:pt>
    <dgm:pt modelId="{FF050946-AAAD-48E3-B3BE-D6879C206A4A}" type="parTrans" cxnId="{8B771A49-3D4C-4DD1-85DB-08A0AED34B9E}">
      <dgm:prSet/>
      <dgm:spPr/>
      <dgm:t>
        <a:bodyPr/>
        <a:lstStyle/>
        <a:p>
          <a:endParaRPr lang="cs-CZ"/>
        </a:p>
      </dgm:t>
    </dgm:pt>
    <dgm:pt modelId="{5684867D-59BD-4348-861F-199CA5E52CF2}" type="sibTrans" cxnId="{8B771A49-3D4C-4DD1-85DB-08A0AED34B9E}">
      <dgm:prSet/>
      <dgm:spPr/>
      <dgm:t>
        <a:bodyPr/>
        <a:lstStyle/>
        <a:p>
          <a:endParaRPr lang="cs-CZ"/>
        </a:p>
      </dgm:t>
    </dgm:pt>
    <dgm:pt modelId="{E4A31AC8-B2D9-4F82-A51B-3EB71FDBB415}" type="pres">
      <dgm:prSet presAssocID="{8AF90FA3-8B6D-4654-897B-9E1A492381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2D7F336-3336-45E7-9023-B6DE7CDA3394}" type="pres">
      <dgm:prSet presAssocID="{E896E9F6-7F05-4C9A-9366-D589992A984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344EF9-9324-419C-A4A5-BF5DC87D488E}" type="pres">
      <dgm:prSet presAssocID="{E896E9F6-7F05-4C9A-9366-D589992A984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B771A49-3D4C-4DD1-85DB-08A0AED34B9E}" srcId="{E896E9F6-7F05-4C9A-9366-D589992A9847}" destId="{45C6BF94-4DCB-468E-912D-72BE49F2200F}" srcOrd="1" destOrd="0" parTransId="{FF050946-AAAD-48E3-B3BE-D6879C206A4A}" sibTransId="{5684867D-59BD-4348-861F-199CA5E52CF2}"/>
    <dgm:cxn modelId="{8D705306-7C4C-4626-B22C-64B6185EDAB4}" type="presOf" srcId="{8AF90FA3-8B6D-4654-897B-9E1A49238174}" destId="{E4A31AC8-B2D9-4F82-A51B-3EB71FDBB415}" srcOrd="0" destOrd="0" presId="urn:microsoft.com/office/officeart/2005/8/layout/vList2"/>
    <dgm:cxn modelId="{094FAC96-7039-412B-ADE2-B9D374EC6A97}" type="presOf" srcId="{E896E9F6-7F05-4C9A-9366-D589992A9847}" destId="{12D7F336-3336-45E7-9023-B6DE7CDA3394}" srcOrd="0" destOrd="0" presId="urn:microsoft.com/office/officeart/2005/8/layout/vList2"/>
    <dgm:cxn modelId="{72864EC0-6B8B-4000-A0FE-1B05E60D81C7}" type="presOf" srcId="{C9ABA29A-E689-4541-BC6F-8A5EFA534747}" destId="{A3344EF9-9324-419C-A4A5-BF5DC87D488E}" srcOrd="0" destOrd="0" presId="urn:microsoft.com/office/officeart/2005/8/layout/vList2"/>
    <dgm:cxn modelId="{9CB5F735-D9E9-4DEE-B157-F39145AD44F9}" srcId="{8AF90FA3-8B6D-4654-897B-9E1A49238174}" destId="{E896E9F6-7F05-4C9A-9366-D589992A9847}" srcOrd="0" destOrd="0" parTransId="{B081C015-5D63-4615-8D43-BB204EE7A1AB}" sibTransId="{61FD5DFE-2CB5-4ECF-B78C-D9F6EC58793B}"/>
    <dgm:cxn modelId="{7722A3EE-8DC7-493F-979F-608DEB4BB07A}" srcId="{E896E9F6-7F05-4C9A-9366-D589992A9847}" destId="{C9ABA29A-E689-4541-BC6F-8A5EFA534747}" srcOrd="0" destOrd="0" parTransId="{DA8F5DFD-170A-4215-B907-B4FA85F72B4E}" sibTransId="{5695D530-159B-4955-B890-976E8CEDCC22}"/>
    <dgm:cxn modelId="{9966706F-EAE4-4654-98AC-D170525BF60D}" type="presOf" srcId="{45C6BF94-4DCB-468E-912D-72BE49F2200F}" destId="{A3344EF9-9324-419C-A4A5-BF5DC87D488E}" srcOrd="0" destOrd="1" presId="urn:microsoft.com/office/officeart/2005/8/layout/vList2"/>
    <dgm:cxn modelId="{234094F6-C752-4C3C-9BD7-89945FF9B521}" type="presParOf" srcId="{E4A31AC8-B2D9-4F82-A51B-3EB71FDBB415}" destId="{12D7F336-3336-45E7-9023-B6DE7CDA3394}" srcOrd="0" destOrd="0" presId="urn:microsoft.com/office/officeart/2005/8/layout/vList2"/>
    <dgm:cxn modelId="{64DB08EF-2634-4E66-9561-8764E1E64C74}" type="presParOf" srcId="{E4A31AC8-B2D9-4F82-A51B-3EB71FDBB415}" destId="{A3344EF9-9324-419C-A4A5-BF5DC87D488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5B89857-7565-4BC6-8CE6-45415E74467B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CD69FA83-8545-4A97-A60D-C8D865E11ED6}">
      <dgm:prSet/>
      <dgm:spPr/>
      <dgm:t>
        <a:bodyPr/>
        <a:lstStyle/>
        <a:p>
          <a:pPr rtl="0"/>
          <a:r>
            <a:rPr lang="cs-CZ" b="1" smtClean="0"/>
            <a:t>a)</a:t>
          </a:r>
          <a:r>
            <a:rPr lang="cs-CZ" smtClean="0"/>
            <a:t> identifikační údaje pacienta, </a:t>
          </a:r>
          <a:endParaRPr lang="cs-CZ"/>
        </a:p>
      </dgm:t>
    </dgm:pt>
    <dgm:pt modelId="{72C16BD7-0AC5-4C8F-B589-967249C4DB0C}" type="parTrans" cxnId="{9818B395-4668-4639-8486-D6D90B888EB5}">
      <dgm:prSet/>
      <dgm:spPr/>
      <dgm:t>
        <a:bodyPr/>
        <a:lstStyle/>
        <a:p>
          <a:endParaRPr lang="cs-CZ"/>
        </a:p>
      </dgm:t>
    </dgm:pt>
    <dgm:pt modelId="{BBB1999F-BBD8-4D31-AC81-DED2C46985DE}" type="sibTrans" cxnId="{9818B395-4668-4639-8486-D6D90B888EB5}">
      <dgm:prSet/>
      <dgm:spPr/>
      <dgm:t>
        <a:bodyPr/>
        <a:lstStyle/>
        <a:p>
          <a:endParaRPr lang="cs-CZ"/>
        </a:p>
      </dgm:t>
    </dgm:pt>
    <dgm:pt modelId="{06D6090A-F98A-4E79-81E2-FA3CD972861C}">
      <dgm:prSet/>
      <dgm:spPr/>
      <dgm:t>
        <a:bodyPr/>
        <a:lstStyle/>
        <a:p>
          <a:pPr rtl="0"/>
          <a:r>
            <a:rPr lang="cs-CZ" b="1" smtClean="0"/>
            <a:t>b)</a:t>
          </a:r>
          <a:r>
            <a:rPr lang="cs-CZ" smtClean="0"/>
            <a:t> pohlaví pacienta,</a:t>
          </a:r>
          <a:endParaRPr lang="cs-CZ"/>
        </a:p>
      </dgm:t>
    </dgm:pt>
    <dgm:pt modelId="{3DBE7FB6-0C44-41BA-B88C-636683CC087E}" type="parTrans" cxnId="{E86A32F4-E324-494B-A822-DFFFB253DDB1}">
      <dgm:prSet/>
      <dgm:spPr/>
      <dgm:t>
        <a:bodyPr/>
        <a:lstStyle/>
        <a:p>
          <a:endParaRPr lang="cs-CZ"/>
        </a:p>
      </dgm:t>
    </dgm:pt>
    <dgm:pt modelId="{B477278F-213C-4F1B-B223-DE2D7DD6FDCF}" type="sibTrans" cxnId="{E86A32F4-E324-494B-A822-DFFFB253DDB1}">
      <dgm:prSet/>
      <dgm:spPr/>
      <dgm:t>
        <a:bodyPr/>
        <a:lstStyle/>
        <a:p>
          <a:endParaRPr lang="cs-CZ"/>
        </a:p>
      </dgm:t>
    </dgm:pt>
    <dgm:pt modelId="{1F95416A-4F7D-40D0-811B-D103046FF9B6}">
      <dgm:prSet/>
      <dgm:spPr/>
      <dgm:t>
        <a:bodyPr/>
        <a:lstStyle/>
        <a:p>
          <a:pPr rtl="0"/>
          <a:r>
            <a:rPr lang="cs-CZ" b="1" smtClean="0"/>
            <a:t>c)</a:t>
          </a:r>
          <a:r>
            <a:rPr lang="cs-CZ" smtClean="0"/>
            <a:t> identifikační údaje poskytovatele</a:t>
          </a:r>
          <a:endParaRPr lang="cs-CZ"/>
        </a:p>
      </dgm:t>
    </dgm:pt>
    <dgm:pt modelId="{74C8844B-1918-409C-A629-65853F58C98B}" type="parTrans" cxnId="{2FD506A4-F68A-441D-9A4B-A482B6C70071}">
      <dgm:prSet/>
      <dgm:spPr/>
      <dgm:t>
        <a:bodyPr/>
        <a:lstStyle/>
        <a:p>
          <a:endParaRPr lang="cs-CZ"/>
        </a:p>
      </dgm:t>
    </dgm:pt>
    <dgm:pt modelId="{0BB19B12-C0DD-4CA5-B3A1-4E80C59C3E2C}" type="sibTrans" cxnId="{2FD506A4-F68A-441D-9A4B-A482B6C70071}">
      <dgm:prSet/>
      <dgm:spPr/>
      <dgm:t>
        <a:bodyPr/>
        <a:lstStyle/>
        <a:p>
          <a:endParaRPr lang="cs-CZ"/>
        </a:p>
      </dgm:t>
    </dgm:pt>
    <dgm:pt modelId="{2E7F4514-5069-4BE0-BC48-1ABA650E06A0}">
      <dgm:prSet/>
      <dgm:spPr/>
      <dgm:t>
        <a:bodyPr/>
        <a:lstStyle/>
        <a:p>
          <a:pPr rtl="0"/>
          <a:r>
            <a:rPr lang="cs-CZ" b="1" dirty="0" smtClean="0"/>
            <a:t>d)</a:t>
          </a:r>
          <a:r>
            <a:rPr lang="cs-CZ" dirty="0" smtClean="0"/>
            <a:t> informace o zdravotním stavu pacienta, o průběhu a výsledku poskytovaných zdravotních služeb a o dalších významných okolnostech,</a:t>
          </a:r>
          <a:endParaRPr lang="cs-CZ" dirty="0"/>
        </a:p>
      </dgm:t>
    </dgm:pt>
    <dgm:pt modelId="{968BAA8D-6427-4EE7-8E95-BCA65954DE3A}" type="parTrans" cxnId="{1420E074-0FA0-457F-8654-642780EB31F4}">
      <dgm:prSet/>
      <dgm:spPr/>
      <dgm:t>
        <a:bodyPr/>
        <a:lstStyle/>
        <a:p>
          <a:endParaRPr lang="cs-CZ"/>
        </a:p>
      </dgm:t>
    </dgm:pt>
    <dgm:pt modelId="{6A703C43-036F-48AF-B6D1-917239FE899A}" type="sibTrans" cxnId="{1420E074-0FA0-457F-8654-642780EB31F4}">
      <dgm:prSet/>
      <dgm:spPr/>
      <dgm:t>
        <a:bodyPr/>
        <a:lstStyle/>
        <a:p>
          <a:endParaRPr lang="cs-CZ"/>
        </a:p>
      </dgm:t>
    </dgm:pt>
    <dgm:pt modelId="{DE2CE902-0684-4ADD-B919-C68C75911B83}">
      <dgm:prSet/>
      <dgm:spPr/>
      <dgm:t>
        <a:bodyPr/>
        <a:lstStyle/>
        <a:p>
          <a:pPr rtl="0"/>
          <a:r>
            <a:rPr lang="cs-CZ" b="1" dirty="0" smtClean="0"/>
            <a:t>e)</a:t>
          </a:r>
          <a:r>
            <a:rPr lang="cs-CZ" dirty="0" smtClean="0"/>
            <a:t> údaje zjištěné z rodinné, osobní a pracovní anamnézy pacienta, </a:t>
          </a:r>
          <a:endParaRPr lang="cs-CZ" dirty="0"/>
        </a:p>
      </dgm:t>
    </dgm:pt>
    <dgm:pt modelId="{7DA19ECC-EF01-4179-A946-3BD1A7932734}" type="parTrans" cxnId="{768391EE-41F3-444C-82B8-B7015B300FD8}">
      <dgm:prSet/>
      <dgm:spPr/>
      <dgm:t>
        <a:bodyPr/>
        <a:lstStyle/>
        <a:p>
          <a:endParaRPr lang="cs-CZ"/>
        </a:p>
      </dgm:t>
    </dgm:pt>
    <dgm:pt modelId="{6CFC7C27-DE02-4150-A83C-83D24D18E35B}" type="sibTrans" cxnId="{768391EE-41F3-444C-82B8-B7015B300FD8}">
      <dgm:prSet/>
      <dgm:spPr/>
      <dgm:t>
        <a:bodyPr/>
        <a:lstStyle/>
        <a:p>
          <a:endParaRPr lang="cs-CZ"/>
        </a:p>
      </dgm:t>
    </dgm:pt>
    <dgm:pt modelId="{5F49E7D6-A2AC-4867-8CC8-C5B071ED2DC0}">
      <dgm:prSet/>
      <dgm:spPr/>
      <dgm:t>
        <a:bodyPr/>
        <a:lstStyle/>
        <a:p>
          <a:pPr rtl="0"/>
          <a:r>
            <a:rPr lang="cs-CZ" b="1" smtClean="0"/>
            <a:t>f)</a:t>
          </a:r>
          <a:r>
            <a:rPr lang="cs-CZ" smtClean="0"/>
            <a:t> údaje vztahující se k úmrtí pacienta,</a:t>
          </a:r>
          <a:endParaRPr lang="cs-CZ"/>
        </a:p>
      </dgm:t>
    </dgm:pt>
    <dgm:pt modelId="{1720C9B3-2E6D-43A2-8B1E-F41AF2522C7B}" type="parTrans" cxnId="{14A4853F-7270-4AA3-91C4-03B4D131AE10}">
      <dgm:prSet/>
      <dgm:spPr/>
      <dgm:t>
        <a:bodyPr/>
        <a:lstStyle/>
        <a:p>
          <a:endParaRPr lang="cs-CZ"/>
        </a:p>
      </dgm:t>
    </dgm:pt>
    <dgm:pt modelId="{CDFBDB14-19B7-4A9D-8D99-1323ADB4AB55}" type="sibTrans" cxnId="{14A4853F-7270-4AA3-91C4-03B4D131AE10}">
      <dgm:prSet/>
      <dgm:spPr/>
      <dgm:t>
        <a:bodyPr/>
        <a:lstStyle/>
        <a:p>
          <a:endParaRPr lang="cs-CZ"/>
        </a:p>
      </dgm:t>
    </dgm:pt>
    <dgm:pt modelId="{68125BED-B438-4254-80EA-789FBF145142}">
      <dgm:prSet/>
      <dgm:spPr/>
      <dgm:t>
        <a:bodyPr/>
        <a:lstStyle/>
        <a:p>
          <a:pPr rtl="0"/>
          <a:r>
            <a:rPr lang="cs-CZ" b="1" smtClean="0"/>
            <a:t>g)</a:t>
          </a:r>
          <a:r>
            <a:rPr lang="cs-CZ" smtClean="0"/>
            <a:t> další údaje</a:t>
          </a:r>
          <a:endParaRPr lang="cs-CZ"/>
        </a:p>
      </dgm:t>
    </dgm:pt>
    <dgm:pt modelId="{DE283CEB-4D92-4A69-B293-BEBC762007FF}" type="parTrans" cxnId="{9CD66DC7-C5C5-44B8-9652-42DED8C4EF0A}">
      <dgm:prSet/>
      <dgm:spPr/>
      <dgm:t>
        <a:bodyPr/>
        <a:lstStyle/>
        <a:p>
          <a:endParaRPr lang="cs-CZ"/>
        </a:p>
      </dgm:t>
    </dgm:pt>
    <dgm:pt modelId="{AEA11DD3-D353-409A-81BD-1051F57750ED}" type="sibTrans" cxnId="{9CD66DC7-C5C5-44B8-9652-42DED8C4EF0A}">
      <dgm:prSet/>
      <dgm:spPr/>
      <dgm:t>
        <a:bodyPr/>
        <a:lstStyle/>
        <a:p>
          <a:endParaRPr lang="cs-CZ"/>
        </a:p>
      </dgm:t>
    </dgm:pt>
    <dgm:pt modelId="{1F006D7B-7DC8-42CD-A528-5E04A08CD3A3}" type="pres">
      <dgm:prSet presAssocID="{05B89857-7565-4BC6-8CE6-45415E7446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AD0A09E-CCEA-433F-BC7C-B01BFDC3225D}" type="pres">
      <dgm:prSet presAssocID="{CD69FA83-8545-4A97-A60D-C8D865E11ED6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68F55A2-4635-4367-872F-D59D71A61156}" type="pres">
      <dgm:prSet presAssocID="{BBB1999F-BBD8-4D31-AC81-DED2C46985DE}" presName="sibTrans" presStyleCnt="0"/>
      <dgm:spPr/>
    </dgm:pt>
    <dgm:pt modelId="{12F10434-6D8C-465E-BC9E-8A7993F97D40}" type="pres">
      <dgm:prSet presAssocID="{06D6090A-F98A-4E79-81E2-FA3CD972861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486341F-2AAC-4477-B7F9-C8EC497C5D9D}" type="pres">
      <dgm:prSet presAssocID="{B477278F-213C-4F1B-B223-DE2D7DD6FDCF}" presName="sibTrans" presStyleCnt="0"/>
      <dgm:spPr/>
    </dgm:pt>
    <dgm:pt modelId="{5407ED8B-E6C8-46D2-B185-B8F266A9D8D8}" type="pres">
      <dgm:prSet presAssocID="{1F95416A-4F7D-40D0-811B-D103046FF9B6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09E7A46-4906-4EC9-96F4-CBFBF61C3A6A}" type="pres">
      <dgm:prSet presAssocID="{0BB19B12-C0DD-4CA5-B3A1-4E80C59C3E2C}" presName="sibTrans" presStyleCnt="0"/>
      <dgm:spPr/>
    </dgm:pt>
    <dgm:pt modelId="{77B1B241-BBAA-4465-A6F9-C074C7309CCF}" type="pres">
      <dgm:prSet presAssocID="{2E7F4514-5069-4BE0-BC48-1ABA650E06A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834D450-03F8-4B31-8775-A2CAEFB80467}" type="pres">
      <dgm:prSet presAssocID="{6A703C43-036F-48AF-B6D1-917239FE899A}" presName="sibTrans" presStyleCnt="0"/>
      <dgm:spPr/>
    </dgm:pt>
    <dgm:pt modelId="{42235433-F19C-47E4-A543-9A030B83E9B9}" type="pres">
      <dgm:prSet presAssocID="{DE2CE902-0684-4ADD-B919-C68C75911B8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5ECC2F2-9C5F-41A2-9177-6722B83AA5A2}" type="pres">
      <dgm:prSet presAssocID="{6CFC7C27-DE02-4150-A83C-83D24D18E35B}" presName="sibTrans" presStyleCnt="0"/>
      <dgm:spPr/>
    </dgm:pt>
    <dgm:pt modelId="{4A7F23AB-79A3-4C57-AABE-B30AB4F4A23B}" type="pres">
      <dgm:prSet presAssocID="{5F49E7D6-A2AC-4867-8CC8-C5B071ED2DC0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E71E07A-6C07-4E7E-ADCF-C9BF869184AC}" type="pres">
      <dgm:prSet presAssocID="{CDFBDB14-19B7-4A9D-8D99-1323ADB4AB55}" presName="sibTrans" presStyleCnt="0"/>
      <dgm:spPr/>
    </dgm:pt>
    <dgm:pt modelId="{FD648FB5-197C-42D5-911D-10A0FFBF3F04}" type="pres">
      <dgm:prSet presAssocID="{68125BED-B438-4254-80EA-789FBF14514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68391EE-41F3-444C-82B8-B7015B300FD8}" srcId="{05B89857-7565-4BC6-8CE6-45415E74467B}" destId="{DE2CE902-0684-4ADD-B919-C68C75911B83}" srcOrd="4" destOrd="0" parTransId="{7DA19ECC-EF01-4179-A946-3BD1A7932734}" sibTransId="{6CFC7C27-DE02-4150-A83C-83D24D18E35B}"/>
    <dgm:cxn modelId="{E86A32F4-E324-494B-A822-DFFFB253DDB1}" srcId="{05B89857-7565-4BC6-8CE6-45415E74467B}" destId="{06D6090A-F98A-4E79-81E2-FA3CD972861C}" srcOrd="1" destOrd="0" parTransId="{3DBE7FB6-0C44-41BA-B88C-636683CC087E}" sibTransId="{B477278F-213C-4F1B-B223-DE2D7DD6FDCF}"/>
    <dgm:cxn modelId="{9818B395-4668-4639-8486-D6D90B888EB5}" srcId="{05B89857-7565-4BC6-8CE6-45415E74467B}" destId="{CD69FA83-8545-4A97-A60D-C8D865E11ED6}" srcOrd="0" destOrd="0" parTransId="{72C16BD7-0AC5-4C8F-B589-967249C4DB0C}" sibTransId="{BBB1999F-BBD8-4D31-AC81-DED2C46985DE}"/>
    <dgm:cxn modelId="{9BC98B4A-FC92-4F92-A688-3B172AA218E5}" type="presOf" srcId="{68125BED-B438-4254-80EA-789FBF145142}" destId="{FD648FB5-197C-42D5-911D-10A0FFBF3F04}" srcOrd="0" destOrd="0" presId="urn:microsoft.com/office/officeart/2005/8/layout/default"/>
    <dgm:cxn modelId="{2B8FF414-EF97-45BD-9C3C-CE3643985BC4}" type="presOf" srcId="{2E7F4514-5069-4BE0-BC48-1ABA650E06A0}" destId="{77B1B241-BBAA-4465-A6F9-C074C7309CCF}" srcOrd="0" destOrd="0" presId="urn:microsoft.com/office/officeart/2005/8/layout/default"/>
    <dgm:cxn modelId="{9CD66DC7-C5C5-44B8-9652-42DED8C4EF0A}" srcId="{05B89857-7565-4BC6-8CE6-45415E74467B}" destId="{68125BED-B438-4254-80EA-789FBF145142}" srcOrd="6" destOrd="0" parTransId="{DE283CEB-4D92-4A69-B293-BEBC762007FF}" sibTransId="{AEA11DD3-D353-409A-81BD-1051F57750ED}"/>
    <dgm:cxn modelId="{7EB1A2AA-CD00-4C60-8951-38B76EA126A1}" type="presOf" srcId="{5F49E7D6-A2AC-4867-8CC8-C5B071ED2DC0}" destId="{4A7F23AB-79A3-4C57-AABE-B30AB4F4A23B}" srcOrd="0" destOrd="0" presId="urn:microsoft.com/office/officeart/2005/8/layout/default"/>
    <dgm:cxn modelId="{715414F3-1F2D-4E84-9D79-F02BE9B9C7DB}" type="presOf" srcId="{06D6090A-F98A-4E79-81E2-FA3CD972861C}" destId="{12F10434-6D8C-465E-BC9E-8A7993F97D40}" srcOrd="0" destOrd="0" presId="urn:microsoft.com/office/officeart/2005/8/layout/default"/>
    <dgm:cxn modelId="{1420E074-0FA0-457F-8654-642780EB31F4}" srcId="{05B89857-7565-4BC6-8CE6-45415E74467B}" destId="{2E7F4514-5069-4BE0-BC48-1ABA650E06A0}" srcOrd="3" destOrd="0" parTransId="{968BAA8D-6427-4EE7-8E95-BCA65954DE3A}" sibTransId="{6A703C43-036F-48AF-B6D1-917239FE899A}"/>
    <dgm:cxn modelId="{E40C51F1-D0FD-4909-A9BE-CEF70206328F}" type="presOf" srcId="{DE2CE902-0684-4ADD-B919-C68C75911B83}" destId="{42235433-F19C-47E4-A543-9A030B83E9B9}" srcOrd="0" destOrd="0" presId="urn:microsoft.com/office/officeart/2005/8/layout/default"/>
    <dgm:cxn modelId="{2FD506A4-F68A-441D-9A4B-A482B6C70071}" srcId="{05B89857-7565-4BC6-8CE6-45415E74467B}" destId="{1F95416A-4F7D-40D0-811B-D103046FF9B6}" srcOrd="2" destOrd="0" parTransId="{74C8844B-1918-409C-A629-65853F58C98B}" sibTransId="{0BB19B12-C0DD-4CA5-B3A1-4E80C59C3E2C}"/>
    <dgm:cxn modelId="{EE99E6E8-E6A5-4593-9310-6428DA8C59F9}" type="presOf" srcId="{CD69FA83-8545-4A97-A60D-C8D865E11ED6}" destId="{1AD0A09E-CCEA-433F-BC7C-B01BFDC3225D}" srcOrd="0" destOrd="0" presId="urn:microsoft.com/office/officeart/2005/8/layout/default"/>
    <dgm:cxn modelId="{C0C7B38D-4086-47DA-9931-7D45CABDB574}" type="presOf" srcId="{1F95416A-4F7D-40D0-811B-D103046FF9B6}" destId="{5407ED8B-E6C8-46D2-B185-B8F266A9D8D8}" srcOrd="0" destOrd="0" presId="urn:microsoft.com/office/officeart/2005/8/layout/default"/>
    <dgm:cxn modelId="{47FB811C-742C-4DFA-AB4A-0B710FF2D662}" type="presOf" srcId="{05B89857-7565-4BC6-8CE6-45415E74467B}" destId="{1F006D7B-7DC8-42CD-A528-5E04A08CD3A3}" srcOrd="0" destOrd="0" presId="urn:microsoft.com/office/officeart/2005/8/layout/default"/>
    <dgm:cxn modelId="{14A4853F-7270-4AA3-91C4-03B4D131AE10}" srcId="{05B89857-7565-4BC6-8CE6-45415E74467B}" destId="{5F49E7D6-A2AC-4867-8CC8-C5B071ED2DC0}" srcOrd="5" destOrd="0" parTransId="{1720C9B3-2E6D-43A2-8B1E-F41AF2522C7B}" sibTransId="{CDFBDB14-19B7-4A9D-8D99-1323ADB4AB55}"/>
    <dgm:cxn modelId="{89EC71B3-0B45-458C-A5C3-B46CE8F530BC}" type="presParOf" srcId="{1F006D7B-7DC8-42CD-A528-5E04A08CD3A3}" destId="{1AD0A09E-CCEA-433F-BC7C-B01BFDC3225D}" srcOrd="0" destOrd="0" presId="urn:microsoft.com/office/officeart/2005/8/layout/default"/>
    <dgm:cxn modelId="{50291F6C-6675-48CE-93D3-E84C305C5780}" type="presParOf" srcId="{1F006D7B-7DC8-42CD-A528-5E04A08CD3A3}" destId="{068F55A2-4635-4367-872F-D59D71A61156}" srcOrd="1" destOrd="0" presId="urn:microsoft.com/office/officeart/2005/8/layout/default"/>
    <dgm:cxn modelId="{BD401756-BCB2-402F-BEA7-01121466B8F9}" type="presParOf" srcId="{1F006D7B-7DC8-42CD-A528-5E04A08CD3A3}" destId="{12F10434-6D8C-465E-BC9E-8A7993F97D40}" srcOrd="2" destOrd="0" presId="urn:microsoft.com/office/officeart/2005/8/layout/default"/>
    <dgm:cxn modelId="{AB5321FE-0025-45D6-BB17-E15BAF078411}" type="presParOf" srcId="{1F006D7B-7DC8-42CD-A528-5E04A08CD3A3}" destId="{1486341F-2AAC-4477-B7F9-C8EC497C5D9D}" srcOrd="3" destOrd="0" presId="urn:microsoft.com/office/officeart/2005/8/layout/default"/>
    <dgm:cxn modelId="{B02F6261-3355-4BE5-97E4-E7CDEE7B116C}" type="presParOf" srcId="{1F006D7B-7DC8-42CD-A528-5E04A08CD3A3}" destId="{5407ED8B-E6C8-46D2-B185-B8F266A9D8D8}" srcOrd="4" destOrd="0" presId="urn:microsoft.com/office/officeart/2005/8/layout/default"/>
    <dgm:cxn modelId="{39E775F0-58C0-4C63-8A78-C8DD2277C11B}" type="presParOf" srcId="{1F006D7B-7DC8-42CD-A528-5E04A08CD3A3}" destId="{209E7A46-4906-4EC9-96F4-CBFBF61C3A6A}" srcOrd="5" destOrd="0" presId="urn:microsoft.com/office/officeart/2005/8/layout/default"/>
    <dgm:cxn modelId="{9A05389D-83A2-4A73-89CF-596EF6A59D96}" type="presParOf" srcId="{1F006D7B-7DC8-42CD-A528-5E04A08CD3A3}" destId="{77B1B241-BBAA-4465-A6F9-C074C7309CCF}" srcOrd="6" destOrd="0" presId="urn:microsoft.com/office/officeart/2005/8/layout/default"/>
    <dgm:cxn modelId="{2E37CEB1-D1FA-4DAE-9F3A-3CF34F170671}" type="presParOf" srcId="{1F006D7B-7DC8-42CD-A528-5E04A08CD3A3}" destId="{2834D450-03F8-4B31-8775-A2CAEFB80467}" srcOrd="7" destOrd="0" presId="urn:microsoft.com/office/officeart/2005/8/layout/default"/>
    <dgm:cxn modelId="{A83E4188-262E-41F6-A836-B96D890DCE7D}" type="presParOf" srcId="{1F006D7B-7DC8-42CD-A528-5E04A08CD3A3}" destId="{42235433-F19C-47E4-A543-9A030B83E9B9}" srcOrd="8" destOrd="0" presId="urn:microsoft.com/office/officeart/2005/8/layout/default"/>
    <dgm:cxn modelId="{5225492A-3E46-4A63-9969-914D282CB49B}" type="presParOf" srcId="{1F006D7B-7DC8-42CD-A528-5E04A08CD3A3}" destId="{75ECC2F2-9C5F-41A2-9177-6722B83AA5A2}" srcOrd="9" destOrd="0" presId="urn:microsoft.com/office/officeart/2005/8/layout/default"/>
    <dgm:cxn modelId="{174E5598-2E70-438B-AFF9-81358169B22B}" type="presParOf" srcId="{1F006D7B-7DC8-42CD-A528-5E04A08CD3A3}" destId="{4A7F23AB-79A3-4C57-AABE-B30AB4F4A23B}" srcOrd="10" destOrd="0" presId="urn:microsoft.com/office/officeart/2005/8/layout/default"/>
    <dgm:cxn modelId="{37DAE4B6-8692-497A-8F86-F27239102F67}" type="presParOf" srcId="{1F006D7B-7DC8-42CD-A528-5E04A08CD3A3}" destId="{1E71E07A-6C07-4E7E-ADCF-C9BF869184AC}" srcOrd="11" destOrd="0" presId="urn:microsoft.com/office/officeart/2005/8/layout/default"/>
    <dgm:cxn modelId="{4F54F4B0-29E0-44B6-9C5C-38686637D043}" type="presParOf" srcId="{1F006D7B-7DC8-42CD-A528-5E04A08CD3A3}" destId="{FD648FB5-197C-42D5-911D-10A0FFBF3F04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C4C7FDA-534A-4BD3-8161-983B7B58E25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53336B6-4554-494B-A5D3-CC9F34E727AD}">
      <dgm:prSet phldrT="[Text]"/>
      <dgm:spPr>
        <a:solidFill>
          <a:schemeClr val="accent3"/>
        </a:solidFill>
      </dgm:spPr>
      <dgm:t>
        <a:bodyPr/>
        <a:lstStyle/>
        <a:p>
          <a:r>
            <a:rPr lang="cs-CZ" dirty="0" smtClean="0"/>
            <a:t>Listinná</a:t>
          </a:r>
          <a:endParaRPr lang="cs-CZ" dirty="0"/>
        </a:p>
      </dgm:t>
    </dgm:pt>
    <dgm:pt modelId="{3F6A8629-96D4-44FB-8E69-CBAA6A5163CD}" type="parTrans" cxnId="{B1273C55-2B38-46A7-A797-D09D5AEA8EE4}">
      <dgm:prSet/>
      <dgm:spPr/>
      <dgm:t>
        <a:bodyPr/>
        <a:lstStyle/>
        <a:p>
          <a:endParaRPr lang="cs-CZ"/>
        </a:p>
      </dgm:t>
    </dgm:pt>
    <dgm:pt modelId="{568193C6-493E-4595-B328-2A1C8D003152}" type="sibTrans" cxnId="{B1273C55-2B38-46A7-A797-D09D5AEA8EE4}">
      <dgm:prSet/>
      <dgm:spPr/>
      <dgm:t>
        <a:bodyPr/>
        <a:lstStyle/>
        <a:p>
          <a:endParaRPr lang="cs-CZ"/>
        </a:p>
      </dgm:t>
    </dgm:pt>
    <dgm:pt modelId="{DD713758-4C2F-4AC2-AAA4-A411801B0C29}">
      <dgm:prSet phldrT="[Text]"/>
      <dgm:spPr>
        <a:solidFill>
          <a:schemeClr val="accent3"/>
        </a:solidFill>
      </dgm:spPr>
      <dgm:t>
        <a:bodyPr/>
        <a:lstStyle/>
        <a:p>
          <a:r>
            <a:rPr lang="cs-CZ" dirty="0" smtClean="0"/>
            <a:t>Elektronická</a:t>
          </a:r>
          <a:endParaRPr lang="cs-CZ" dirty="0"/>
        </a:p>
      </dgm:t>
    </dgm:pt>
    <dgm:pt modelId="{FB63EBFC-4039-4968-B195-9552EDC14BB9}" type="parTrans" cxnId="{1CC1EA00-F41A-4604-BF13-E8E34950BE48}">
      <dgm:prSet/>
      <dgm:spPr/>
      <dgm:t>
        <a:bodyPr/>
        <a:lstStyle/>
        <a:p>
          <a:endParaRPr lang="cs-CZ"/>
        </a:p>
      </dgm:t>
    </dgm:pt>
    <dgm:pt modelId="{3AF342D9-98FC-4A0A-B597-886C439A4E60}" type="sibTrans" cxnId="{1CC1EA00-F41A-4604-BF13-E8E34950BE48}">
      <dgm:prSet/>
      <dgm:spPr/>
      <dgm:t>
        <a:bodyPr/>
        <a:lstStyle/>
        <a:p>
          <a:endParaRPr lang="cs-CZ"/>
        </a:p>
      </dgm:t>
    </dgm:pt>
    <dgm:pt modelId="{94D5640B-B60C-4B58-9A85-528E993C3DB5}">
      <dgm:prSet phldrT="[Text]"/>
      <dgm:spPr/>
      <dgm:t>
        <a:bodyPr/>
        <a:lstStyle/>
        <a:p>
          <a:r>
            <a:rPr lang="cs-CZ" dirty="0" smtClean="0"/>
            <a:t>Souběžná</a:t>
          </a:r>
          <a:endParaRPr lang="cs-CZ" dirty="0"/>
        </a:p>
      </dgm:t>
    </dgm:pt>
    <dgm:pt modelId="{227AD9E1-7461-4471-992C-19B2211B7641}" type="parTrans" cxnId="{69638604-DFD9-4F60-BBB6-0C51ACF45035}">
      <dgm:prSet/>
      <dgm:spPr/>
      <dgm:t>
        <a:bodyPr/>
        <a:lstStyle/>
        <a:p>
          <a:endParaRPr lang="cs-CZ"/>
        </a:p>
      </dgm:t>
    </dgm:pt>
    <dgm:pt modelId="{5FF4B9CF-0B4B-492F-BC34-1FAAFA77DB91}" type="sibTrans" cxnId="{69638604-DFD9-4F60-BBB6-0C51ACF45035}">
      <dgm:prSet/>
      <dgm:spPr/>
      <dgm:t>
        <a:bodyPr/>
        <a:lstStyle/>
        <a:p>
          <a:endParaRPr lang="cs-CZ"/>
        </a:p>
      </dgm:t>
    </dgm:pt>
    <dgm:pt modelId="{2F77A4FE-30CD-4477-BF94-2F39A1E26A7C}" type="pres">
      <dgm:prSet presAssocID="{3C4C7FDA-534A-4BD3-8161-983B7B58E25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D76C729-2A5D-47C8-AA22-40D98618C878}" type="pres">
      <dgm:prSet presAssocID="{953336B6-4554-494B-A5D3-CC9F34E727A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9DB3E9B-751F-4458-B42D-8D46508A5281}" type="pres">
      <dgm:prSet presAssocID="{568193C6-493E-4595-B328-2A1C8D003152}" presName="sibTrans" presStyleCnt="0"/>
      <dgm:spPr/>
    </dgm:pt>
    <dgm:pt modelId="{B49913F4-EDDF-453A-BF63-F6858F49742B}" type="pres">
      <dgm:prSet presAssocID="{DD713758-4C2F-4AC2-AAA4-A411801B0C2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EA4FF2A-020C-481C-AA06-F1CDD5A9AF65}" type="pres">
      <dgm:prSet presAssocID="{3AF342D9-98FC-4A0A-B597-886C439A4E60}" presName="sibTrans" presStyleCnt="0"/>
      <dgm:spPr/>
    </dgm:pt>
    <dgm:pt modelId="{7E6DD58B-A8A7-48E6-A922-F3E1F2B52163}" type="pres">
      <dgm:prSet presAssocID="{94D5640B-B60C-4B58-9A85-528E993C3DB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7BFC6B1-272F-4035-A59B-EF8F8460D18C}" type="presOf" srcId="{3C4C7FDA-534A-4BD3-8161-983B7B58E253}" destId="{2F77A4FE-30CD-4477-BF94-2F39A1E26A7C}" srcOrd="0" destOrd="0" presId="urn:microsoft.com/office/officeart/2005/8/layout/default"/>
    <dgm:cxn modelId="{69638604-DFD9-4F60-BBB6-0C51ACF45035}" srcId="{3C4C7FDA-534A-4BD3-8161-983B7B58E253}" destId="{94D5640B-B60C-4B58-9A85-528E993C3DB5}" srcOrd="2" destOrd="0" parTransId="{227AD9E1-7461-4471-992C-19B2211B7641}" sibTransId="{5FF4B9CF-0B4B-492F-BC34-1FAAFA77DB91}"/>
    <dgm:cxn modelId="{55BAAC5A-47B9-4363-819D-D9D876625BD7}" type="presOf" srcId="{DD713758-4C2F-4AC2-AAA4-A411801B0C29}" destId="{B49913F4-EDDF-453A-BF63-F6858F49742B}" srcOrd="0" destOrd="0" presId="urn:microsoft.com/office/officeart/2005/8/layout/default"/>
    <dgm:cxn modelId="{8C288EDF-C366-4177-A138-7E7395660FAE}" type="presOf" srcId="{94D5640B-B60C-4B58-9A85-528E993C3DB5}" destId="{7E6DD58B-A8A7-48E6-A922-F3E1F2B52163}" srcOrd="0" destOrd="0" presId="urn:microsoft.com/office/officeart/2005/8/layout/default"/>
    <dgm:cxn modelId="{27992BD0-FB1F-4EDE-8DFF-2AE3734F5C6A}" type="presOf" srcId="{953336B6-4554-494B-A5D3-CC9F34E727AD}" destId="{6D76C729-2A5D-47C8-AA22-40D98618C878}" srcOrd="0" destOrd="0" presId="urn:microsoft.com/office/officeart/2005/8/layout/default"/>
    <dgm:cxn modelId="{B1273C55-2B38-46A7-A797-D09D5AEA8EE4}" srcId="{3C4C7FDA-534A-4BD3-8161-983B7B58E253}" destId="{953336B6-4554-494B-A5D3-CC9F34E727AD}" srcOrd="0" destOrd="0" parTransId="{3F6A8629-96D4-44FB-8E69-CBAA6A5163CD}" sibTransId="{568193C6-493E-4595-B328-2A1C8D003152}"/>
    <dgm:cxn modelId="{1CC1EA00-F41A-4604-BF13-E8E34950BE48}" srcId="{3C4C7FDA-534A-4BD3-8161-983B7B58E253}" destId="{DD713758-4C2F-4AC2-AAA4-A411801B0C29}" srcOrd="1" destOrd="0" parTransId="{FB63EBFC-4039-4968-B195-9552EDC14BB9}" sibTransId="{3AF342D9-98FC-4A0A-B597-886C439A4E60}"/>
    <dgm:cxn modelId="{3B6BB2CB-CA12-465C-9662-FCA154C6CBA4}" type="presParOf" srcId="{2F77A4FE-30CD-4477-BF94-2F39A1E26A7C}" destId="{6D76C729-2A5D-47C8-AA22-40D98618C878}" srcOrd="0" destOrd="0" presId="urn:microsoft.com/office/officeart/2005/8/layout/default"/>
    <dgm:cxn modelId="{B37834E5-2EF0-45DA-8AAA-8D4B81F2E714}" type="presParOf" srcId="{2F77A4FE-30CD-4477-BF94-2F39A1E26A7C}" destId="{D9DB3E9B-751F-4458-B42D-8D46508A5281}" srcOrd="1" destOrd="0" presId="urn:microsoft.com/office/officeart/2005/8/layout/default"/>
    <dgm:cxn modelId="{790DF8E9-48B1-4A62-A164-2624E240083B}" type="presParOf" srcId="{2F77A4FE-30CD-4477-BF94-2F39A1E26A7C}" destId="{B49913F4-EDDF-453A-BF63-F6858F49742B}" srcOrd="2" destOrd="0" presId="urn:microsoft.com/office/officeart/2005/8/layout/default"/>
    <dgm:cxn modelId="{2E353746-EFC8-4630-95FE-50013C771321}" type="presParOf" srcId="{2F77A4FE-30CD-4477-BF94-2F39A1E26A7C}" destId="{9EA4FF2A-020C-481C-AA06-F1CDD5A9AF65}" srcOrd="3" destOrd="0" presId="urn:microsoft.com/office/officeart/2005/8/layout/default"/>
    <dgm:cxn modelId="{263D8898-ABFE-45BA-B9BE-D37B6251CC02}" type="presParOf" srcId="{2F77A4FE-30CD-4477-BF94-2F39A1E26A7C}" destId="{7E6DD58B-A8A7-48E6-A922-F3E1F2B52163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BC1642-806D-432A-87B3-6B9E25A165AD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7028F1D4-E701-454C-9AAC-A420FD882D3F}">
      <dgm:prSet/>
      <dgm:spPr/>
      <dgm:t>
        <a:bodyPr/>
        <a:lstStyle/>
        <a:p>
          <a:pPr rtl="0"/>
          <a:r>
            <a:rPr lang="cs-CZ" smtClean="0"/>
            <a:t>Zdravotnický pracovník</a:t>
          </a:r>
          <a:endParaRPr lang="cs-CZ"/>
        </a:p>
      </dgm:t>
    </dgm:pt>
    <dgm:pt modelId="{C39DD2EE-55CC-454B-9009-4FC18DE2AB13}" type="parTrans" cxnId="{D67CD6AD-264B-473E-9638-57C331610FC3}">
      <dgm:prSet/>
      <dgm:spPr/>
      <dgm:t>
        <a:bodyPr/>
        <a:lstStyle/>
        <a:p>
          <a:endParaRPr lang="cs-CZ"/>
        </a:p>
      </dgm:t>
    </dgm:pt>
    <dgm:pt modelId="{DE916340-E672-46B7-9FFE-4A8341D5CA26}" type="sibTrans" cxnId="{D67CD6AD-264B-473E-9638-57C331610FC3}">
      <dgm:prSet/>
      <dgm:spPr/>
      <dgm:t>
        <a:bodyPr/>
        <a:lstStyle/>
        <a:p>
          <a:endParaRPr lang="cs-CZ"/>
        </a:p>
      </dgm:t>
    </dgm:pt>
    <dgm:pt modelId="{45493CD2-D378-4298-8604-EE1268D9C02C}">
      <dgm:prSet/>
      <dgm:spPr/>
      <dgm:t>
        <a:bodyPr/>
        <a:lstStyle/>
        <a:p>
          <a:pPr rtl="0"/>
          <a:r>
            <a:rPr lang="cs-CZ" dirty="0" smtClean="0"/>
            <a:t>Dle zákona o zdravotních službách Lékaři i „</a:t>
          </a:r>
          <a:r>
            <a:rPr lang="cs-CZ" dirty="0" err="1" smtClean="0"/>
            <a:t>nelékaři</a:t>
          </a:r>
          <a:r>
            <a:rPr lang="cs-CZ" dirty="0" smtClean="0"/>
            <a:t>“</a:t>
          </a:r>
          <a:endParaRPr lang="cs-CZ" dirty="0"/>
        </a:p>
      </dgm:t>
    </dgm:pt>
    <dgm:pt modelId="{CC8CDDB9-4CC1-4C2E-84B4-94753E5F69FC}" type="parTrans" cxnId="{B480166B-889E-47FD-91D0-868B3E5166BB}">
      <dgm:prSet/>
      <dgm:spPr/>
      <dgm:t>
        <a:bodyPr/>
        <a:lstStyle/>
        <a:p>
          <a:endParaRPr lang="cs-CZ"/>
        </a:p>
      </dgm:t>
    </dgm:pt>
    <dgm:pt modelId="{CF293B63-5F36-4A43-B9C9-ABBEDEB162CA}" type="sibTrans" cxnId="{B480166B-889E-47FD-91D0-868B3E5166BB}">
      <dgm:prSet/>
      <dgm:spPr/>
      <dgm:t>
        <a:bodyPr/>
        <a:lstStyle/>
        <a:p>
          <a:endParaRPr lang="cs-CZ"/>
        </a:p>
      </dgm:t>
    </dgm:pt>
    <dgm:pt modelId="{2F75BC37-F2A2-4E21-95E8-447B8C618A71}">
      <dgm:prSet/>
      <dgm:spPr/>
      <dgm:t>
        <a:bodyPr/>
        <a:lstStyle/>
        <a:p>
          <a:pPr rtl="0"/>
          <a:r>
            <a:rPr lang="cs-CZ" smtClean="0"/>
            <a:t>Jiný odborný pracovník</a:t>
          </a:r>
          <a:endParaRPr lang="cs-CZ"/>
        </a:p>
      </dgm:t>
    </dgm:pt>
    <dgm:pt modelId="{48D0C81D-4676-4F89-BA8F-50FED407DBAB}" type="parTrans" cxnId="{45469572-AFDA-417E-972D-D733910D207C}">
      <dgm:prSet/>
      <dgm:spPr/>
      <dgm:t>
        <a:bodyPr/>
        <a:lstStyle/>
        <a:p>
          <a:endParaRPr lang="cs-CZ"/>
        </a:p>
      </dgm:t>
    </dgm:pt>
    <dgm:pt modelId="{F3EE4D9E-25D2-4000-BA51-AAEF0AC6B6AF}" type="sibTrans" cxnId="{45469572-AFDA-417E-972D-D733910D207C}">
      <dgm:prSet/>
      <dgm:spPr/>
      <dgm:t>
        <a:bodyPr/>
        <a:lstStyle/>
        <a:p>
          <a:endParaRPr lang="cs-CZ"/>
        </a:p>
      </dgm:t>
    </dgm:pt>
    <dgm:pt modelId="{2BE52C92-850A-40E0-AAA6-86D3D623C1FB}">
      <dgm:prSet/>
      <dgm:spPr/>
      <dgm:t>
        <a:bodyPr/>
        <a:lstStyle/>
        <a:p>
          <a:pPr rtl="0"/>
          <a:r>
            <a:rPr lang="cs-CZ" smtClean="0"/>
            <a:t>pod odborným dohledem nebo přímým vedením zdravotnického pracovníka způsobilého k poskytování zdravotní péče vykonává činnosti, které přímo souvisejí s poskytováním zdravotní péče</a:t>
          </a:r>
          <a:endParaRPr lang="cs-CZ"/>
        </a:p>
      </dgm:t>
    </dgm:pt>
    <dgm:pt modelId="{1EE7DFE2-2F28-425E-AC3A-B1B28B5D51DB}" type="parTrans" cxnId="{FBB588D3-6899-4B9B-9478-593001D38368}">
      <dgm:prSet/>
      <dgm:spPr/>
      <dgm:t>
        <a:bodyPr/>
        <a:lstStyle/>
        <a:p>
          <a:endParaRPr lang="cs-CZ"/>
        </a:p>
      </dgm:t>
    </dgm:pt>
    <dgm:pt modelId="{988F6078-AEFC-4628-89F4-F0E086F97654}" type="sibTrans" cxnId="{FBB588D3-6899-4B9B-9478-593001D38368}">
      <dgm:prSet/>
      <dgm:spPr/>
      <dgm:t>
        <a:bodyPr/>
        <a:lstStyle/>
        <a:p>
          <a:endParaRPr lang="cs-CZ"/>
        </a:p>
      </dgm:t>
    </dgm:pt>
    <dgm:pt modelId="{31427FD1-2E97-4AC0-A266-24E23F30D9B5}">
      <dgm:prSet/>
      <dgm:spPr/>
      <dgm:t>
        <a:bodyPr/>
        <a:lstStyle/>
        <a:p>
          <a:pPr rtl="0"/>
          <a:r>
            <a:rPr lang="cs-CZ" smtClean="0"/>
            <a:t>Psycholog, logoped, sociální pracovník, pracovní terapeut</a:t>
          </a:r>
          <a:endParaRPr lang="cs-CZ"/>
        </a:p>
      </dgm:t>
    </dgm:pt>
    <dgm:pt modelId="{6E9CF66A-06CD-4E44-8B14-FAEBD68DA0B7}" type="parTrans" cxnId="{46F046BA-C4BB-4AF3-8E6D-E61301231ACC}">
      <dgm:prSet/>
      <dgm:spPr/>
      <dgm:t>
        <a:bodyPr/>
        <a:lstStyle/>
        <a:p>
          <a:endParaRPr lang="cs-CZ"/>
        </a:p>
      </dgm:t>
    </dgm:pt>
    <dgm:pt modelId="{DB893A5A-B06C-4D14-B8E4-CA7C3D4EA477}" type="sibTrans" cxnId="{46F046BA-C4BB-4AF3-8E6D-E61301231ACC}">
      <dgm:prSet/>
      <dgm:spPr/>
      <dgm:t>
        <a:bodyPr/>
        <a:lstStyle/>
        <a:p>
          <a:endParaRPr lang="cs-CZ"/>
        </a:p>
      </dgm:t>
    </dgm:pt>
    <dgm:pt modelId="{41123A37-2409-4E1A-ACE7-7C8A215C0679}">
      <dgm:prSet/>
      <dgm:spPr/>
      <dgm:t>
        <a:bodyPr/>
        <a:lstStyle/>
        <a:p>
          <a:pPr rtl="0"/>
          <a:endParaRPr lang="cs-CZ" dirty="0"/>
        </a:p>
      </dgm:t>
    </dgm:pt>
    <dgm:pt modelId="{346D5B9D-9271-4C69-8DE2-3A5FD466E602}" type="parTrans" cxnId="{BB739865-A103-411C-A613-80B108970472}">
      <dgm:prSet/>
      <dgm:spPr/>
      <dgm:t>
        <a:bodyPr/>
        <a:lstStyle/>
        <a:p>
          <a:endParaRPr lang="cs-CZ"/>
        </a:p>
      </dgm:t>
    </dgm:pt>
    <dgm:pt modelId="{320140C1-EE43-4364-9F99-A92347F55A7B}" type="sibTrans" cxnId="{BB739865-A103-411C-A613-80B108970472}">
      <dgm:prSet/>
      <dgm:spPr/>
      <dgm:t>
        <a:bodyPr/>
        <a:lstStyle/>
        <a:p>
          <a:endParaRPr lang="cs-CZ"/>
        </a:p>
      </dgm:t>
    </dgm:pt>
    <dgm:pt modelId="{4024AB4D-2276-4AAF-A44A-B8D118F938F0}">
      <dgm:prSet/>
      <dgm:spPr/>
      <dgm:t>
        <a:bodyPr/>
        <a:lstStyle/>
        <a:p>
          <a:pPr rtl="0"/>
          <a:r>
            <a:rPr lang="cs-CZ" dirty="0" smtClean="0"/>
            <a:t>Některé předpisy používají zdrav </a:t>
          </a:r>
          <a:r>
            <a:rPr lang="cs-CZ" dirty="0" err="1" smtClean="0"/>
            <a:t>prac</a:t>
          </a:r>
          <a:r>
            <a:rPr lang="cs-CZ" dirty="0" smtClean="0"/>
            <a:t>. v užším smyslu (</a:t>
          </a:r>
          <a:r>
            <a:rPr lang="cs-CZ" dirty="0" err="1" smtClean="0"/>
            <a:t>nelékaři</a:t>
          </a:r>
          <a:r>
            <a:rPr lang="cs-CZ" dirty="0" smtClean="0"/>
            <a:t>)</a:t>
          </a:r>
          <a:endParaRPr lang="cs-CZ" dirty="0"/>
        </a:p>
      </dgm:t>
    </dgm:pt>
    <dgm:pt modelId="{0F6B5063-559A-4B63-8DA5-B6BA01EF2699}" type="parTrans" cxnId="{D6203A4B-1FE4-4411-BA98-107B60DB0C47}">
      <dgm:prSet/>
      <dgm:spPr/>
      <dgm:t>
        <a:bodyPr/>
        <a:lstStyle/>
        <a:p>
          <a:endParaRPr lang="cs-CZ"/>
        </a:p>
      </dgm:t>
    </dgm:pt>
    <dgm:pt modelId="{C06EED52-9508-416F-AB97-D8F07B565F1C}" type="sibTrans" cxnId="{D6203A4B-1FE4-4411-BA98-107B60DB0C47}">
      <dgm:prSet/>
      <dgm:spPr/>
      <dgm:t>
        <a:bodyPr/>
        <a:lstStyle/>
        <a:p>
          <a:endParaRPr lang="cs-CZ"/>
        </a:p>
      </dgm:t>
    </dgm:pt>
    <dgm:pt modelId="{9E7BBF76-C7F8-46C6-AA71-32A5435BD457}" type="pres">
      <dgm:prSet presAssocID="{48BC1642-806D-432A-87B3-6B9E25A165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EB1F72F-170A-4DDC-B4B1-C75E455EF2D0}" type="pres">
      <dgm:prSet presAssocID="{7028F1D4-E701-454C-9AAC-A420FD882D3F}" presName="composite" presStyleCnt="0"/>
      <dgm:spPr/>
    </dgm:pt>
    <dgm:pt modelId="{DDCDB499-8546-4FBA-B3F4-0DAC49334361}" type="pres">
      <dgm:prSet presAssocID="{7028F1D4-E701-454C-9AAC-A420FD882D3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C5FF6E2-CB76-4CFA-BD17-836136F061A1}" type="pres">
      <dgm:prSet presAssocID="{7028F1D4-E701-454C-9AAC-A420FD882D3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43223DB-1220-4150-A8A8-C216F8E07CE7}" type="pres">
      <dgm:prSet presAssocID="{DE916340-E672-46B7-9FFE-4A8341D5CA26}" presName="space" presStyleCnt="0"/>
      <dgm:spPr/>
    </dgm:pt>
    <dgm:pt modelId="{A822063B-29CF-41A7-8708-BB16F2B66270}" type="pres">
      <dgm:prSet presAssocID="{2F75BC37-F2A2-4E21-95E8-447B8C618A71}" presName="composite" presStyleCnt="0"/>
      <dgm:spPr/>
    </dgm:pt>
    <dgm:pt modelId="{4AFBEFC8-147C-4EA0-89A5-3E7A4C88E446}" type="pres">
      <dgm:prSet presAssocID="{2F75BC37-F2A2-4E21-95E8-447B8C618A7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3CDE481-09AA-46CB-880E-F08621424554}" type="pres">
      <dgm:prSet presAssocID="{2F75BC37-F2A2-4E21-95E8-447B8C618A7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9DCD82D-C209-4D17-B5BA-19268DBD76A3}" type="presOf" srcId="{2BE52C92-850A-40E0-AAA6-86D3D623C1FB}" destId="{C3CDE481-09AA-46CB-880E-F08621424554}" srcOrd="0" destOrd="0" presId="urn:microsoft.com/office/officeart/2005/8/layout/hList1"/>
    <dgm:cxn modelId="{4B62F50C-2C7F-4589-B582-FCB208AA8FF6}" type="presOf" srcId="{41123A37-2409-4E1A-ACE7-7C8A215C0679}" destId="{9C5FF6E2-CB76-4CFA-BD17-836136F061A1}" srcOrd="0" destOrd="2" presId="urn:microsoft.com/office/officeart/2005/8/layout/hList1"/>
    <dgm:cxn modelId="{BB739865-A103-411C-A613-80B108970472}" srcId="{7028F1D4-E701-454C-9AAC-A420FD882D3F}" destId="{41123A37-2409-4E1A-ACE7-7C8A215C0679}" srcOrd="2" destOrd="0" parTransId="{346D5B9D-9271-4C69-8DE2-3A5FD466E602}" sibTransId="{320140C1-EE43-4364-9F99-A92347F55A7B}"/>
    <dgm:cxn modelId="{D6203A4B-1FE4-4411-BA98-107B60DB0C47}" srcId="{7028F1D4-E701-454C-9AAC-A420FD882D3F}" destId="{4024AB4D-2276-4AAF-A44A-B8D118F938F0}" srcOrd="1" destOrd="0" parTransId="{0F6B5063-559A-4B63-8DA5-B6BA01EF2699}" sibTransId="{C06EED52-9508-416F-AB97-D8F07B565F1C}"/>
    <dgm:cxn modelId="{7663E1E9-4CBC-4F62-85BF-225650309F7A}" type="presOf" srcId="{4024AB4D-2276-4AAF-A44A-B8D118F938F0}" destId="{9C5FF6E2-CB76-4CFA-BD17-836136F061A1}" srcOrd="0" destOrd="1" presId="urn:microsoft.com/office/officeart/2005/8/layout/hList1"/>
    <dgm:cxn modelId="{46F046BA-C4BB-4AF3-8E6D-E61301231ACC}" srcId="{2F75BC37-F2A2-4E21-95E8-447B8C618A71}" destId="{31427FD1-2E97-4AC0-A266-24E23F30D9B5}" srcOrd="1" destOrd="0" parTransId="{6E9CF66A-06CD-4E44-8B14-FAEBD68DA0B7}" sibTransId="{DB893A5A-B06C-4D14-B8E4-CA7C3D4EA477}"/>
    <dgm:cxn modelId="{45469572-AFDA-417E-972D-D733910D207C}" srcId="{48BC1642-806D-432A-87B3-6B9E25A165AD}" destId="{2F75BC37-F2A2-4E21-95E8-447B8C618A71}" srcOrd="1" destOrd="0" parTransId="{48D0C81D-4676-4F89-BA8F-50FED407DBAB}" sibTransId="{F3EE4D9E-25D2-4000-BA51-AAEF0AC6B6AF}"/>
    <dgm:cxn modelId="{FA434E3F-5D87-4DA2-A22B-CFD239E1BFF9}" type="presOf" srcId="{45493CD2-D378-4298-8604-EE1268D9C02C}" destId="{9C5FF6E2-CB76-4CFA-BD17-836136F061A1}" srcOrd="0" destOrd="0" presId="urn:microsoft.com/office/officeart/2005/8/layout/hList1"/>
    <dgm:cxn modelId="{F8EB75BE-2E7F-4269-AAB7-64E2DAF2455D}" type="presOf" srcId="{2F75BC37-F2A2-4E21-95E8-447B8C618A71}" destId="{4AFBEFC8-147C-4EA0-89A5-3E7A4C88E446}" srcOrd="0" destOrd="0" presId="urn:microsoft.com/office/officeart/2005/8/layout/hList1"/>
    <dgm:cxn modelId="{FBB588D3-6899-4B9B-9478-593001D38368}" srcId="{2F75BC37-F2A2-4E21-95E8-447B8C618A71}" destId="{2BE52C92-850A-40E0-AAA6-86D3D623C1FB}" srcOrd="0" destOrd="0" parTransId="{1EE7DFE2-2F28-425E-AC3A-B1B28B5D51DB}" sibTransId="{988F6078-AEFC-4628-89F4-F0E086F97654}"/>
    <dgm:cxn modelId="{D67CD6AD-264B-473E-9638-57C331610FC3}" srcId="{48BC1642-806D-432A-87B3-6B9E25A165AD}" destId="{7028F1D4-E701-454C-9AAC-A420FD882D3F}" srcOrd="0" destOrd="0" parTransId="{C39DD2EE-55CC-454B-9009-4FC18DE2AB13}" sibTransId="{DE916340-E672-46B7-9FFE-4A8341D5CA26}"/>
    <dgm:cxn modelId="{EA8AC84F-7132-4AD9-B4EB-7556D180817B}" type="presOf" srcId="{31427FD1-2E97-4AC0-A266-24E23F30D9B5}" destId="{C3CDE481-09AA-46CB-880E-F08621424554}" srcOrd="0" destOrd="1" presId="urn:microsoft.com/office/officeart/2005/8/layout/hList1"/>
    <dgm:cxn modelId="{B480166B-889E-47FD-91D0-868B3E5166BB}" srcId="{7028F1D4-E701-454C-9AAC-A420FD882D3F}" destId="{45493CD2-D378-4298-8604-EE1268D9C02C}" srcOrd="0" destOrd="0" parTransId="{CC8CDDB9-4CC1-4C2E-84B4-94753E5F69FC}" sibTransId="{CF293B63-5F36-4A43-B9C9-ABBEDEB162CA}"/>
    <dgm:cxn modelId="{69B69C21-7705-4BE7-BA44-B3079E494325}" type="presOf" srcId="{7028F1D4-E701-454C-9AAC-A420FD882D3F}" destId="{DDCDB499-8546-4FBA-B3F4-0DAC49334361}" srcOrd="0" destOrd="0" presId="urn:microsoft.com/office/officeart/2005/8/layout/hList1"/>
    <dgm:cxn modelId="{94F78E05-1DDA-4841-BBE0-622FF8D02577}" type="presOf" srcId="{48BC1642-806D-432A-87B3-6B9E25A165AD}" destId="{9E7BBF76-C7F8-46C6-AA71-32A5435BD457}" srcOrd="0" destOrd="0" presId="urn:microsoft.com/office/officeart/2005/8/layout/hList1"/>
    <dgm:cxn modelId="{AF7B01CC-00C9-4514-A998-1142FBB58172}" type="presParOf" srcId="{9E7BBF76-C7F8-46C6-AA71-32A5435BD457}" destId="{3EB1F72F-170A-4DDC-B4B1-C75E455EF2D0}" srcOrd="0" destOrd="0" presId="urn:microsoft.com/office/officeart/2005/8/layout/hList1"/>
    <dgm:cxn modelId="{E4E7721F-A99D-4DF0-8E8A-59246C5F32F0}" type="presParOf" srcId="{3EB1F72F-170A-4DDC-B4B1-C75E455EF2D0}" destId="{DDCDB499-8546-4FBA-B3F4-0DAC49334361}" srcOrd="0" destOrd="0" presId="urn:microsoft.com/office/officeart/2005/8/layout/hList1"/>
    <dgm:cxn modelId="{C600A920-F484-493F-94AF-D1A61DCE323A}" type="presParOf" srcId="{3EB1F72F-170A-4DDC-B4B1-C75E455EF2D0}" destId="{9C5FF6E2-CB76-4CFA-BD17-836136F061A1}" srcOrd="1" destOrd="0" presId="urn:microsoft.com/office/officeart/2005/8/layout/hList1"/>
    <dgm:cxn modelId="{F6661BDD-9907-4A48-B56E-E15E4A33EB75}" type="presParOf" srcId="{9E7BBF76-C7F8-46C6-AA71-32A5435BD457}" destId="{C43223DB-1220-4150-A8A8-C216F8E07CE7}" srcOrd="1" destOrd="0" presId="urn:microsoft.com/office/officeart/2005/8/layout/hList1"/>
    <dgm:cxn modelId="{D41B70B8-78E1-4140-9503-F69E986B69AB}" type="presParOf" srcId="{9E7BBF76-C7F8-46C6-AA71-32A5435BD457}" destId="{A822063B-29CF-41A7-8708-BB16F2B66270}" srcOrd="2" destOrd="0" presId="urn:microsoft.com/office/officeart/2005/8/layout/hList1"/>
    <dgm:cxn modelId="{CFB78E08-B20A-4737-9055-1ACA20861375}" type="presParOf" srcId="{A822063B-29CF-41A7-8708-BB16F2B66270}" destId="{4AFBEFC8-147C-4EA0-89A5-3E7A4C88E446}" srcOrd="0" destOrd="0" presId="urn:microsoft.com/office/officeart/2005/8/layout/hList1"/>
    <dgm:cxn modelId="{4A0AF1E0-5A86-47F3-A374-E5F7949B88E4}" type="presParOf" srcId="{A822063B-29CF-41A7-8708-BB16F2B66270}" destId="{C3CDE481-09AA-46CB-880E-F0862142455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C4E76E8-5404-451B-9243-2F50BF69BB3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6029BEC5-8796-4EC1-BA92-35C00815B998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cs-CZ" dirty="0" smtClean="0"/>
            <a:t>Rodina, příbuzní, pozůstalí</a:t>
          </a:r>
          <a:endParaRPr lang="cs-CZ" dirty="0"/>
        </a:p>
      </dgm:t>
    </dgm:pt>
    <dgm:pt modelId="{52813FE2-D858-476B-BEF3-E1EAB225479D}" type="parTrans" cxnId="{CFD5D6EB-4D4F-47C6-AAF8-B6CEF2BC997A}">
      <dgm:prSet/>
      <dgm:spPr/>
      <dgm:t>
        <a:bodyPr/>
        <a:lstStyle/>
        <a:p>
          <a:endParaRPr lang="cs-CZ"/>
        </a:p>
      </dgm:t>
    </dgm:pt>
    <dgm:pt modelId="{665625C8-5DD5-4FD7-9ABB-60F9C858E7CF}" type="sibTrans" cxnId="{CFD5D6EB-4D4F-47C6-AAF8-B6CEF2BC997A}">
      <dgm:prSet/>
      <dgm:spPr/>
      <dgm:t>
        <a:bodyPr/>
        <a:lstStyle/>
        <a:p>
          <a:endParaRPr lang="cs-CZ"/>
        </a:p>
      </dgm:t>
    </dgm:pt>
    <dgm:pt modelId="{1C3BA6CE-F9D1-4AEF-9059-48FD69F7AC42}" type="pres">
      <dgm:prSet presAssocID="{BC4E76E8-5404-451B-9243-2F50BF69BB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60C94BA-5C19-4254-881A-F6294678AB46}" type="pres">
      <dgm:prSet presAssocID="{6029BEC5-8796-4EC1-BA92-35C00815B99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FD5D6EB-4D4F-47C6-AAF8-B6CEF2BC997A}" srcId="{BC4E76E8-5404-451B-9243-2F50BF69BB34}" destId="{6029BEC5-8796-4EC1-BA92-35C00815B998}" srcOrd="0" destOrd="0" parTransId="{52813FE2-D858-476B-BEF3-E1EAB225479D}" sibTransId="{665625C8-5DD5-4FD7-9ABB-60F9C858E7CF}"/>
    <dgm:cxn modelId="{E6AC6242-D570-468B-A35F-E8275193F3F2}" type="presOf" srcId="{BC4E76E8-5404-451B-9243-2F50BF69BB34}" destId="{1C3BA6CE-F9D1-4AEF-9059-48FD69F7AC42}" srcOrd="0" destOrd="0" presId="urn:microsoft.com/office/officeart/2005/8/layout/vList2"/>
    <dgm:cxn modelId="{83922A16-14E9-49E1-8757-DECCAEB5AC7D}" type="presOf" srcId="{6029BEC5-8796-4EC1-BA92-35C00815B998}" destId="{260C94BA-5C19-4254-881A-F6294678AB46}" srcOrd="0" destOrd="0" presId="urn:microsoft.com/office/officeart/2005/8/layout/vList2"/>
    <dgm:cxn modelId="{2D6C6025-22D4-4620-8B9E-8DECB0FF24A7}" type="presParOf" srcId="{1C3BA6CE-F9D1-4AEF-9059-48FD69F7AC42}" destId="{260C94BA-5C19-4254-881A-F6294678AB4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B2FC3FF-91DE-4B11-B9DA-934EEA6C433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66902585-05C5-430C-9B97-0040232A0379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pPr rtl="0"/>
          <a:r>
            <a:rPr lang="cs-CZ" smtClean="0"/>
            <a:t>V zásadě pořizuje poskytovatel</a:t>
          </a:r>
          <a:endParaRPr lang="cs-CZ"/>
        </a:p>
      </dgm:t>
    </dgm:pt>
    <dgm:pt modelId="{0C38ABB6-4630-49D5-9F00-DDB52A5023D3}" type="parTrans" cxnId="{F359C7F1-65E6-4582-BCB8-2C084FEA6536}">
      <dgm:prSet/>
      <dgm:spPr/>
      <dgm:t>
        <a:bodyPr/>
        <a:lstStyle/>
        <a:p>
          <a:endParaRPr lang="cs-CZ"/>
        </a:p>
      </dgm:t>
    </dgm:pt>
    <dgm:pt modelId="{D1B75FEA-A8A1-4C51-B54D-183511054D6B}" type="sibTrans" cxnId="{F359C7F1-65E6-4582-BCB8-2C084FEA6536}">
      <dgm:prSet/>
      <dgm:spPr/>
      <dgm:t>
        <a:bodyPr/>
        <a:lstStyle/>
        <a:p>
          <a:endParaRPr lang="cs-CZ"/>
        </a:p>
      </dgm:t>
    </dgm:pt>
    <dgm:pt modelId="{1F8D0EF0-3358-447A-8149-033BC2D195CC}">
      <dgm:prSet/>
      <dgm:spPr/>
      <dgm:t>
        <a:bodyPr/>
        <a:lstStyle/>
        <a:p>
          <a:pPr rtl="0"/>
          <a:r>
            <a:rPr lang="cs-CZ" smtClean="0"/>
            <a:t>úhradu ve výši, která nesmí přesáhnout náklady spojené s pořízením výpisu</a:t>
          </a:r>
          <a:endParaRPr lang="cs-CZ"/>
        </a:p>
      </dgm:t>
    </dgm:pt>
    <dgm:pt modelId="{A470D983-10DB-4B33-91F8-7034D68CE275}" type="parTrans" cxnId="{3A6D3E93-CE52-4066-BD8F-ED13052AE055}">
      <dgm:prSet/>
      <dgm:spPr/>
      <dgm:t>
        <a:bodyPr/>
        <a:lstStyle/>
        <a:p>
          <a:endParaRPr lang="cs-CZ"/>
        </a:p>
      </dgm:t>
    </dgm:pt>
    <dgm:pt modelId="{2A784278-0827-4080-AAAE-117A3549C660}" type="sibTrans" cxnId="{3A6D3E93-CE52-4066-BD8F-ED13052AE055}">
      <dgm:prSet/>
      <dgm:spPr/>
      <dgm:t>
        <a:bodyPr/>
        <a:lstStyle/>
        <a:p>
          <a:endParaRPr lang="cs-CZ"/>
        </a:p>
      </dgm:t>
    </dgm:pt>
    <dgm:pt modelId="{F3D2288F-F084-4E63-A8FE-9B7F225EC296}">
      <dgm:prSet/>
      <dgm:spPr/>
      <dgm:t>
        <a:bodyPr/>
        <a:lstStyle/>
        <a:p>
          <a:pPr rtl="0"/>
          <a:r>
            <a:rPr lang="cs-CZ" smtClean="0"/>
            <a:t>vpřípadě, že je zdravotnická dokumentace vedena pouze v elektronické podobě, má pacient nebo jiná osoba oprávněná podle § 65 právo nahlížet dálkovým přístupem nebo na pořízení její kopie na technickém nosiči dat, který si určí, nebrání-li tomu technické možnosti poskytovatele; to neplatí, požaduje-li listinnou podobu.</a:t>
          </a:r>
          <a:endParaRPr lang="cs-CZ"/>
        </a:p>
      </dgm:t>
    </dgm:pt>
    <dgm:pt modelId="{B1B89C26-8B0F-47B2-9E9B-AC006BB0A7FB}" type="parTrans" cxnId="{D3BDB9D3-5860-4D7E-B174-12659C30CD14}">
      <dgm:prSet/>
      <dgm:spPr/>
      <dgm:t>
        <a:bodyPr/>
        <a:lstStyle/>
        <a:p>
          <a:endParaRPr lang="cs-CZ"/>
        </a:p>
      </dgm:t>
    </dgm:pt>
    <dgm:pt modelId="{BE996EE5-3AC0-4F6F-A6B2-37C944E7587A}" type="sibTrans" cxnId="{D3BDB9D3-5860-4D7E-B174-12659C30CD14}">
      <dgm:prSet/>
      <dgm:spPr/>
      <dgm:t>
        <a:bodyPr/>
        <a:lstStyle/>
        <a:p>
          <a:endParaRPr lang="cs-CZ"/>
        </a:p>
      </dgm:t>
    </dgm:pt>
    <dgm:pt modelId="{D5048EFC-AE1C-4D11-9285-47A38A49908D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pPr rtl="0"/>
          <a:r>
            <a:rPr lang="cs-CZ" smtClean="0"/>
            <a:t>Na místě může i osoba oprávněna ze zákona</a:t>
          </a:r>
          <a:endParaRPr lang="cs-CZ"/>
        </a:p>
      </dgm:t>
    </dgm:pt>
    <dgm:pt modelId="{6F6BE1CE-1E8B-4D23-8EB7-E43FA42152C1}" type="parTrans" cxnId="{241276A0-9DCE-4A98-A947-4DE2F6A79675}">
      <dgm:prSet/>
      <dgm:spPr/>
      <dgm:t>
        <a:bodyPr/>
        <a:lstStyle/>
        <a:p>
          <a:endParaRPr lang="cs-CZ"/>
        </a:p>
      </dgm:t>
    </dgm:pt>
    <dgm:pt modelId="{267820F6-04E9-4832-81DD-5E486C76A297}" type="sibTrans" cxnId="{241276A0-9DCE-4A98-A947-4DE2F6A79675}">
      <dgm:prSet/>
      <dgm:spPr/>
      <dgm:t>
        <a:bodyPr/>
        <a:lstStyle/>
        <a:p>
          <a:endParaRPr lang="cs-CZ"/>
        </a:p>
      </dgm:t>
    </dgm:pt>
    <dgm:pt modelId="{8B86AC64-9EB0-4043-AADA-FD662965E739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pPr rtl="0"/>
          <a:r>
            <a:rPr lang="cs-CZ" dirty="0" smtClean="0"/>
            <a:t>O každém pořízení učinit záznam ( s výjimkou zdrav. pracovníka) </a:t>
          </a:r>
          <a:endParaRPr lang="cs-CZ" dirty="0"/>
        </a:p>
      </dgm:t>
    </dgm:pt>
    <dgm:pt modelId="{83D80048-930A-45D4-875D-2DFBB0CF8090}" type="parTrans" cxnId="{63E70FCF-B6E7-4EC3-96A9-6D33E7E73812}">
      <dgm:prSet/>
      <dgm:spPr/>
      <dgm:t>
        <a:bodyPr/>
        <a:lstStyle/>
        <a:p>
          <a:endParaRPr lang="cs-CZ"/>
        </a:p>
      </dgm:t>
    </dgm:pt>
    <dgm:pt modelId="{E24C7F71-C735-4CB4-8757-AD371EE46213}" type="sibTrans" cxnId="{63E70FCF-B6E7-4EC3-96A9-6D33E7E73812}">
      <dgm:prSet/>
      <dgm:spPr/>
      <dgm:t>
        <a:bodyPr/>
        <a:lstStyle/>
        <a:p>
          <a:endParaRPr lang="cs-CZ"/>
        </a:p>
      </dgm:t>
    </dgm:pt>
    <dgm:pt modelId="{A7CBFBF0-B085-48DF-930B-45F4D7305979}" type="pres">
      <dgm:prSet presAssocID="{5B2FC3FF-91DE-4B11-B9DA-934EEA6C43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86CE8E4-D9B9-4A9B-8FF7-ACFB29A8FE30}" type="pres">
      <dgm:prSet presAssocID="{66902585-05C5-430C-9B97-0040232A037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B339325-7BDA-4BA6-9E46-FC3F227534B9}" type="pres">
      <dgm:prSet presAssocID="{66902585-05C5-430C-9B97-0040232A037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8F9AC88-69C3-4886-A6F2-4CFB02F3EDEC}" type="pres">
      <dgm:prSet presAssocID="{D5048EFC-AE1C-4D11-9285-47A38A49908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D1699F1-92B2-4714-95A9-4247A825D37F}" type="pres">
      <dgm:prSet presAssocID="{267820F6-04E9-4832-81DD-5E486C76A297}" presName="spacer" presStyleCnt="0"/>
      <dgm:spPr/>
    </dgm:pt>
    <dgm:pt modelId="{4AE9C4C8-3CFE-4D58-A619-6841CF63B8E6}" type="pres">
      <dgm:prSet presAssocID="{8B86AC64-9EB0-4043-AADA-FD662965E73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C26B336-D2C5-4AF0-998C-B63358F01A2E}" type="presOf" srcId="{66902585-05C5-430C-9B97-0040232A0379}" destId="{086CE8E4-D9B9-4A9B-8FF7-ACFB29A8FE30}" srcOrd="0" destOrd="0" presId="urn:microsoft.com/office/officeart/2005/8/layout/vList2"/>
    <dgm:cxn modelId="{C14AB21E-AFAA-436C-BF97-3EE0C70A3571}" type="presOf" srcId="{5B2FC3FF-91DE-4B11-B9DA-934EEA6C4336}" destId="{A7CBFBF0-B085-48DF-930B-45F4D7305979}" srcOrd="0" destOrd="0" presId="urn:microsoft.com/office/officeart/2005/8/layout/vList2"/>
    <dgm:cxn modelId="{F359C7F1-65E6-4582-BCB8-2C084FEA6536}" srcId="{5B2FC3FF-91DE-4B11-B9DA-934EEA6C4336}" destId="{66902585-05C5-430C-9B97-0040232A0379}" srcOrd="0" destOrd="0" parTransId="{0C38ABB6-4630-49D5-9F00-DDB52A5023D3}" sibTransId="{D1B75FEA-A8A1-4C51-B54D-183511054D6B}"/>
    <dgm:cxn modelId="{3A6D3E93-CE52-4066-BD8F-ED13052AE055}" srcId="{66902585-05C5-430C-9B97-0040232A0379}" destId="{1F8D0EF0-3358-447A-8149-033BC2D195CC}" srcOrd="0" destOrd="0" parTransId="{A470D983-10DB-4B33-91F8-7034D68CE275}" sibTransId="{2A784278-0827-4080-AAAE-117A3549C660}"/>
    <dgm:cxn modelId="{320F95A7-1ACB-4268-A2AC-C5153A89F5F2}" type="presOf" srcId="{D5048EFC-AE1C-4D11-9285-47A38A49908D}" destId="{98F9AC88-69C3-4886-A6F2-4CFB02F3EDEC}" srcOrd="0" destOrd="0" presId="urn:microsoft.com/office/officeart/2005/8/layout/vList2"/>
    <dgm:cxn modelId="{CCDCA202-7375-498F-84C5-C5D9069B573F}" type="presOf" srcId="{F3D2288F-F084-4E63-A8FE-9B7F225EC296}" destId="{FB339325-7BDA-4BA6-9E46-FC3F227534B9}" srcOrd="0" destOrd="1" presId="urn:microsoft.com/office/officeart/2005/8/layout/vList2"/>
    <dgm:cxn modelId="{241276A0-9DCE-4A98-A947-4DE2F6A79675}" srcId="{5B2FC3FF-91DE-4B11-B9DA-934EEA6C4336}" destId="{D5048EFC-AE1C-4D11-9285-47A38A49908D}" srcOrd="1" destOrd="0" parTransId="{6F6BE1CE-1E8B-4D23-8EB7-E43FA42152C1}" sibTransId="{267820F6-04E9-4832-81DD-5E486C76A297}"/>
    <dgm:cxn modelId="{2DB20E68-9169-4C2D-ACCE-9F88A1B23ED5}" type="presOf" srcId="{1F8D0EF0-3358-447A-8149-033BC2D195CC}" destId="{FB339325-7BDA-4BA6-9E46-FC3F227534B9}" srcOrd="0" destOrd="0" presId="urn:microsoft.com/office/officeart/2005/8/layout/vList2"/>
    <dgm:cxn modelId="{D3BDB9D3-5860-4D7E-B174-12659C30CD14}" srcId="{66902585-05C5-430C-9B97-0040232A0379}" destId="{F3D2288F-F084-4E63-A8FE-9B7F225EC296}" srcOrd="1" destOrd="0" parTransId="{B1B89C26-8B0F-47B2-9E9B-AC006BB0A7FB}" sibTransId="{BE996EE5-3AC0-4F6F-A6B2-37C944E7587A}"/>
    <dgm:cxn modelId="{63E70FCF-B6E7-4EC3-96A9-6D33E7E73812}" srcId="{5B2FC3FF-91DE-4B11-B9DA-934EEA6C4336}" destId="{8B86AC64-9EB0-4043-AADA-FD662965E739}" srcOrd="2" destOrd="0" parTransId="{83D80048-930A-45D4-875D-2DFBB0CF8090}" sibTransId="{E24C7F71-C735-4CB4-8757-AD371EE46213}"/>
    <dgm:cxn modelId="{1BCFC3DA-1573-4A6D-B683-F2C4D634D2CC}" type="presOf" srcId="{8B86AC64-9EB0-4043-AADA-FD662965E739}" destId="{4AE9C4C8-3CFE-4D58-A619-6841CF63B8E6}" srcOrd="0" destOrd="0" presId="urn:microsoft.com/office/officeart/2005/8/layout/vList2"/>
    <dgm:cxn modelId="{E24A7865-7612-4730-B876-D1C5CDAB0349}" type="presParOf" srcId="{A7CBFBF0-B085-48DF-930B-45F4D7305979}" destId="{086CE8E4-D9B9-4A9B-8FF7-ACFB29A8FE30}" srcOrd="0" destOrd="0" presId="urn:microsoft.com/office/officeart/2005/8/layout/vList2"/>
    <dgm:cxn modelId="{44B7CA53-F78F-43B1-90E1-721B126AD2EF}" type="presParOf" srcId="{A7CBFBF0-B085-48DF-930B-45F4D7305979}" destId="{FB339325-7BDA-4BA6-9E46-FC3F227534B9}" srcOrd="1" destOrd="0" presId="urn:microsoft.com/office/officeart/2005/8/layout/vList2"/>
    <dgm:cxn modelId="{82CEAE60-2076-4E7E-8D8F-4A315A2D720D}" type="presParOf" srcId="{A7CBFBF0-B085-48DF-930B-45F4D7305979}" destId="{98F9AC88-69C3-4886-A6F2-4CFB02F3EDEC}" srcOrd="2" destOrd="0" presId="urn:microsoft.com/office/officeart/2005/8/layout/vList2"/>
    <dgm:cxn modelId="{0BBA244A-8EDB-4FDB-9173-153EFED7F124}" type="presParOf" srcId="{A7CBFBF0-B085-48DF-930B-45F4D7305979}" destId="{1D1699F1-92B2-4714-95A9-4247A825D37F}" srcOrd="3" destOrd="0" presId="urn:microsoft.com/office/officeart/2005/8/layout/vList2"/>
    <dgm:cxn modelId="{90997F75-4EFB-4F83-A04B-F2721A4072CC}" type="presParOf" srcId="{A7CBFBF0-B085-48DF-930B-45F4D7305979}" destId="{4AE9C4C8-3CFE-4D58-A619-6841CF63B8E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0378FEE-7B97-4A3C-8BB8-78FD3C5B7755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A3E991A6-93F5-4A29-9F3A-48C14AEDBEE0}">
      <dgm:prSet/>
      <dgm:spPr/>
      <dgm:t>
        <a:bodyPr/>
        <a:lstStyle/>
        <a:p>
          <a:pPr rtl="0"/>
          <a:r>
            <a:rPr lang="cs-CZ" dirty="0" smtClean="0"/>
            <a:t> Poskytovatel je povinen zachovat mlčenlivost o všech skutečnostech, o kterých se dozvěděl v souvislosti s poskytováním zdravotních služeb.</a:t>
          </a:r>
          <a:endParaRPr lang="cs-CZ" dirty="0"/>
        </a:p>
      </dgm:t>
    </dgm:pt>
    <dgm:pt modelId="{09AA381E-A7CC-46E2-A805-8EF667F6AB5D}" type="parTrans" cxnId="{C4174B86-0A74-4BDA-A9E1-952FAEFE05CA}">
      <dgm:prSet/>
      <dgm:spPr/>
      <dgm:t>
        <a:bodyPr/>
        <a:lstStyle/>
        <a:p>
          <a:endParaRPr lang="cs-CZ"/>
        </a:p>
      </dgm:t>
    </dgm:pt>
    <dgm:pt modelId="{60262485-BA19-4DAC-B620-9472796FF07D}" type="sibTrans" cxnId="{C4174B86-0A74-4BDA-A9E1-952FAEFE05CA}">
      <dgm:prSet/>
      <dgm:spPr/>
      <dgm:t>
        <a:bodyPr/>
        <a:lstStyle/>
        <a:p>
          <a:endParaRPr lang="cs-CZ"/>
        </a:p>
      </dgm:t>
    </dgm:pt>
    <dgm:pt modelId="{2BAB8426-56EE-4290-BBFA-57AAEBDDEA3B}" type="pres">
      <dgm:prSet presAssocID="{80378FEE-7B97-4A3C-8BB8-78FD3C5B77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26E7301B-89EF-4C99-9680-02BD78252337}" type="pres">
      <dgm:prSet presAssocID="{A3E991A6-93F5-4A29-9F3A-48C14AEDBEE0}" presName="hierRoot1" presStyleCnt="0">
        <dgm:presLayoutVars>
          <dgm:hierBranch val="init"/>
        </dgm:presLayoutVars>
      </dgm:prSet>
      <dgm:spPr/>
    </dgm:pt>
    <dgm:pt modelId="{C28FE085-8088-43C0-9E65-CC6B152CD2E5}" type="pres">
      <dgm:prSet presAssocID="{A3E991A6-93F5-4A29-9F3A-48C14AEDBEE0}" presName="rootComposite1" presStyleCnt="0"/>
      <dgm:spPr/>
    </dgm:pt>
    <dgm:pt modelId="{9DF8DF0D-C9A1-4D9C-A1A3-86D50695C6AC}" type="pres">
      <dgm:prSet presAssocID="{A3E991A6-93F5-4A29-9F3A-48C14AEDBEE0}" presName="rootText1" presStyleLbl="node0" presStyleIdx="0" presStyleCnt="1" custScaleX="121004" custScaleY="100143" custLinFactNeighborX="637" custLinFactNeighborY="-2987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E7F510CD-DAA7-4C9D-B8AD-6AD9F8801F8C}" type="pres">
      <dgm:prSet presAssocID="{A3E991A6-93F5-4A29-9F3A-48C14AEDBEE0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0E99284-9D74-4F5B-88C0-B18FD2B119C5}" type="pres">
      <dgm:prSet presAssocID="{A3E991A6-93F5-4A29-9F3A-48C14AEDBEE0}" presName="hierChild2" presStyleCnt="0"/>
      <dgm:spPr/>
    </dgm:pt>
    <dgm:pt modelId="{E971E199-14D3-410B-8336-6DDDFCBC0521}" type="pres">
      <dgm:prSet presAssocID="{A3E991A6-93F5-4A29-9F3A-48C14AEDBEE0}" presName="hierChild3" presStyleCnt="0"/>
      <dgm:spPr/>
    </dgm:pt>
  </dgm:ptLst>
  <dgm:cxnLst>
    <dgm:cxn modelId="{759A8B58-8512-4872-8818-DDA0F7772567}" type="presOf" srcId="{80378FEE-7B97-4A3C-8BB8-78FD3C5B7755}" destId="{2BAB8426-56EE-4290-BBFA-57AAEBDDEA3B}" srcOrd="0" destOrd="0" presId="urn:microsoft.com/office/officeart/2005/8/layout/orgChart1"/>
    <dgm:cxn modelId="{C92A5270-20F4-4AA1-B846-E3E0065D5AA2}" type="presOf" srcId="{A3E991A6-93F5-4A29-9F3A-48C14AEDBEE0}" destId="{E7F510CD-DAA7-4C9D-B8AD-6AD9F8801F8C}" srcOrd="1" destOrd="0" presId="urn:microsoft.com/office/officeart/2005/8/layout/orgChart1"/>
    <dgm:cxn modelId="{C4174B86-0A74-4BDA-A9E1-952FAEFE05CA}" srcId="{80378FEE-7B97-4A3C-8BB8-78FD3C5B7755}" destId="{A3E991A6-93F5-4A29-9F3A-48C14AEDBEE0}" srcOrd="0" destOrd="0" parTransId="{09AA381E-A7CC-46E2-A805-8EF667F6AB5D}" sibTransId="{60262485-BA19-4DAC-B620-9472796FF07D}"/>
    <dgm:cxn modelId="{08802CC2-C999-4450-8BD2-A7C75ED369E9}" type="presOf" srcId="{A3E991A6-93F5-4A29-9F3A-48C14AEDBEE0}" destId="{9DF8DF0D-C9A1-4D9C-A1A3-86D50695C6AC}" srcOrd="0" destOrd="0" presId="urn:microsoft.com/office/officeart/2005/8/layout/orgChart1"/>
    <dgm:cxn modelId="{F7507D7E-3730-4D62-AD2A-D749834A3C79}" type="presParOf" srcId="{2BAB8426-56EE-4290-BBFA-57AAEBDDEA3B}" destId="{26E7301B-89EF-4C99-9680-02BD78252337}" srcOrd="0" destOrd="0" presId="urn:microsoft.com/office/officeart/2005/8/layout/orgChart1"/>
    <dgm:cxn modelId="{772692DF-4937-4845-8DDF-B43C0404C878}" type="presParOf" srcId="{26E7301B-89EF-4C99-9680-02BD78252337}" destId="{C28FE085-8088-43C0-9E65-CC6B152CD2E5}" srcOrd="0" destOrd="0" presId="urn:microsoft.com/office/officeart/2005/8/layout/orgChart1"/>
    <dgm:cxn modelId="{85A480C8-856B-47D2-8F7B-BB269E0AF21C}" type="presParOf" srcId="{C28FE085-8088-43C0-9E65-CC6B152CD2E5}" destId="{9DF8DF0D-C9A1-4D9C-A1A3-86D50695C6AC}" srcOrd="0" destOrd="0" presId="urn:microsoft.com/office/officeart/2005/8/layout/orgChart1"/>
    <dgm:cxn modelId="{B6A7CEE8-FF3A-4F45-8B6D-7ACF7CA72EBA}" type="presParOf" srcId="{C28FE085-8088-43C0-9E65-CC6B152CD2E5}" destId="{E7F510CD-DAA7-4C9D-B8AD-6AD9F8801F8C}" srcOrd="1" destOrd="0" presId="urn:microsoft.com/office/officeart/2005/8/layout/orgChart1"/>
    <dgm:cxn modelId="{DE509B4F-E511-4A36-9161-E08D55CB27C3}" type="presParOf" srcId="{26E7301B-89EF-4C99-9680-02BD78252337}" destId="{30E99284-9D74-4F5B-88C0-B18FD2B119C5}" srcOrd="1" destOrd="0" presId="urn:microsoft.com/office/officeart/2005/8/layout/orgChart1"/>
    <dgm:cxn modelId="{69E92371-8321-44AF-B28C-7CC29A85CFCF}" type="presParOf" srcId="{26E7301B-89EF-4C99-9680-02BD78252337}" destId="{E971E199-14D3-410B-8336-6DDDFCBC05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40B21B3-7BEF-41F1-986E-6A6EDF7CC1D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033E0BB-6A31-471C-8011-2A1289EED917}">
      <dgm:prSet/>
      <dgm:spPr/>
      <dgm:t>
        <a:bodyPr/>
        <a:lstStyle/>
        <a:p>
          <a:pPr rtl="0"/>
          <a:r>
            <a:rPr lang="cs-CZ" dirty="0" smtClean="0"/>
            <a:t>Za porušení povinné mlčenlivosti se nepovažuje</a:t>
          </a:r>
          <a:endParaRPr lang="cs-CZ" dirty="0"/>
        </a:p>
      </dgm:t>
    </dgm:pt>
    <dgm:pt modelId="{2BF10DB9-AD02-47F2-BC3C-C5CEAA7DE793}" type="parTrans" cxnId="{2016E575-9149-4D92-97A0-F969B992100E}">
      <dgm:prSet/>
      <dgm:spPr/>
      <dgm:t>
        <a:bodyPr/>
        <a:lstStyle/>
        <a:p>
          <a:endParaRPr lang="cs-CZ"/>
        </a:p>
      </dgm:t>
    </dgm:pt>
    <dgm:pt modelId="{12B9DD4A-F007-4402-AE99-C4B5F2CE0B7C}" type="sibTrans" cxnId="{2016E575-9149-4D92-97A0-F969B992100E}">
      <dgm:prSet/>
      <dgm:spPr/>
      <dgm:t>
        <a:bodyPr/>
        <a:lstStyle/>
        <a:p>
          <a:endParaRPr lang="cs-CZ"/>
        </a:p>
      </dgm:t>
    </dgm:pt>
    <dgm:pt modelId="{C71F09A4-7461-4634-8B63-C06C506E6812}">
      <dgm:prSet/>
      <dgm:spPr/>
      <dgm:t>
        <a:bodyPr/>
        <a:lstStyle/>
        <a:p>
          <a:pPr rtl="0"/>
          <a:r>
            <a:rPr lang="cs-CZ" dirty="0" smtClean="0"/>
            <a:t>předávání informací nezbytných pro zajištění návaznosti poskytovaných zdravotních služeb,</a:t>
          </a:r>
          <a:endParaRPr lang="cs-CZ" dirty="0"/>
        </a:p>
      </dgm:t>
    </dgm:pt>
    <dgm:pt modelId="{E975A70B-C3E3-41FB-82F6-EC2571E0F331}" type="parTrans" cxnId="{F8A66855-4EC7-4B2E-B703-EA99E3F7C021}">
      <dgm:prSet/>
      <dgm:spPr/>
      <dgm:t>
        <a:bodyPr/>
        <a:lstStyle/>
        <a:p>
          <a:endParaRPr lang="cs-CZ"/>
        </a:p>
      </dgm:t>
    </dgm:pt>
    <dgm:pt modelId="{5AF32D22-416F-441A-9C16-F287816ABA9F}" type="sibTrans" cxnId="{F8A66855-4EC7-4B2E-B703-EA99E3F7C021}">
      <dgm:prSet/>
      <dgm:spPr/>
      <dgm:t>
        <a:bodyPr/>
        <a:lstStyle/>
        <a:p>
          <a:endParaRPr lang="cs-CZ"/>
        </a:p>
      </dgm:t>
    </dgm:pt>
    <dgm:pt modelId="{D5CFBB17-31C5-40D2-BA3F-3FBCCFC1195F}">
      <dgm:prSet/>
      <dgm:spPr/>
      <dgm:t>
        <a:bodyPr/>
        <a:lstStyle/>
        <a:p>
          <a:pPr rtl="0"/>
          <a:r>
            <a:rPr lang="cs-CZ" dirty="0" smtClean="0"/>
            <a:t>sdělování údajů nebo jiných skutečností, je-li poskytovatel zproštěn pacientem mlčenlivosti</a:t>
          </a:r>
          <a:endParaRPr lang="cs-CZ" dirty="0"/>
        </a:p>
      </dgm:t>
    </dgm:pt>
    <dgm:pt modelId="{FF81F181-1CAC-44FC-A5D6-BFE205005DE6}" type="parTrans" cxnId="{3321E138-5643-4321-85BC-A18241A21A90}">
      <dgm:prSet/>
      <dgm:spPr/>
      <dgm:t>
        <a:bodyPr/>
        <a:lstStyle/>
        <a:p>
          <a:endParaRPr lang="cs-CZ"/>
        </a:p>
      </dgm:t>
    </dgm:pt>
    <dgm:pt modelId="{0E8BA229-5B0B-4FAA-89B7-81213ECA1DA8}" type="sibTrans" cxnId="{3321E138-5643-4321-85BC-A18241A21A90}">
      <dgm:prSet/>
      <dgm:spPr/>
      <dgm:t>
        <a:bodyPr/>
        <a:lstStyle/>
        <a:p>
          <a:endParaRPr lang="cs-CZ"/>
        </a:p>
      </dgm:t>
    </dgm:pt>
    <dgm:pt modelId="{56707239-6BE2-46BB-BE64-86AB3F5AA7D7}">
      <dgm:prSet/>
      <dgm:spPr/>
      <dgm:t>
        <a:bodyPr/>
        <a:lstStyle/>
        <a:p>
          <a:pPr rtl="0"/>
          <a:r>
            <a:rPr lang="cs-CZ" dirty="0" smtClean="0"/>
            <a:t>pro potřeby trestního řízení</a:t>
          </a:r>
          <a:endParaRPr lang="cs-CZ" dirty="0"/>
        </a:p>
      </dgm:t>
    </dgm:pt>
    <dgm:pt modelId="{EFE92A7A-862A-45B7-9182-6836D0BD7C85}" type="parTrans" cxnId="{1C2F1EFA-9FE0-4E3A-807D-5A9DCD19E8EE}">
      <dgm:prSet/>
      <dgm:spPr/>
      <dgm:t>
        <a:bodyPr/>
        <a:lstStyle/>
        <a:p>
          <a:endParaRPr lang="cs-CZ"/>
        </a:p>
      </dgm:t>
    </dgm:pt>
    <dgm:pt modelId="{551DFA25-4F2D-451E-AED1-84E5B46B08A1}" type="sibTrans" cxnId="{1C2F1EFA-9FE0-4E3A-807D-5A9DCD19E8EE}">
      <dgm:prSet/>
      <dgm:spPr/>
      <dgm:t>
        <a:bodyPr/>
        <a:lstStyle/>
        <a:p>
          <a:endParaRPr lang="cs-CZ"/>
        </a:p>
      </dgm:t>
    </dgm:pt>
    <dgm:pt modelId="{5691280F-1129-4D26-81D4-9933EB1E1CC3}">
      <dgm:prSet/>
      <dgm:spPr/>
      <dgm:t>
        <a:bodyPr/>
        <a:lstStyle/>
        <a:p>
          <a:pPr rtl="0"/>
          <a:r>
            <a:rPr lang="cs-CZ" b="0" i="0" dirty="0" smtClean="0"/>
            <a:t>v nezbytném rozsahu pro ochranu vlastních práv</a:t>
          </a:r>
          <a:endParaRPr lang="cs-CZ" dirty="0"/>
        </a:p>
      </dgm:t>
    </dgm:pt>
    <dgm:pt modelId="{9E1AF508-5877-4539-9F74-2C9D9E93F2D7}" type="parTrans" cxnId="{23BFF520-997F-44CE-8C5D-A7E902A67F90}">
      <dgm:prSet/>
      <dgm:spPr/>
    </dgm:pt>
    <dgm:pt modelId="{E9AD7E63-2084-404D-8BC8-AE5EDDF565CE}" type="sibTrans" cxnId="{23BFF520-997F-44CE-8C5D-A7E902A67F90}">
      <dgm:prSet/>
      <dgm:spPr/>
    </dgm:pt>
    <dgm:pt modelId="{1AE091F2-A26F-40E0-8142-4B2E1BDA2B6E}" type="pres">
      <dgm:prSet presAssocID="{740B21B3-7BEF-41F1-986E-6A6EDF7CC1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298FEDD-A036-4A0F-AE5C-EE1E1A550685}" type="pres">
      <dgm:prSet presAssocID="{5033E0BB-6A31-471C-8011-2A1289EED91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A483D5-F9EA-4769-8FD9-3AAE92123221}" type="pres">
      <dgm:prSet presAssocID="{5033E0BB-6A31-471C-8011-2A1289EED91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42E8357-5FE3-430D-8228-455D831643A1}" type="presOf" srcId="{5691280F-1129-4D26-81D4-9933EB1E1CC3}" destId="{62A483D5-F9EA-4769-8FD9-3AAE92123221}" srcOrd="0" destOrd="3" presId="urn:microsoft.com/office/officeart/2005/8/layout/vList2"/>
    <dgm:cxn modelId="{414936DE-203A-42F5-A6CD-4319A8C430C8}" type="presOf" srcId="{5033E0BB-6A31-471C-8011-2A1289EED917}" destId="{C298FEDD-A036-4A0F-AE5C-EE1E1A550685}" srcOrd="0" destOrd="0" presId="urn:microsoft.com/office/officeart/2005/8/layout/vList2"/>
    <dgm:cxn modelId="{F8A66855-4EC7-4B2E-B703-EA99E3F7C021}" srcId="{5033E0BB-6A31-471C-8011-2A1289EED917}" destId="{C71F09A4-7461-4634-8B63-C06C506E6812}" srcOrd="0" destOrd="0" parTransId="{E975A70B-C3E3-41FB-82F6-EC2571E0F331}" sibTransId="{5AF32D22-416F-441A-9C16-F287816ABA9F}"/>
    <dgm:cxn modelId="{A7B9E126-F591-4044-A3C7-84719A55A56B}" type="presOf" srcId="{740B21B3-7BEF-41F1-986E-6A6EDF7CC1D7}" destId="{1AE091F2-A26F-40E0-8142-4B2E1BDA2B6E}" srcOrd="0" destOrd="0" presId="urn:microsoft.com/office/officeart/2005/8/layout/vList2"/>
    <dgm:cxn modelId="{1C2F1EFA-9FE0-4E3A-807D-5A9DCD19E8EE}" srcId="{5033E0BB-6A31-471C-8011-2A1289EED917}" destId="{56707239-6BE2-46BB-BE64-86AB3F5AA7D7}" srcOrd="2" destOrd="0" parTransId="{EFE92A7A-862A-45B7-9182-6836D0BD7C85}" sibTransId="{551DFA25-4F2D-451E-AED1-84E5B46B08A1}"/>
    <dgm:cxn modelId="{0FC6DC0D-571E-4160-8621-96535B1CE57A}" type="presOf" srcId="{56707239-6BE2-46BB-BE64-86AB3F5AA7D7}" destId="{62A483D5-F9EA-4769-8FD9-3AAE92123221}" srcOrd="0" destOrd="2" presId="urn:microsoft.com/office/officeart/2005/8/layout/vList2"/>
    <dgm:cxn modelId="{696B7502-551C-46B2-8E0C-A7C9191EA963}" type="presOf" srcId="{C71F09A4-7461-4634-8B63-C06C506E6812}" destId="{62A483D5-F9EA-4769-8FD9-3AAE92123221}" srcOrd="0" destOrd="0" presId="urn:microsoft.com/office/officeart/2005/8/layout/vList2"/>
    <dgm:cxn modelId="{2016E575-9149-4D92-97A0-F969B992100E}" srcId="{740B21B3-7BEF-41F1-986E-6A6EDF7CC1D7}" destId="{5033E0BB-6A31-471C-8011-2A1289EED917}" srcOrd="0" destOrd="0" parTransId="{2BF10DB9-AD02-47F2-BC3C-C5CEAA7DE793}" sibTransId="{12B9DD4A-F007-4402-AE99-C4B5F2CE0B7C}"/>
    <dgm:cxn modelId="{23BFF520-997F-44CE-8C5D-A7E902A67F90}" srcId="{5033E0BB-6A31-471C-8011-2A1289EED917}" destId="{5691280F-1129-4D26-81D4-9933EB1E1CC3}" srcOrd="3" destOrd="0" parTransId="{9E1AF508-5877-4539-9F74-2C9D9E93F2D7}" sibTransId="{E9AD7E63-2084-404D-8BC8-AE5EDDF565CE}"/>
    <dgm:cxn modelId="{3321E138-5643-4321-85BC-A18241A21A90}" srcId="{5033E0BB-6A31-471C-8011-2A1289EED917}" destId="{D5CFBB17-31C5-40D2-BA3F-3FBCCFC1195F}" srcOrd="1" destOrd="0" parTransId="{FF81F181-1CAC-44FC-A5D6-BFE205005DE6}" sibTransId="{0E8BA229-5B0B-4FAA-89B7-81213ECA1DA8}"/>
    <dgm:cxn modelId="{BB492233-18BB-468C-8C7F-70F17D14840A}" type="presOf" srcId="{D5CFBB17-31C5-40D2-BA3F-3FBCCFC1195F}" destId="{62A483D5-F9EA-4769-8FD9-3AAE92123221}" srcOrd="0" destOrd="1" presId="urn:microsoft.com/office/officeart/2005/8/layout/vList2"/>
    <dgm:cxn modelId="{D8C10726-B4BC-426A-B4E7-1EB2D8392FFB}" type="presParOf" srcId="{1AE091F2-A26F-40E0-8142-4B2E1BDA2B6E}" destId="{C298FEDD-A036-4A0F-AE5C-EE1E1A550685}" srcOrd="0" destOrd="0" presId="urn:microsoft.com/office/officeart/2005/8/layout/vList2"/>
    <dgm:cxn modelId="{28008098-E661-47F8-91BD-077567D9C4B1}" type="presParOf" srcId="{1AE091F2-A26F-40E0-8142-4B2E1BDA2B6E}" destId="{62A483D5-F9EA-4769-8FD9-3AAE9212322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EE04F112-AEBB-4F85-A635-9CCCBFEFCA0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C0AD4EE9-E604-4412-B9C8-F150452F9BCC}">
      <dgm:prSet/>
      <dgm:spPr/>
      <dgm:t>
        <a:bodyPr/>
        <a:lstStyle/>
        <a:p>
          <a:pPr rtl="0"/>
          <a:r>
            <a:rPr lang="cs-CZ" dirty="0" smtClean="0"/>
            <a:t>Občanský zákoník (platí souběžně se ZZS)</a:t>
          </a:r>
          <a:endParaRPr lang="cs-CZ" dirty="0"/>
        </a:p>
      </dgm:t>
    </dgm:pt>
    <dgm:pt modelId="{50E157ED-2F65-4AB3-A5F9-39A22D670727}" type="parTrans" cxnId="{5D7018AF-E9A5-4893-A777-815A59ECAB9C}">
      <dgm:prSet/>
      <dgm:spPr/>
      <dgm:t>
        <a:bodyPr/>
        <a:lstStyle/>
        <a:p>
          <a:endParaRPr lang="cs-CZ"/>
        </a:p>
      </dgm:t>
    </dgm:pt>
    <dgm:pt modelId="{0029B9E0-C195-42A8-A0A8-0A21FF05B281}" type="sibTrans" cxnId="{5D7018AF-E9A5-4893-A777-815A59ECAB9C}">
      <dgm:prSet/>
      <dgm:spPr/>
      <dgm:t>
        <a:bodyPr/>
        <a:lstStyle/>
        <a:p>
          <a:endParaRPr lang="cs-CZ"/>
        </a:p>
      </dgm:t>
    </dgm:pt>
    <dgm:pt modelId="{1607D1B4-A045-455B-BDF5-6ADCAD26AF72}" type="pres">
      <dgm:prSet presAssocID="{EE04F112-AEBB-4F85-A635-9CCCBFEFCA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9427E72-9E33-4118-A88D-B641D0C91822}" type="pres">
      <dgm:prSet presAssocID="{C0AD4EE9-E604-4412-B9C8-F150452F9BC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D7018AF-E9A5-4893-A777-815A59ECAB9C}" srcId="{EE04F112-AEBB-4F85-A635-9CCCBFEFCA00}" destId="{C0AD4EE9-E604-4412-B9C8-F150452F9BCC}" srcOrd="0" destOrd="0" parTransId="{50E157ED-2F65-4AB3-A5F9-39A22D670727}" sibTransId="{0029B9E0-C195-42A8-A0A8-0A21FF05B281}"/>
    <dgm:cxn modelId="{4B143986-16F5-485E-980A-9BAB00F139D8}" type="presOf" srcId="{EE04F112-AEBB-4F85-A635-9CCCBFEFCA00}" destId="{1607D1B4-A045-455B-BDF5-6ADCAD26AF72}" srcOrd="0" destOrd="0" presId="urn:microsoft.com/office/officeart/2005/8/layout/vList2"/>
    <dgm:cxn modelId="{5BB6610F-411D-4B08-8F36-6E71D24F7D04}" type="presOf" srcId="{C0AD4EE9-E604-4412-B9C8-F150452F9BCC}" destId="{A9427E72-9E33-4118-A88D-B641D0C91822}" srcOrd="0" destOrd="0" presId="urn:microsoft.com/office/officeart/2005/8/layout/vList2"/>
    <dgm:cxn modelId="{B9EDB488-71FB-4381-ACCD-637C474CEA07}" type="presParOf" srcId="{1607D1B4-A045-455B-BDF5-6ADCAD26AF72}" destId="{A9427E72-9E33-4118-A88D-B641D0C9182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E6E78682-9F45-4F97-A3FC-6EAE728D18EC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82D0DCAB-2DF8-4059-8143-94CF19C64E30}">
      <dgm:prSet phldrT="[Text]"/>
      <dgm:spPr/>
      <dgm:t>
        <a:bodyPr/>
        <a:lstStyle/>
        <a:p>
          <a:r>
            <a:rPr lang="cs-CZ" dirty="0" smtClean="0"/>
            <a:t>Porušení právní povinnosti</a:t>
          </a:r>
          <a:endParaRPr lang="cs-CZ" dirty="0"/>
        </a:p>
      </dgm:t>
    </dgm:pt>
    <dgm:pt modelId="{0DA588AF-547E-4747-931E-DC48EAFCC4DB}" type="parTrans" cxnId="{33A8249D-DBAA-4268-92F4-4EE76E1BDC70}">
      <dgm:prSet/>
      <dgm:spPr/>
      <dgm:t>
        <a:bodyPr/>
        <a:lstStyle/>
        <a:p>
          <a:endParaRPr lang="cs-CZ"/>
        </a:p>
      </dgm:t>
    </dgm:pt>
    <dgm:pt modelId="{34B3A686-6A6C-415F-9185-5A171E6A7918}" type="sibTrans" cxnId="{33A8249D-DBAA-4268-92F4-4EE76E1BDC70}">
      <dgm:prSet/>
      <dgm:spPr/>
      <dgm:t>
        <a:bodyPr/>
        <a:lstStyle/>
        <a:p>
          <a:endParaRPr lang="cs-CZ"/>
        </a:p>
      </dgm:t>
    </dgm:pt>
    <dgm:pt modelId="{8FBBEFA6-E364-40CB-AC10-394524D0D082}">
      <dgm:prSet phldrT="[Text]"/>
      <dgm:spPr/>
      <dgm:t>
        <a:bodyPr/>
        <a:lstStyle/>
        <a:p>
          <a:r>
            <a:rPr lang="cs-CZ" dirty="0" smtClean="0"/>
            <a:t>Příčinná souvislost</a:t>
          </a:r>
          <a:endParaRPr lang="cs-CZ" dirty="0"/>
        </a:p>
      </dgm:t>
    </dgm:pt>
    <dgm:pt modelId="{46AF3EB6-9EF2-4630-9765-018D82DD538B}" type="parTrans" cxnId="{5D7B6C66-6027-4E57-863B-F8E504890ACD}">
      <dgm:prSet/>
      <dgm:spPr/>
      <dgm:t>
        <a:bodyPr/>
        <a:lstStyle/>
        <a:p>
          <a:endParaRPr lang="cs-CZ"/>
        </a:p>
      </dgm:t>
    </dgm:pt>
    <dgm:pt modelId="{E69442C7-F1DB-481F-8941-F7A8370F25EC}" type="sibTrans" cxnId="{5D7B6C66-6027-4E57-863B-F8E504890ACD}">
      <dgm:prSet/>
      <dgm:spPr/>
      <dgm:t>
        <a:bodyPr/>
        <a:lstStyle/>
        <a:p>
          <a:endParaRPr lang="cs-CZ"/>
        </a:p>
      </dgm:t>
    </dgm:pt>
    <dgm:pt modelId="{D868B3D2-0462-4CD5-A4CB-6D13AAF940DD}">
      <dgm:prSet phldrT="[Text]"/>
      <dgm:spPr/>
      <dgm:t>
        <a:bodyPr/>
        <a:lstStyle/>
        <a:p>
          <a:r>
            <a:rPr lang="cs-CZ" dirty="0" smtClean="0"/>
            <a:t>Škoda/porušení právem chráněného zájmu </a:t>
          </a:r>
          <a:endParaRPr lang="cs-CZ" dirty="0"/>
        </a:p>
      </dgm:t>
    </dgm:pt>
    <dgm:pt modelId="{FDCFD825-698D-4E4E-A5C9-CF8FC4321FB2}" type="parTrans" cxnId="{AAE64D3B-F43E-440F-949D-96EEF382128B}">
      <dgm:prSet/>
      <dgm:spPr/>
      <dgm:t>
        <a:bodyPr/>
        <a:lstStyle/>
        <a:p>
          <a:endParaRPr lang="cs-CZ"/>
        </a:p>
      </dgm:t>
    </dgm:pt>
    <dgm:pt modelId="{BC953A2A-1F84-49C5-AD49-C43F319458F7}" type="sibTrans" cxnId="{AAE64D3B-F43E-440F-949D-96EEF382128B}">
      <dgm:prSet/>
      <dgm:spPr/>
      <dgm:t>
        <a:bodyPr/>
        <a:lstStyle/>
        <a:p>
          <a:endParaRPr lang="cs-CZ"/>
        </a:p>
      </dgm:t>
    </dgm:pt>
    <dgm:pt modelId="{28A1986A-0A2D-4C57-B38B-70BE5B4C5578}" type="pres">
      <dgm:prSet presAssocID="{E6E78682-9F45-4F97-A3FC-6EAE728D18EC}" presName="CompostProcess" presStyleCnt="0">
        <dgm:presLayoutVars>
          <dgm:dir/>
          <dgm:resizeHandles val="exact"/>
        </dgm:presLayoutVars>
      </dgm:prSet>
      <dgm:spPr/>
    </dgm:pt>
    <dgm:pt modelId="{88F4B9F3-8E4E-4CC6-B36D-6AA6CB437AFC}" type="pres">
      <dgm:prSet presAssocID="{E6E78682-9F45-4F97-A3FC-6EAE728D18EC}" presName="arrow" presStyleLbl="bgShp" presStyleIdx="0" presStyleCnt="1"/>
      <dgm:spPr/>
    </dgm:pt>
    <dgm:pt modelId="{CDB6E269-A806-4C24-8CBB-323F4941AA26}" type="pres">
      <dgm:prSet presAssocID="{E6E78682-9F45-4F97-A3FC-6EAE728D18EC}" presName="linearProcess" presStyleCnt="0"/>
      <dgm:spPr/>
    </dgm:pt>
    <dgm:pt modelId="{CE714229-4FDB-44DC-993E-48CE13974932}" type="pres">
      <dgm:prSet presAssocID="{82D0DCAB-2DF8-4059-8143-94CF19C64E3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F269F10-D311-41D9-A08E-D09EB9397621}" type="pres">
      <dgm:prSet presAssocID="{34B3A686-6A6C-415F-9185-5A171E6A7918}" presName="sibTrans" presStyleCnt="0"/>
      <dgm:spPr/>
    </dgm:pt>
    <dgm:pt modelId="{0F8AB609-0B9C-42D2-ADB8-B0CDEF09A769}" type="pres">
      <dgm:prSet presAssocID="{8FBBEFA6-E364-40CB-AC10-394524D0D08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3A0D40A-9BE0-4527-AA78-CF85501F151E}" type="pres">
      <dgm:prSet presAssocID="{E69442C7-F1DB-481F-8941-F7A8370F25EC}" presName="sibTrans" presStyleCnt="0"/>
      <dgm:spPr/>
    </dgm:pt>
    <dgm:pt modelId="{8B4FE3F0-24A0-468E-BC57-0C15AD6D5069}" type="pres">
      <dgm:prSet presAssocID="{D868B3D2-0462-4CD5-A4CB-6D13AAF940D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3A8249D-DBAA-4268-92F4-4EE76E1BDC70}" srcId="{E6E78682-9F45-4F97-A3FC-6EAE728D18EC}" destId="{82D0DCAB-2DF8-4059-8143-94CF19C64E30}" srcOrd="0" destOrd="0" parTransId="{0DA588AF-547E-4747-931E-DC48EAFCC4DB}" sibTransId="{34B3A686-6A6C-415F-9185-5A171E6A7918}"/>
    <dgm:cxn modelId="{7A3D3D2D-EB6A-458D-A0A0-32764E877EBD}" type="presOf" srcId="{D868B3D2-0462-4CD5-A4CB-6D13AAF940DD}" destId="{8B4FE3F0-24A0-468E-BC57-0C15AD6D5069}" srcOrd="0" destOrd="0" presId="urn:microsoft.com/office/officeart/2005/8/layout/hProcess9"/>
    <dgm:cxn modelId="{80B5C036-6863-4050-9E35-F9A30DA33051}" type="presOf" srcId="{82D0DCAB-2DF8-4059-8143-94CF19C64E30}" destId="{CE714229-4FDB-44DC-993E-48CE13974932}" srcOrd="0" destOrd="0" presId="urn:microsoft.com/office/officeart/2005/8/layout/hProcess9"/>
    <dgm:cxn modelId="{5D7B6C66-6027-4E57-863B-F8E504890ACD}" srcId="{E6E78682-9F45-4F97-A3FC-6EAE728D18EC}" destId="{8FBBEFA6-E364-40CB-AC10-394524D0D082}" srcOrd="1" destOrd="0" parTransId="{46AF3EB6-9EF2-4630-9765-018D82DD538B}" sibTransId="{E69442C7-F1DB-481F-8941-F7A8370F25EC}"/>
    <dgm:cxn modelId="{AAE64D3B-F43E-440F-949D-96EEF382128B}" srcId="{E6E78682-9F45-4F97-A3FC-6EAE728D18EC}" destId="{D868B3D2-0462-4CD5-A4CB-6D13AAF940DD}" srcOrd="2" destOrd="0" parTransId="{FDCFD825-698D-4E4E-A5C9-CF8FC4321FB2}" sibTransId="{BC953A2A-1F84-49C5-AD49-C43F319458F7}"/>
    <dgm:cxn modelId="{CDDC30F1-D0F8-47F2-8022-A96B1460BC3F}" type="presOf" srcId="{E6E78682-9F45-4F97-A3FC-6EAE728D18EC}" destId="{28A1986A-0A2D-4C57-B38B-70BE5B4C5578}" srcOrd="0" destOrd="0" presId="urn:microsoft.com/office/officeart/2005/8/layout/hProcess9"/>
    <dgm:cxn modelId="{FC469403-8582-42C6-8876-2B7BE867C6B9}" type="presOf" srcId="{8FBBEFA6-E364-40CB-AC10-394524D0D082}" destId="{0F8AB609-0B9C-42D2-ADB8-B0CDEF09A769}" srcOrd="0" destOrd="0" presId="urn:microsoft.com/office/officeart/2005/8/layout/hProcess9"/>
    <dgm:cxn modelId="{F603A820-8AC5-48EF-9544-352A05870824}" type="presParOf" srcId="{28A1986A-0A2D-4C57-B38B-70BE5B4C5578}" destId="{88F4B9F3-8E4E-4CC6-B36D-6AA6CB437AFC}" srcOrd="0" destOrd="0" presId="urn:microsoft.com/office/officeart/2005/8/layout/hProcess9"/>
    <dgm:cxn modelId="{C7C01975-9DBF-496E-BE04-BB10460E7CD7}" type="presParOf" srcId="{28A1986A-0A2D-4C57-B38B-70BE5B4C5578}" destId="{CDB6E269-A806-4C24-8CBB-323F4941AA26}" srcOrd="1" destOrd="0" presId="urn:microsoft.com/office/officeart/2005/8/layout/hProcess9"/>
    <dgm:cxn modelId="{1F0AA387-2F54-4BA2-B8A0-9E710F7039F5}" type="presParOf" srcId="{CDB6E269-A806-4C24-8CBB-323F4941AA26}" destId="{CE714229-4FDB-44DC-993E-48CE13974932}" srcOrd="0" destOrd="0" presId="urn:microsoft.com/office/officeart/2005/8/layout/hProcess9"/>
    <dgm:cxn modelId="{DEFC611F-5923-4187-8693-7B17B00C4C7A}" type="presParOf" srcId="{CDB6E269-A806-4C24-8CBB-323F4941AA26}" destId="{7F269F10-D311-41D9-A08E-D09EB9397621}" srcOrd="1" destOrd="0" presId="urn:microsoft.com/office/officeart/2005/8/layout/hProcess9"/>
    <dgm:cxn modelId="{C1B2BB0E-0572-4BF6-9FE3-4E02A625F6ED}" type="presParOf" srcId="{CDB6E269-A806-4C24-8CBB-323F4941AA26}" destId="{0F8AB609-0B9C-42D2-ADB8-B0CDEF09A769}" srcOrd="2" destOrd="0" presId="urn:microsoft.com/office/officeart/2005/8/layout/hProcess9"/>
    <dgm:cxn modelId="{40105D6E-E4F8-40BF-A232-075B0FDA32A2}" type="presParOf" srcId="{CDB6E269-A806-4C24-8CBB-323F4941AA26}" destId="{B3A0D40A-9BE0-4527-AA78-CF85501F151E}" srcOrd="3" destOrd="0" presId="urn:microsoft.com/office/officeart/2005/8/layout/hProcess9"/>
    <dgm:cxn modelId="{DFAD58CB-587C-4BEC-90C5-A2D3A8192B5E}" type="presParOf" srcId="{CDB6E269-A806-4C24-8CBB-323F4941AA26}" destId="{8B4FE3F0-24A0-468E-BC57-0C15AD6D506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A5A2E93-9605-4486-8760-F741AA2747A8}" type="doc">
      <dgm:prSet loTypeId="urn:microsoft.com/office/officeart/2005/8/layout/vList5" loCatId="list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cs-CZ"/>
        </a:p>
      </dgm:t>
    </dgm:pt>
    <dgm:pt modelId="{4004D46C-C3EE-46E6-AE41-37875FEB5112}">
      <dgm:prSet/>
      <dgm:spPr/>
      <dgm:t>
        <a:bodyPr/>
        <a:lstStyle/>
        <a:p>
          <a:pPr rtl="0"/>
          <a:r>
            <a:rPr lang="cs-CZ" smtClean="0"/>
            <a:t>Povinnost daná:</a:t>
          </a:r>
          <a:endParaRPr lang="cs-CZ"/>
        </a:p>
      </dgm:t>
    </dgm:pt>
    <dgm:pt modelId="{8196F854-4EDB-49E0-B61A-11CE333EA034}" type="parTrans" cxnId="{EA610DE8-24EB-461B-880C-CA38F691FE41}">
      <dgm:prSet/>
      <dgm:spPr/>
      <dgm:t>
        <a:bodyPr/>
        <a:lstStyle/>
        <a:p>
          <a:endParaRPr lang="cs-CZ"/>
        </a:p>
      </dgm:t>
    </dgm:pt>
    <dgm:pt modelId="{AFFD8CD7-4CE9-4842-B097-91C0E5A05ACC}" type="sibTrans" cxnId="{EA610DE8-24EB-461B-880C-CA38F691FE41}">
      <dgm:prSet/>
      <dgm:spPr/>
      <dgm:t>
        <a:bodyPr/>
        <a:lstStyle/>
        <a:p>
          <a:endParaRPr lang="cs-CZ"/>
        </a:p>
      </dgm:t>
    </dgm:pt>
    <dgm:pt modelId="{AE3DC9A6-EACB-46EA-8E67-B86750DE5CD7}">
      <dgm:prSet/>
      <dgm:spPr/>
      <dgm:t>
        <a:bodyPr/>
        <a:lstStyle/>
        <a:p>
          <a:pPr rtl="0"/>
          <a:r>
            <a:rPr lang="cs-CZ" smtClean="0"/>
            <a:t>Ze Smlouvy </a:t>
          </a:r>
          <a:endParaRPr lang="cs-CZ"/>
        </a:p>
      </dgm:t>
    </dgm:pt>
    <dgm:pt modelId="{FA8C2E48-7952-4C8E-BFBB-48F083F8A1EB}" type="parTrans" cxnId="{45ADFCA0-6758-4296-AE75-5FEB9B0481D5}">
      <dgm:prSet/>
      <dgm:spPr/>
      <dgm:t>
        <a:bodyPr/>
        <a:lstStyle/>
        <a:p>
          <a:endParaRPr lang="cs-CZ"/>
        </a:p>
      </dgm:t>
    </dgm:pt>
    <dgm:pt modelId="{BD4ACE22-D405-4818-9109-CDC6FCC1DBD3}" type="sibTrans" cxnId="{45ADFCA0-6758-4296-AE75-5FEB9B0481D5}">
      <dgm:prSet/>
      <dgm:spPr/>
      <dgm:t>
        <a:bodyPr/>
        <a:lstStyle/>
        <a:p>
          <a:endParaRPr lang="cs-CZ"/>
        </a:p>
      </dgm:t>
    </dgm:pt>
    <dgm:pt modelId="{04B125D2-596F-46F7-AFDE-3D7A0CE68448}">
      <dgm:prSet/>
      <dgm:spPr/>
      <dgm:t>
        <a:bodyPr/>
        <a:lstStyle/>
        <a:p>
          <a:pPr rtl="0"/>
          <a:r>
            <a:rPr lang="cs-CZ" smtClean="0"/>
            <a:t>Ze Zákona</a:t>
          </a:r>
          <a:endParaRPr lang="cs-CZ"/>
        </a:p>
      </dgm:t>
    </dgm:pt>
    <dgm:pt modelId="{124533DE-CA57-4D8A-B257-D3A417A68EB1}" type="parTrans" cxnId="{19DFE406-C6EA-4765-9047-A20C5F7FCC82}">
      <dgm:prSet/>
      <dgm:spPr/>
      <dgm:t>
        <a:bodyPr/>
        <a:lstStyle/>
        <a:p>
          <a:endParaRPr lang="cs-CZ"/>
        </a:p>
      </dgm:t>
    </dgm:pt>
    <dgm:pt modelId="{5E6C516A-3BB4-4C63-A604-3D0F68B4F0E4}" type="sibTrans" cxnId="{19DFE406-C6EA-4765-9047-A20C5F7FCC82}">
      <dgm:prSet/>
      <dgm:spPr/>
      <dgm:t>
        <a:bodyPr/>
        <a:lstStyle/>
        <a:p>
          <a:endParaRPr lang="cs-CZ"/>
        </a:p>
      </dgm:t>
    </dgm:pt>
    <dgm:pt modelId="{B136226F-1670-4BC3-BE3A-4434509F7B5A}">
      <dgm:prSet/>
      <dgm:spPr/>
      <dgm:t>
        <a:bodyPr/>
        <a:lstStyle/>
        <a:p>
          <a:pPr rtl="0"/>
          <a:r>
            <a:rPr lang="cs-CZ" smtClean="0"/>
            <a:t>Typy zavinění</a:t>
          </a:r>
          <a:endParaRPr lang="cs-CZ"/>
        </a:p>
      </dgm:t>
    </dgm:pt>
    <dgm:pt modelId="{5151D8F8-AD12-415C-A484-4547A338BA40}" type="parTrans" cxnId="{3C8186F1-82B7-4E41-AD33-3134C120F27B}">
      <dgm:prSet/>
      <dgm:spPr/>
      <dgm:t>
        <a:bodyPr/>
        <a:lstStyle/>
        <a:p>
          <a:endParaRPr lang="cs-CZ"/>
        </a:p>
      </dgm:t>
    </dgm:pt>
    <dgm:pt modelId="{77749BCA-E8F7-43E6-88E0-A319FE1B5FC2}" type="sibTrans" cxnId="{3C8186F1-82B7-4E41-AD33-3134C120F27B}">
      <dgm:prSet/>
      <dgm:spPr/>
      <dgm:t>
        <a:bodyPr/>
        <a:lstStyle/>
        <a:p>
          <a:endParaRPr lang="cs-CZ"/>
        </a:p>
      </dgm:t>
    </dgm:pt>
    <dgm:pt modelId="{9BEEFE13-443C-48B7-9E5B-4AF9D2458681}">
      <dgm:prSet/>
      <dgm:spPr/>
      <dgm:t>
        <a:bodyPr/>
        <a:lstStyle/>
        <a:p>
          <a:pPr rtl="0"/>
          <a:r>
            <a:rPr lang="cs-CZ" smtClean="0"/>
            <a:t>Úmysl</a:t>
          </a:r>
          <a:endParaRPr lang="cs-CZ"/>
        </a:p>
      </dgm:t>
    </dgm:pt>
    <dgm:pt modelId="{3B1B8414-ED3A-4306-80C5-8816D40EB6E8}" type="parTrans" cxnId="{D13B6C6D-B83A-4413-A9DC-D792A69EA054}">
      <dgm:prSet/>
      <dgm:spPr/>
      <dgm:t>
        <a:bodyPr/>
        <a:lstStyle/>
        <a:p>
          <a:endParaRPr lang="cs-CZ"/>
        </a:p>
      </dgm:t>
    </dgm:pt>
    <dgm:pt modelId="{171517DE-A085-46AD-8ACE-456A6D160918}" type="sibTrans" cxnId="{D13B6C6D-B83A-4413-A9DC-D792A69EA054}">
      <dgm:prSet/>
      <dgm:spPr/>
      <dgm:t>
        <a:bodyPr/>
        <a:lstStyle/>
        <a:p>
          <a:endParaRPr lang="cs-CZ"/>
        </a:p>
      </dgm:t>
    </dgm:pt>
    <dgm:pt modelId="{C3D9CA0D-70ED-4683-B082-1391647DE3DD}">
      <dgm:prSet/>
      <dgm:spPr/>
      <dgm:t>
        <a:bodyPr/>
        <a:lstStyle/>
        <a:p>
          <a:pPr rtl="0"/>
          <a:r>
            <a:rPr lang="cs-CZ" smtClean="0"/>
            <a:t>Nedbalost</a:t>
          </a:r>
          <a:endParaRPr lang="cs-CZ"/>
        </a:p>
      </dgm:t>
    </dgm:pt>
    <dgm:pt modelId="{FE21B705-A8D4-4A89-9104-0E223111C661}" type="parTrans" cxnId="{8F2B4DE5-F46C-47A8-9E5C-A3CECC91E122}">
      <dgm:prSet/>
      <dgm:spPr/>
      <dgm:t>
        <a:bodyPr/>
        <a:lstStyle/>
        <a:p>
          <a:endParaRPr lang="cs-CZ"/>
        </a:p>
      </dgm:t>
    </dgm:pt>
    <dgm:pt modelId="{3584FA4C-641A-4D54-AAA9-84366B070A6D}" type="sibTrans" cxnId="{8F2B4DE5-F46C-47A8-9E5C-A3CECC91E122}">
      <dgm:prSet/>
      <dgm:spPr/>
      <dgm:t>
        <a:bodyPr/>
        <a:lstStyle/>
        <a:p>
          <a:endParaRPr lang="cs-CZ"/>
        </a:p>
      </dgm:t>
    </dgm:pt>
    <dgm:pt modelId="{0A215F19-B06A-4F7C-8A67-7534B357138D}" type="pres">
      <dgm:prSet presAssocID="{BA5A2E93-9605-4486-8760-F741AA2747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935CE0E-035C-4DDD-8D51-9C3DE518FCB9}" type="pres">
      <dgm:prSet presAssocID="{4004D46C-C3EE-46E6-AE41-37875FEB5112}" presName="linNode" presStyleCnt="0"/>
      <dgm:spPr/>
    </dgm:pt>
    <dgm:pt modelId="{E0350528-6D67-4391-9A72-78FE494ED76B}" type="pres">
      <dgm:prSet presAssocID="{4004D46C-C3EE-46E6-AE41-37875FEB5112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CE62558-1BC2-43EC-9D57-C716349960D0}" type="pres">
      <dgm:prSet presAssocID="{4004D46C-C3EE-46E6-AE41-37875FEB511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BA50ECF-9D97-454A-B669-C9DF90D26CFE}" type="pres">
      <dgm:prSet presAssocID="{AFFD8CD7-4CE9-4842-B097-91C0E5A05ACC}" presName="sp" presStyleCnt="0"/>
      <dgm:spPr/>
    </dgm:pt>
    <dgm:pt modelId="{CF47ACEC-7B4D-46E6-808E-5B0B41A91D9B}" type="pres">
      <dgm:prSet presAssocID="{B136226F-1670-4BC3-BE3A-4434509F7B5A}" presName="linNode" presStyleCnt="0"/>
      <dgm:spPr/>
    </dgm:pt>
    <dgm:pt modelId="{FA4A756A-16F7-4591-B7B1-AB2FE5B8F4AC}" type="pres">
      <dgm:prSet presAssocID="{B136226F-1670-4BC3-BE3A-4434509F7B5A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CD7713-2025-449F-9F53-E1DB2AF1AF29}" type="pres">
      <dgm:prSet presAssocID="{B136226F-1670-4BC3-BE3A-4434509F7B5A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C94418C-05E2-417E-8664-47EFF189B810}" type="presOf" srcId="{04B125D2-596F-46F7-AFDE-3D7A0CE68448}" destId="{8CE62558-1BC2-43EC-9D57-C716349960D0}" srcOrd="0" destOrd="1" presId="urn:microsoft.com/office/officeart/2005/8/layout/vList5"/>
    <dgm:cxn modelId="{D13B6C6D-B83A-4413-A9DC-D792A69EA054}" srcId="{B136226F-1670-4BC3-BE3A-4434509F7B5A}" destId="{9BEEFE13-443C-48B7-9E5B-4AF9D2458681}" srcOrd="0" destOrd="0" parTransId="{3B1B8414-ED3A-4306-80C5-8816D40EB6E8}" sibTransId="{171517DE-A085-46AD-8ACE-456A6D160918}"/>
    <dgm:cxn modelId="{8F2B4DE5-F46C-47A8-9E5C-A3CECC91E122}" srcId="{B136226F-1670-4BC3-BE3A-4434509F7B5A}" destId="{C3D9CA0D-70ED-4683-B082-1391647DE3DD}" srcOrd="1" destOrd="0" parTransId="{FE21B705-A8D4-4A89-9104-0E223111C661}" sibTransId="{3584FA4C-641A-4D54-AAA9-84366B070A6D}"/>
    <dgm:cxn modelId="{FA007632-D759-478E-B31F-3B9BA41BDC77}" type="presOf" srcId="{C3D9CA0D-70ED-4683-B082-1391647DE3DD}" destId="{72CD7713-2025-449F-9F53-E1DB2AF1AF29}" srcOrd="0" destOrd="1" presId="urn:microsoft.com/office/officeart/2005/8/layout/vList5"/>
    <dgm:cxn modelId="{1FDB61DC-3B81-4254-8D98-4A64E1397DC8}" type="presOf" srcId="{AE3DC9A6-EACB-46EA-8E67-B86750DE5CD7}" destId="{8CE62558-1BC2-43EC-9D57-C716349960D0}" srcOrd="0" destOrd="0" presId="urn:microsoft.com/office/officeart/2005/8/layout/vList5"/>
    <dgm:cxn modelId="{3C8186F1-82B7-4E41-AD33-3134C120F27B}" srcId="{BA5A2E93-9605-4486-8760-F741AA2747A8}" destId="{B136226F-1670-4BC3-BE3A-4434509F7B5A}" srcOrd="1" destOrd="0" parTransId="{5151D8F8-AD12-415C-A484-4547A338BA40}" sibTransId="{77749BCA-E8F7-43E6-88E0-A319FE1B5FC2}"/>
    <dgm:cxn modelId="{45ADFCA0-6758-4296-AE75-5FEB9B0481D5}" srcId="{4004D46C-C3EE-46E6-AE41-37875FEB5112}" destId="{AE3DC9A6-EACB-46EA-8E67-B86750DE5CD7}" srcOrd="0" destOrd="0" parTransId="{FA8C2E48-7952-4C8E-BFBB-48F083F8A1EB}" sibTransId="{BD4ACE22-D405-4818-9109-CDC6FCC1DBD3}"/>
    <dgm:cxn modelId="{EA610DE8-24EB-461B-880C-CA38F691FE41}" srcId="{BA5A2E93-9605-4486-8760-F741AA2747A8}" destId="{4004D46C-C3EE-46E6-AE41-37875FEB5112}" srcOrd="0" destOrd="0" parTransId="{8196F854-4EDB-49E0-B61A-11CE333EA034}" sibTransId="{AFFD8CD7-4CE9-4842-B097-91C0E5A05ACC}"/>
    <dgm:cxn modelId="{AD6309AA-0809-4E33-935C-C21A9E57F562}" type="presOf" srcId="{4004D46C-C3EE-46E6-AE41-37875FEB5112}" destId="{E0350528-6D67-4391-9A72-78FE494ED76B}" srcOrd="0" destOrd="0" presId="urn:microsoft.com/office/officeart/2005/8/layout/vList5"/>
    <dgm:cxn modelId="{19DFE406-C6EA-4765-9047-A20C5F7FCC82}" srcId="{4004D46C-C3EE-46E6-AE41-37875FEB5112}" destId="{04B125D2-596F-46F7-AFDE-3D7A0CE68448}" srcOrd="1" destOrd="0" parTransId="{124533DE-CA57-4D8A-B257-D3A417A68EB1}" sibTransId="{5E6C516A-3BB4-4C63-A604-3D0F68B4F0E4}"/>
    <dgm:cxn modelId="{6931790B-A4D7-43D2-98C3-FDDADD564669}" type="presOf" srcId="{BA5A2E93-9605-4486-8760-F741AA2747A8}" destId="{0A215F19-B06A-4F7C-8A67-7534B357138D}" srcOrd="0" destOrd="0" presId="urn:microsoft.com/office/officeart/2005/8/layout/vList5"/>
    <dgm:cxn modelId="{9A55E7B8-1733-4DD6-ABAD-B37A4181E2BE}" type="presOf" srcId="{9BEEFE13-443C-48B7-9E5B-4AF9D2458681}" destId="{72CD7713-2025-449F-9F53-E1DB2AF1AF29}" srcOrd="0" destOrd="0" presId="urn:microsoft.com/office/officeart/2005/8/layout/vList5"/>
    <dgm:cxn modelId="{3C73E4FF-E55E-4B2B-87E9-DB0FC8650174}" type="presOf" srcId="{B136226F-1670-4BC3-BE3A-4434509F7B5A}" destId="{FA4A756A-16F7-4591-B7B1-AB2FE5B8F4AC}" srcOrd="0" destOrd="0" presId="urn:microsoft.com/office/officeart/2005/8/layout/vList5"/>
    <dgm:cxn modelId="{90CA7713-89EB-46BB-948D-6CA0DADF1A22}" type="presParOf" srcId="{0A215F19-B06A-4F7C-8A67-7534B357138D}" destId="{D935CE0E-035C-4DDD-8D51-9C3DE518FCB9}" srcOrd="0" destOrd="0" presId="urn:microsoft.com/office/officeart/2005/8/layout/vList5"/>
    <dgm:cxn modelId="{CD0B9387-51E8-4DD3-94EE-0713CD4106F4}" type="presParOf" srcId="{D935CE0E-035C-4DDD-8D51-9C3DE518FCB9}" destId="{E0350528-6D67-4391-9A72-78FE494ED76B}" srcOrd="0" destOrd="0" presId="urn:microsoft.com/office/officeart/2005/8/layout/vList5"/>
    <dgm:cxn modelId="{43C3154C-6AF8-4205-B48B-3E589C289591}" type="presParOf" srcId="{D935CE0E-035C-4DDD-8D51-9C3DE518FCB9}" destId="{8CE62558-1BC2-43EC-9D57-C716349960D0}" srcOrd="1" destOrd="0" presId="urn:microsoft.com/office/officeart/2005/8/layout/vList5"/>
    <dgm:cxn modelId="{C69368AB-F4B3-444F-8C3D-7E6D6899F152}" type="presParOf" srcId="{0A215F19-B06A-4F7C-8A67-7534B357138D}" destId="{4BA50ECF-9D97-454A-B669-C9DF90D26CFE}" srcOrd="1" destOrd="0" presId="urn:microsoft.com/office/officeart/2005/8/layout/vList5"/>
    <dgm:cxn modelId="{DF5E6221-79BC-4D4D-9687-8D92F4C9EB2B}" type="presParOf" srcId="{0A215F19-B06A-4F7C-8A67-7534B357138D}" destId="{CF47ACEC-7B4D-46E6-808E-5B0B41A91D9B}" srcOrd="2" destOrd="0" presId="urn:microsoft.com/office/officeart/2005/8/layout/vList5"/>
    <dgm:cxn modelId="{19BF68BE-6BCB-4582-89A0-4D4B4D0A1623}" type="presParOf" srcId="{CF47ACEC-7B4D-46E6-808E-5B0B41A91D9B}" destId="{FA4A756A-16F7-4591-B7B1-AB2FE5B8F4AC}" srcOrd="0" destOrd="0" presId="urn:microsoft.com/office/officeart/2005/8/layout/vList5"/>
    <dgm:cxn modelId="{4740549E-B8A7-4571-AFB3-0D2827B675C9}" type="presParOf" srcId="{CF47ACEC-7B4D-46E6-808E-5B0B41A91D9B}" destId="{72CD7713-2025-449F-9F53-E1DB2AF1AF2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096696FA-5DDA-4CFA-9583-6DAF8942BE3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F8BF4AE-3FC7-4500-8F5B-536F867A9DC0}">
      <dgm:prSet/>
      <dgm:spPr/>
      <dgm:t>
        <a:bodyPr/>
        <a:lstStyle/>
        <a:p>
          <a:pPr rtl="0"/>
          <a:r>
            <a:rPr lang="cs-CZ" dirty="0" smtClean="0"/>
            <a:t>Majetková Škoda</a:t>
          </a:r>
          <a:endParaRPr lang="cs-CZ" dirty="0"/>
        </a:p>
      </dgm:t>
    </dgm:pt>
    <dgm:pt modelId="{06039687-B51D-486F-9D7D-5E753EFA3071}" type="parTrans" cxnId="{0B8666F6-B964-4A68-9033-C5B64F99E575}">
      <dgm:prSet/>
      <dgm:spPr/>
      <dgm:t>
        <a:bodyPr/>
        <a:lstStyle/>
        <a:p>
          <a:endParaRPr lang="cs-CZ"/>
        </a:p>
      </dgm:t>
    </dgm:pt>
    <dgm:pt modelId="{989EB73D-C0FC-494A-B75F-B146F72AB96E}" type="sibTrans" cxnId="{0B8666F6-B964-4A68-9033-C5B64F99E575}">
      <dgm:prSet/>
      <dgm:spPr/>
      <dgm:t>
        <a:bodyPr/>
        <a:lstStyle/>
        <a:p>
          <a:endParaRPr lang="cs-CZ"/>
        </a:p>
      </dgm:t>
    </dgm:pt>
    <dgm:pt modelId="{9527DCED-91D6-4779-9EAC-ECDE13182F20}">
      <dgm:prSet/>
      <dgm:spPr/>
      <dgm:t>
        <a:bodyPr/>
        <a:lstStyle/>
        <a:p>
          <a:pPr rtl="0"/>
          <a:r>
            <a:rPr lang="cs-CZ" dirty="0" smtClean="0"/>
            <a:t>Nemajetková Újma</a:t>
          </a:r>
          <a:endParaRPr lang="cs-CZ" dirty="0"/>
        </a:p>
      </dgm:t>
    </dgm:pt>
    <dgm:pt modelId="{7FECB33E-0FBC-4C05-91AC-2A4C796F67D1}" type="parTrans" cxnId="{0172387A-3403-471C-807D-4044BB482E76}">
      <dgm:prSet/>
      <dgm:spPr/>
      <dgm:t>
        <a:bodyPr/>
        <a:lstStyle/>
        <a:p>
          <a:endParaRPr lang="cs-CZ"/>
        </a:p>
      </dgm:t>
    </dgm:pt>
    <dgm:pt modelId="{6C17D81D-529D-4C2C-9C4A-7755C8B55505}" type="sibTrans" cxnId="{0172387A-3403-471C-807D-4044BB482E76}">
      <dgm:prSet/>
      <dgm:spPr/>
      <dgm:t>
        <a:bodyPr/>
        <a:lstStyle/>
        <a:p>
          <a:endParaRPr lang="cs-CZ"/>
        </a:p>
      </dgm:t>
    </dgm:pt>
    <dgm:pt modelId="{19DFC520-8930-4C8B-B413-0A69F86CD176}">
      <dgm:prSet/>
      <dgm:spPr/>
      <dgm:t>
        <a:bodyPr/>
        <a:lstStyle/>
        <a:p>
          <a:pPr rtl="0"/>
          <a:r>
            <a:rPr lang="cs-CZ" dirty="0" smtClean="0"/>
            <a:t>Újma</a:t>
          </a:r>
          <a:endParaRPr lang="cs-CZ" dirty="0"/>
        </a:p>
      </dgm:t>
    </dgm:pt>
    <dgm:pt modelId="{A14B0346-06DD-470D-8BA4-647EBD859F8F}" type="parTrans" cxnId="{C0E982E4-B34C-4FAD-B8B8-A31A9372F843}">
      <dgm:prSet/>
      <dgm:spPr/>
      <dgm:t>
        <a:bodyPr/>
        <a:lstStyle/>
        <a:p>
          <a:endParaRPr lang="cs-CZ"/>
        </a:p>
      </dgm:t>
    </dgm:pt>
    <dgm:pt modelId="{C1F6BC09-4295-47E1-BF51-BC2EE41A387B}" type="sibTrans" cxnId="{C0E982E4-B34C-4FAD-B8B8-A31A9372F843}">
      <dgm:prSet/>
      <dgm:spPr/>
      <dgm:t>
        <a:bodyPr/>
        <a:lstStyle/>
        <a:p>
          <a:endParaRPr lang="cs-CZ"/>
        </a:p>
      </dgm:t>
    </dgm:pt>
    <dgm:pt modelId="{BDE9AB7F-1BC8-4046-A10E-2DA1AE2649D6}" type="pres">
      <dgm:prSet presAssocID="{096696FA-5DDA-4CFA-9583-6DAF8942BE3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792EA9ED-F927-4252-B97F-C5041180F110}" type="pres">
      <dgm:prSet presAssocID="{19DFC520-8930-4C8B-B413-0A69F86CD176}" presName="hierRoot1" presStyleCnt="0">
        <dgm:presLayoutVars>
          <dgm:hierBranch val="init"/>
        </dgm:presLayoutVars>
      </dgm:prSet>
      <dgm:spPr/>
    </dgm:pt>
    <dgm:pt modelId="{7FAE21EB-0A45-431D-ACF4-F2D7688BD5A1}" type="pres">
      <dgm:prSet presAssocID="{19DFC520-8930-4C8B-B413-0A69F86CD176}" presName="rootComposite1" presStyleCnt="0"/>
      <dgm:spPr/>
    </dgm:pt>
    <dgm:pt modelId="{8C8557EA-3EE0-4D7E-AA64-78E03FD21936}" type="pres">
      <dgm:prSet presAssocID="{19DFC520-8930-4C8B-B413-0A69F86CD17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D7EC88F-0D19-4210-BB40-A4209E65218C}" type="pres">
      <dgm:prSet presAssocID="{19DFC520-8930-4C8B-B413-0A69F86CD176}" presName="rootConnector1" presStyleLbl="node1" presStyleIdx="0" presStyleCnt="0"/>
      <dgm:spPr/>
      <dgm:t>
        <a:bodyPr/>
        <a:lstStyle/>
        <a:p>
          <a:endParaRPr lang="cs-CZ"/>
        </a:p>
      </dgm:t>
    </dgm:pt>
    <dgm:pt modelId="{A9414FA2-96F3-4F2E-8FD5-25F97CBA8D56}" type="pres">
      <dgm:prSet presAssocID="{19DFC520-8930-4C8B-B413-0A69F86CD176}" presName="hierChild2" presStyleCnt="0"/>
      <dgm:spPr/>
    </dgm:pt>
    <dgm:pt modelId="{B4381B64-D9EB-4308-A53D-256A7702C7C1}" type="pres">
      <dgm:prSet presAssocID="{06039687-B51D-486F-9D7D-5E753EFA3071}" presName="Name37" presStyleLbl="parChTrans1D2" presStyleIdx="0" presStyleCnt="2"/>
      <dgm:spPr/>
      <dgm:t>
        <a:bodyPr/>
        <a:lstStyle/>
        <a:p>
          <a:endParaRPr lang="cs-CZ"/>
        </a:p>
      </dgm:t>
    </dgm:pt>
    <dgm:pt modelId="{AB598882-6420-4EEF-B8F9-BA41243FB013}" type="pres">
      <dgm:prSet presAssocID="{BF8BF4AE-3FC7-4500-8F5B-536F867A9DC0}" presName="hierRoot2" presStyleCnt="0">
        <dgm:presLayoutVars>
          <dgm:hierBranch val="init"/>
        </dgm:presLayoutVars>
      </dgm:prSet>
      <dgm:spPr/>
    </dgm:pt>
    <dgm:pt modelId="{497552C4-8E98-4C0F-AC97-027786DC6224}" type="pres">
      <dgm:prSet presAssocID="{BF8BF4AE-3FC7-4500-8F5B-536F867A9DC0}" presName="rootComposite" presStyleCnt="0"/>
      <dgm:spPr/>
    </dgm:pt>
    <dgm:pt modelId="{5C6D1F2C-4270-41FC-9559-8BCFBF72FC01}" type="pres">
      <dgm:prSet presAssocID="{BF8BF4AE-3FC7-4500-8F5B-536F867A9DC0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E8AF080-932E-4C48-91FD-DAF6206CC7F6}" type="pres">
      <dgm:prSet presAssocID="{BF8BF4AE-3FC7-4500-8F5B-536F867A9DC0}" presName="rootConnector" presStyleLbl="node2" presStyleIdx="0" presStyleCnt="2"/>
      <dgm:spPr/>
      <dgm:t>
        <a:bodyPr/>
        <a:lstStyle/>
        <a:p>
          <a:endParaRPr lang="cs-CZ"/>
        </a:p>
      </dgm:t>
    </dgm:pt>
    <dgm:pt modelId="{7AF554FE-83F2-434A-991E-4419316E8014}" type="pres">
      <dgm:prSet presAssocID="{BF8BF4AE-3FC7-4500-8F5B-536F867A9DC0}" presName="hierChild4" presStyleCnt="0"/>
      <dgm:spPr/>
    </dgm:pt>
    <dgm:pt modelId="{81986A7E-8CA7-4736-BBF2-34910884036F}" type="pres">
      <dgm:prSet presAssocID="{BF8BF4AE-3FC7-4500-8F5B-536F867A9DC0}" presName="hierChild5" presStyleCnt="0"/>
      <dgm:spPr/>
    </dgm:pt>
    <dgm:pt modelId="{74430724-C447-4545-9BA5-11B1F884A852}" type="pres">
      <dgm:prSet presAssocID="{7FECB33E-0FBC-4C05-91AC-2A4C796F67D1}" presName="Name37" presStyleLbl="parChTrans1D2" presStyleIdx="1" presStyleCnt="2"/>
      <dgm:spPr/>
      <dgm:t>
        <a:bodyPr/>
        <a:lstStyle/>
        <a:p>
          <a:endParaRPr lang="cs-CZ"/>
        </a:p>
      </dgm:t>
    </dgm:pt>
    <dgm:pt modelId="{0BEF845C-09DE-402A-B7E1-E648EAD9DE9D}" type="pres">
      <dgm:prSet presAssocID="{9527DCED-91D6-4779-9EAC-ECDE13182F20}" presName="hierRoot2" presStyleCnt="0">
        <dgm:presLayoutVars>
          <dgm:hierBranch val="init"/>
        </dgm:presLayoutVars>
      </dgm:prSet>
      <dgm:spPr/>
    </dgm:pt>
    <dgm:pt modelId="{A5B661CA-828C-4FD7-8F73-CADA02A51529}" type="pres">
      <dgm:prSet presAssocID="{9527DCED-91D6-4779-9EAC-ECDE13182F20}" presName="rootComposite" presStyleCnt="0"/>
      <dgm:spPr/>
    </dgm:pt>
    <dgm:pt modelId="{D2DAC25E-AD0B-4668-9A20-E8C91F9143A3}" type="pres">
      <dgm:prSet presAssocID="{9527DCED-91D6-4779-9EAC-ECDE13182F2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4512A89-100F-4515-A87E-E146FF9532DC}" type="pres">
      <dgm:prSet presAssocID="{9527DCED-91D6-4779-9EAC-ECDE13182F20}" presName="rootConnector" presStyleLbl="node2" presStyleIdx="1" presStyleCnt="2"/>
      <dgm:spPr/>
      <dgm:t>
        <a:bodyPr/>
        <a:lstStyle/>
        <a:p>
          <a:endParaRPr lang="cs-CZ"/>
        </a:p>
      </dgm:t>
    </dgm:pt>
    <dgm:pt modelId="{0C7C4E0C-1A19-44B5-8004-E7D079F741C8}" type="pres">
      <dgm:prSet presAssocID="{9527DCED-91D6-4779-9EAC-ECDE13182F20}" presName="hierChild4" presStyleCnt="0"/>
      <dgm:spPr/>
    </dgm:pt>
    <dgm:pt modelId="{F3C0DFE9-4A84-4211-AD4E-1073593AFC03}" type="pres">
      <dgm:prSet presAssocID="{9527DCED-91D6-4779-9EAC-ECDE13182F20}" presName="hierChild5" presStyleCnt="0"/>
      <dgm:spPr/>
    </dgm:pt>
    <dgm:pt modelId="{FE169062-41F7-424F-B3CF-8808B0E80F64}" type="pres">
      <dgm:prSet presAssocID="{19DFC520-8930-4C8B-B413-0A69F86CD176}" presName="hierChild3" presStyleCnt="0"/>
      <dgm:spPr/>
    </dgm:pt>
  </dgm:ptLst>
  <dgm:cxnLst>
    <dgm:cxn modelId="{BD80800F-235E-46AE-8E70-F7B42B2DC50B}" type="presOf" srcId="{06039687-B51D-486F-9D7D-5E753EFA3071}" destId="{B4381B64-D9EB-4308-A53D-256A7702C7C1}" srcOrd="0" destOrd="0" presId="urn:microsoft.com/office/officeart/2005/8/layout/orgChart1"/>
    <dgm:cxn modelId="{C0E982E4-B34C-4FAD-B8B8-A31A9372F843}" srcId="{096696FA-5DDA-4CFA-9583-6DAF8942BE3F}" destId="{19DFC520-8930-4C8B-B413-0A69F86CD176}" srcOrd="0" destOrd="0" parTransId="{A14B0346-06DD-470D-8BA4-647EBD859F8F}" sibTransId="{C1F6BC09-4295-47E1-BF51-BC2EE41A387B}"/>
    <dgm:cxn modelId="{61C1FF5F-F033-4C99-A717-8D87BF10B558}" type="presOf" srcId="{9527DCED-91D6-4779-9EAC-ECDE13182F20}" destId="{A4512A89-100F-4515-A87E-E146FF9532DC}" srcOrd="1" destOrd="0" presId="urn:microsoft.com/office/officeart/2005/8/layout/orgChart1"/>
    <dgm:cxn modelId="{44F86E2C-9F24-42DA-BB5B-DAF0B7E46253}" type="presOf" srcId="{9527DCED-91D6-4779-9EAC-ECDE13182F20}" destId="{D2DAC25E-AD0B-4668-9A20-E8C91F9143A3}" srcOrd="0" destOrd="0" presId="urn:microsoft.com/office/officeart/2005/8/layout/orgChart1"/>
    <dgm:cxn modelId="{0B8666F6-B964-4A68-9033-C5B64F99E575}" srcId="{19DFC520-8930-4C8B-B413-0A69F86CD176}" destId="{BF8BF4AE-3FC7-4500-8F5B-536F867A9DC0}" srcOrd="0" destOrd="0" parTransId="{06039687-B51D-486F-9D7D-5E753EFA3071}" sibTransId="{989EB73D-C0FC-494A-B75F-B146F72AB96E}"/>
    <dgm:cxn modelId="{B509F6FB-8FE9-4530-9D6D-435963C1C8B0}" type="presOf" srcId="{096696FA-5DDA-4CFA-9583-6DAF8942BE3F}" destId="{BDE9AB7F-1BC8-4046-A10E-2DA1AE2649D6}" srcOrd="0" destOrd="0" presId="urn:microsoft.com/office/officeart/2005/8/layout/orgChart1"/>
    <dgm:cxn modelId="{2F89DA20-16ED-4E27-BDDF-F45499A7BF4F}" type="presOf" srcId="{19DFC520-8930-4C8B-B413-0A69F86CD176}" destId="{8D7EC88F-0D19-4210-BB40-A4209E65218C}" srcOrd="1" destOrd="0" presId="urn:microsoft.com/office/officeart/2005/8/layout/orgChart1"/>
    <dgm:cxn modelId="{3A0EAAD8-4F90-4724-A78B-FA3CEFD1A020}" type="presOf" srcId="{BF8BF4AE-3FC7-4500-8F5B-536F867A9DC0}" destId="{5C6D1F2C-4270-41FC-9559-8BCFBF72FC01}" srcOrd="0" destOrd="0" presId="urn:microsoft.com/office/officeart/2005/8/layout/orgChart1"/>
    <dgm:cxn modelId="{9C8F8B7A-727A-46B5-92AE-3D6D5C1C053F}" type="presOf" srcId="{BF8BF4AE-3FC7-4500-8F5B-536F867A9DC0}" destId="{DE8AF080-932E-4C48-91FD-DAF6206CC7F6}" srcOrd="1" destOrd="0" presId="urn:microsoft.com/office/officeart/2005/8/layout/orgChart1"/>
    <dgm:cxn modelId="{0172387A-3403-471C-807D-4044BB482E76}" srcId="{19DFC520-8930-4C8B-B413-0A69F86CD176}" destId="{9527DCED-91D6-4779-9EAC-ECDE13182F20}" srcOrd="1" destOrd="0" parTransId="{7FECB33E-0FBC-4C05-91AC-2A4C796F67D1}" sibTransId="{6C17D81D-529D-4C2C-9C4A-7755C8B55505}"/>
    <dgm:cxn modelId="{02C3B362-62D5-4EF2-BCA7-8FF6C7265212}" type="presOf" srcId="{19DFC520-8930-4C8B-B413-0A69F86CD176}" destId="{8C8557EA-3EE0-4D7E-AA64-78E03FD21936}" srcOrd="0" destOrd="0" presId="urn:microsoft.com/office/officeart/2005/8/layout/orgChart1"/>
    <dgm:cxn modelId="{2BBB41BD-0B31-4643-ABDC-45927DBD31B2}" type="presOf" srcId="{7FECB33E-0FBC-4C05-91AC-2A4C796F67D1}" destId="{74430724-C447-4545-9BA5-11B1F884A852}" srcOrd="0" destOrd="0" presId="urn:microsoft.com/office/officeart/2005/8/layout/orgChart1"/>
    <dgm:cxn modelId="{E6ECB472-B8B9-465C-82EA-191055D417EA}" type="presParOf" srcId="{BDE9AB7F-1BC8-4046-A10E-2DA1AE2649D6}" destId="{792EA9ED-F927-4252-B97F-C5041180F110}" srcOrd="0" destOrd="0" presId="urn:microsoft.com/office/officeart/2005/8/layout/orgChart1"/>
    <dgm:cxn modelId="{B5FC0264-0ED2-4105-81FB-4B0B28D080C0}" type="presParOf" srcId="{792EA9ED-F927-4252-B97F-C5041180F110}" destId="{7FAE21EB-0A45-431D-ACF4-F2D7688BD5A1}" srcOrd="0" destOrd="0" presId="urn:microsoft.com/office/officeart/2005/8/layout/orgChart1"/>
    <dgm:cxn modelId="{C4334F0B-E2F3-40BA-A78D-91EE88334A6D}" type="presParOf" srcId="{7FAE21EB-0A45-431D-ACF4-F2D7688BD5A1}" destId="{8C8557EA-3EE0-4D7E-AA64-78E03FD21936}" srcOrd="0" destOrd="0" presId="urn:microsoft.com/office/officeart/2005/8/layout/orgChart1"/>
    <dgm:cxn modelId="{6C402248-B8DE-4053-BC3B-0039B9A80F65}" type="presParOf" srcId="{7FAE21EB-0A45-431D-ACF4-F2D7688BD5A1}" destId="{8D7EC88F-0D19-4210-BB40-A4209E65218C}" srcOrd="1" destOrd="0" presId="urn:microsoft.com/office/officeart/2005/8/layout/orgChart1"/>
    <dgm:cxn modelId="{592A305E-169D-49AB-8940-53C4682AD90C}" type="presParOf" srcId="{792EA9ED-F927-4252-B97F-C5041180F110}" destId="{A9414FA2-96F3-4F2E-8FD5-25F97CBA8D56}" srcOrd="1" destOrd="0" presId="urn:microsoft.com/office/officeart/2005/8/layout/orgChart1"/>
    <dgm:cxn modelId="{11C7D0C9-040F-4E5A-B62E-7C36914AE74B}" type="presParOf" srcId="{A9414FA2-96F3-4F2E-8FD5-25F97CBA8D56}" destId="{B4381B64-D9EB-4308-A53D-256A7702C7C1}" srcOrd="0" destOrd="0" presId="urn:microsoft.com/office/officeart/2005/8/layout/orgChart1"/>
    <dgm:cxn modelId="{7746F7E9-FA5D-4E2E-850B-9AEB2CC745E5}" type="presParOf" srcId="{A9414FA2-96F3-4F2E-8FD5-25F97CBA8D56}" destId="{AB598882-6420-4EEF-B8F9-BA41243FB013}" srcOrd="1" destOrd="0" presId="urn:microsoft.com/office/officeart/2005/8/layout/orgChart1"/>
    <dgm:cxn modelId="{3515F639-50EC-4E2D-9E8C-902C196A8C2F}" type="presParOf" srcId="{AB598882-6420-4EEF-B8F9-BA41243FB013}" destId="{497552C4-8E98-4C0F-AC97-027786DC6224}" srcOrd="0" destOrd="0" presId="urn:microsoft.com/office/officeart/2005/8/layout/orgChart1"/>
    <dgm:cxn modelId="{DED1BF42-46D7-4682-B459-81C4AA735940}" type="presParOf" srcId="{497552C4-8E98-4C0F-AC97-027786DC6224}" destId="{5C6D1F2C-4270-41FC-9559-8BCFBF72FC01}" srcOrd="0" destOrd="0" presId="urn:microsoft.com/office/officeart/2005/8/layout/orgChart1"/>
    <dgm:cxn modelId="{F115F041-BB47-4632-86EA-AE8C0E140D1A}" type="presParOf" srcId="{497552C4-8E98-4C0F-AC97-027786DC6224}" destId="{DE8AF080-932E-4C48-91FD-DAF6206CC7F6}" srcOrd="1" destOrd="0" presId="urn:microsoft.com/office/officeart/2005/8/layout/orgChart1"/>
    <dgm:cxn modelId="{2A15139F-F7EE-4E20-A63B-BD90264CDB22}" type="presParOf" srcId="{AB598882-6420-4EEF-B8F9-BA41243FB013}" destId="{7AF554FE-83F2-434A-991E-4419316E8014}" srcOrd="1" destOrd="0" presId="urn:microsoft.com/office/officeart/2005/8/layout/orgChart1"/>
    <dgm:cxn modelId="{056602E9-7985-4BAE-BAC1-78AC625B64D8}" type="presParOf" srcId="{AB598882-6420-4EEF-B8F9-BA41243FB013}" destId="{81986A7E-8CA7-4736-BBF2-34910884036F}" srcOrd="2" destOrd="0" presId="urn:microsoft.com/office/officeart/2005/8/layout/orgChart1"/>
    <dgm:cxn modelId="{B0DFAE6D-B73A-4AF3-8F0A-7762964D1082}" type="presParOf" srcId="{A9414FA2-96F3-4F2E-8FD5-25F97CBA8D56}" destId="{74430724-C447-4545-9BA5-11B1F884A852}" srcOrd="2" destOrd="0" presId="urn:microsoft.com/office/officeart/2005/8/layout/orgChart1"/>
    <dgm:cxn modelId="{600FB203-9114-4805-9DD6-02E9FDD49542}" type="presParOf" srcId="{A9414FA2-96F3-4F2E-8FD5-25F97CBA8D56}" destId="{0BEF845C-09DE-402A-B7E1-E648EAD9DE9D}" srcOrd="3" destOrd="0" presId="urn:microsoft.com/office/officeart/2005/8/layout/orgChart1"/>
    <dgm:cxn modelId="{51A79880-27AF-4A81-93A1-AC76FEAA833B}" type="presParOf" srcId="{0BEF845C-09DE-402A-B7E1-E648EAD9DE9D}" destId="{A5B661CA-828C-4FD7-8F73-CADA02A51529}" srcOrd="0" destOrd="0" presId="urn:microsoft.com/office/officeart/2005/8/layout/orgChart1"/>
    <dgm:cxn modelId="{DF6D2D90-75A7-4539-8F0D-4610439DB19D}" type="presParOf" srcId="{A5B661CA-828C-4FD7-8F73-CADA02A51529}" destId="{D2DAC25E-AD0B-4668-9A20-E8C91F9143A3}" srcOrd="0" destOrd="0" presId="urn:microsoft.com/office/officeart/2005/8/layout/orgChart1"/>
    <dgm:cxn modelId="{CBBE50C0-BCC5-4E23-9808-123DE6857B94}" type="presParOf" srcId="{A5B661CA-828C-4FD7-8F73-CADA02A51529}" destId="{A4512A89-100F-4515-A87E-E146FF9532DC}" srcOrd="1" destOrd="0" presId="urn:microsoft.com/office/officeart/2005/8/layout/orgChart1"/>
    <dgm:cxn modelId="{2E5458A3-1379-4B56-8BB2-DFA2C99E1C1E}" type="presParOf" srcId="{0BEF845C-09DE-402A-B7E1-E648EAD9DE9D}" destId="{0C7C4E0C-1A19-44B5-8004-E7D079F741C8}" srcOrd="1" destOrd="0" presId="urn:microsoft.com/office/officeart/2005/8/layout/orgChart1"/>
    <dgm:cxn modelId="{04BF3F27-4DFE-4299-BCD5-DDE0D8CAE6ED}" type="presParOf" srcId="{0BEF845C-09DE-402A-B7E1-E648EAD9DE9D}" destId="{F3C0DFE9-4A84-4211-AD4E-1073593AFC03}" srcOrd="2" destOrd="0" presId="urn:microsoft.com/office/officeart/2005/8/layout/orgChart1"/>
    <dgm:cxn modelId="{DEA52F97-052E-47F7-8460-A8C05510F484}" type="presParOf" srcId="{792EA9ED-F927-4252-B97F-C5041180F110}" destId="{FE169062-41F7-424F-B3CF-8808B0E80F6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9E086C07-B862-44B2-B82B-39621DEF0A3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74B01B1-EA6B-4922-9D80-76DBAA7D67C4}">
      <dgm:prSet/>
      <dgm:spPr/>
      <dgm:t>
        <a:bodyPr/>
        <a:lstStyle/>
        <a:p>
          <a:pPr rtl="0"/>
          <a:r>
            <a:rPr lang="cs-CZ" b="1" dirty="0" smtClean="0"/>
            <a:t>Nepřihlíží se k ujednání</a:t>
          </a:r>
          <a:r>
            <a:rPr lang="cs-CZ" dirty="0" smtClean="0"/>
            <a:t>, § </a:t>
          </a:r>
          <a:r>
            <a:rPr lang="cs-CZ" dirty="0" smtClean="0">
              <a:effectLst/>
            </a:rPr>
            <a:t>2898 </a:t>
          </a:r>
          <a:endParaRPr lang="cs-CZ" dirty="0"/>
        </a:p>
      </dgm:t>
    </dgm:pt>
    <dgm:pt modelId="{ED781613-FBC1-42DA-854B-7A4A242D7B72}" type="parTrans" cxnId="{28C9CCD3-A271-45B8-A856-A28DA865EB51}">
      <dgm:prSet/>
      <dgm:spPr/>
      <dgm:t>
        <a:bodyPr/>
        <a:lstStyle/>
        <a:p>
          <a:endParaRPr lang="cs-CZ"/>
        </a:p>
      </dgm:t>
    </dgm:pt>
    <dgm:pt modelId="{28708FB5-E636-4CC0-82A7-8DB567D2BF72}" type="sibTrans" cxnId="{28C9CCD3-A271-45B8-A856-A28DA865EB51}">
      <dgm:prSet/>
      <dgm:spPr/>
      <dgm:t>
        <a:bodyPr/>
        <a:lstStyle/>
        <a:p>
          <a:endParaRPr lang="cs-CZ"/>
        </a:p>
      </dgm:t>
    </dgm:pt>
    <dgm:pt modelId="{FF87537B-D1D7-45CE-8655-E8CC54881E56}">
      <dgm:prSet/>
      <dgm:spPr/>
      <dgm:t>
        <a:bodyPr/>
        <a:lstStyle/>
        <a:p>
          <a:pPr rtl="0"/>
          <a:r>
            <a:rPr lang="cs-CZ" smtClean="0"/>
            <a:t>které předem vylučuje nebo omezuje povinnost k náhradě újmy způsobené člověku na jeho přirozených právech, </a:t>
          </a:r>
          <a:endParaRPr lang="cs-CZ"/>
        </a:p>
      </dgm:t>
    </dgm:pt>
    <dgm:pt modelId="{3BE4D877-B0EA-41D6-B9CE-2AE7ACF236D8}" type="parTrans" cxnId="{6DDD011B-E3A1-4427-9DAD-9856980F3C65}">
      <dgm:prSet/>
      <dgm:spPr/>
      <dgm:t>
        <a:bodyPr/>
        <a:lstStyle/>
        <a:p>
          <a:endParaRPr lang="cs-CZ"/>
        </a:p>
      </dgm:t>
    </dgm:pt>
    <dgm:pt modelId="{31BA1136-0BF6-49D1-A6CD-8E1EBCB8767B}" type="sibTrans" cxnId="{6DDD011B-E3A1-4427-9DAD-9856980F3C65}">
      <dgm:prSet/>
      <dgm:spPr/>
      <dgm:t>
        <a:bodyPr/>
        <a:lstStyle/>
        <a:p>
          <a:endParaRPr lang="cs-CZ"/>
        </a:p>
      </dgm:t>
    </dgm:pt>
    <dgm:pt modelId="{1D4C63A5-86B1-462C-968A-1C73C2ACDD21}">
      <dgm:prSet/>
      <dgm:spPr/>
      <dgm:t>
        <a:bodyPr/>
        <a:lstStyle/>
        <a:p>
          <a:pPr rtl="0"/>
          <a:r>
            <a:rPr lang="cs-CZ" smtClean="0"/>
            <a:t>způsobené úmyslně nebo z hrubé nedbalosti; </a:t>
          </a:r>
          <a:endParaRPr lang="cs-CZ"/>
        </a:p>
      </dgm:t>
    </dgm:pt>
    <dgm:pt modelId="{7AA8C7C6-5299-445E-80B7-77B059B02322}" type="parTrans" cxnId="{8FFA45CB-F0EB-4CBA-AA71-268BA93C58D0}">
      <dgm:prSet/>
      <dgm:spPr/>
      <dgm:t>
        <a:bodyPr/>
        <a:lstStyle/>
        <a:p>
          <a:endParaRPr lang="cs-CZ"/>
        </a:p>
      </dgm:t>
    </dgm:pt>
    <dgm:pt modelId="{90C13C02-3555-4EC4-9015-5AD4AA261E68}" type="sibTrans" cxnId="{8FFA45CB-F0EB-4CBA-AA71-268BA93C58D0}">
      <dgm:prSet/>
      <dgm:spPr/>
      <dgm:t>
        <a:bodyPr/>
        <a:lstStyle/>
        <a:p>
          <a:endParaRPr lang="cs-CZ"/>
        </a:p>
      </dgm:t>
    </dgm:pt>
    <dgm:pt modelId="{D00F8A82-D366-4B38-95C6-B64CB7863EB7}">
      <dgm:prSet/>
      <dgm:spPr/>
      <dgm:t>
        <a:bodyPr/>
        <a:lstStyle/>
        <a:p>
          <a:pPr rtl="0"/>
          <a:r>
            <a:rPr lang="cs-CZ" smtClean="0"/>
            <a:t>předem vylučuje nebo omezuje právo slabší strany na náhradu jakékoli újmy. </a:t>
          </a:r>
          <a:endParaRPr lang="cs-CZ"/>
        </a:p>
      </dgm:t>
    </dgm:pt>
    <dgm:pt modelId="{21773D49-0F5D-49DE-842D-3FDB4D7A2BB9}" type="parTrans" cxnId="{C67002A4-90EF-4A72-A92A-305CA79F950C}">
      <dgm:prSet/>
      <dgm:spPr/>
      <dgm:t>
        <a:bodyPr/>
        <a:lstStyle/>
        <a:p>
          <a:endParaRPr lang="cs-CZ"/>
        </a:p>
      </dgm:t>
    </dgm:pt>
    <dgm:pt modelId="{03476EF4-2A6F-419D-9B18-DF1C311C5ED2}" type="sibTrans" cxnId="{C67002A4-90EF-4A72-A92A-305CA79F950C}">
      <dgm:prSet/>
      <dgm:spPr/>
      <dgm:t>
        <a:bodyPr/>
        <a:lstStyle/>
        <a:p>
          <a:endParaRPr lang="cs-CZ"/>
        </a:p>
      </dgm:t>
    </dgm:pt>
    <dgm:pt modelId="{4D52F986-27CF-4D03-8FD5-605C65539396}" type="pres">
      <dgm:prSet presAssocID="{9E086C07-B862-44B2-B82B-39621DEF0A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639954A-CCC8-435E-B47E-4BFF7477AFE9}" type="pres">
      <dgm:prSet presAssocID="{274B01B1-EA6B-4922-9D80-76DBAA7D67C4}" presName="parentText" presStyleLbl="node1" presStyleIdx="0" presStyleCnt="1" custLinFactNeighborX="-251" custLinFactNeighborY="-70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7EE7BC3-2D5F-4F59-AE42-211D1D5A7C44}" type="pres">
      <dgm:prSet presAssocID="{274B01B1-EA6B-4922-9D80-76DBAA7D67C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AAA9067-C476-45D0-BEFE-3817314C3F3D}" type="presOf" srcId="{274B01B1-EA6B-4922-9D80-76DBAA7D67C4}" destId="{6639954A-CCC8-435E-B47E-4BFF7477AFE9}" srcOrd="0" destOrd="0" presId="urn:microsoft.com/office/officeart/2005/8/layout/vList2"/>
    <dgm:cxn modelId="{20908024-72E3-40A4-A1CA-224755F83284}" type="presOf" srcId="{9E086C07-B862-44B2-B82B-39621DEF0A39}" destId="{4D52F986-27CF-4D03-8FD5-605C65539396}" srcOrd="0" destOrd="0" presId="urn:microsoft.com/office/officeart/2005/8/layout/vList2"/>
    <dgm:cxn modelId="{6DDD011B-E3A1-4427-9DAD-9856980F3C65}" srcId="{274B01B1-EA6B-4922-9D80-76DBAA7D67C4}" destId="{FF87537B-D1D7-45CE-8655-E8CC54881E56}" srcOrd="0" destOrd="0" parTransId="{3BE4D877-B0EA-41D6-B9CE-2AE7ACF236D8}" sibTransId="{31BA1136-0BF6-49D1-A6CD-8E1EBCB8767B}"/>
    <dgm:cxn modelId="{8FFA45CB-F0EB-4CBA-AA71-268BA93C58D0}" srcId="{274B01B1-EA6B-4922-9D80-76DBAA7D67C4}" destId="{1D4C63A5-86B1-462C-968A-1C73C2ACDD21}" srcOrd="1" destOrd="0" parTransId="{7AA8C7C6-5299-445E-80B7-77B059B02322}" sibTransId="{90C13C02-3555-4EC4-9015-5AD4AA261E68}"/>
    <dgm:cxn modelId="{61022D96-FBA4-4A13-8178-688DF32F1923}" type="presOf" srcId="{1D4C63A5-86B1-462C-968A-1C73C2ACDD21}" destId="{E7EE7BC3-2D5F-4F59-AE42-211D1D5A7C44}" srcOrd="0" destOrd="1" presId="urn:microsoft.com/office/officeart/2005/8/layout/vList2"/>
    <dgm:cxn modelId="{C4CB011D-A7AD-4D2F-AEC7-3EB6F1D48C35}" type="presOf" srcId="{FF87537B-D1D7-45CE-8655-E8CC54881E56}" destId="{E7EE7BC3-2D5F-4F59-AE42-211D1D5A7C44}" srcOrd="0" destOrd="0" presId="urn:microsoft.com/office/officeart/2005/8/layout/vList2"/>
    <dgm:cxn modelId="{45DA63B6-5D76-47BF-8F5C-DA40128C83EC}" type="presOf" srcId="{D00F8A82-D366-4B38-95C6-B64CB7863EB7}" destId="{E7EE7BC3-2D5F-4F59-AE42-211D1D5A7C44}" srcOrd="0" destOrd="2" presId="urn:microsoft.com/office/officeart/2005/8/layout/vList2"/>
    <dgm:cxn modelId="{28C9CCD3-A271-45B8-A856-A28DA865EB51}" srcId="{9E086C07-B862-44B2-B82B-39621DEF0A39}" destId="{274B01B1-EA6B-4922-9D80-76DBAA7D67C4}" srcOrd="0" destOrd="0" parTransId="{ED781613-FBC1-42DA-854B-7A4A242D7B72}" sibTransId="{28708FB5-E636-4CC0-82A7-8DB567D2BF72}"/>
    <dgm:cxn modelId="{C67002A4-90EF-4A72-A92A-305CA79F950C}" srcId="{274B01B1-EA6B-4922-9D80-76DBAA7D67C4}" destId="{D00F8A82-D366-4B38-95C6-B64CB7863EB7}" srcOrd="2" destOrd="0" parTransId="{21773D49-0F5D-49DE-842D-3FDB4D7A2BB9}" sibTransId="{03476EF4-2A6F-419D-9B18-DF1C311C5ED2}"/>
    <dgm:cxn modelId="{3D92A6F4-0493-4138-9C0F-8B8E5933F5EC}" type="presParOf" srcId="{4D52F986-27CF-4D03-8FD5-605C65539396}" destId="{6639954A-CCC8-435E-B47E-4BFF7477AFE9}" srcOrd="0" destOrd="0" presId="urn:microsoft.com/office/officeart/2005/8/layout/vList2"/>
    <dgm:cxn modelId="{E1897A9A-76C3-4C15-B9D0-3F7620E15CF4}" type="presParOf" srcId="{4D52F986-27CF-4D03-8FD5-605C65539396}" destId="{E7EE7BC3-2D5F-4F59-AE42-211D1D5A7C4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AB8950F6-84B9-448F-BB4C-B42D220EE22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3A878CBD-365A-49C7-957C-B429C55C5031}">
      <dgm:prSet/>
      <dgm:spPr/>
      <dgm:t>
        <a:bodyPr/>
        <a:lstStyle/>
        <a:p>
          <a:pPr rtl="0"/>
          <a:r>
            <a:rPr lang="cs-CZ" b="1" smtClean="0"/>
            <a:t>Nutná obrana</a:t>
          </a:r>
          <a:endParaRPr lang="cs-CZ"/>
        </a:p>
      </dgm:t>
    </dgm:pt>
    <dgm:pt modelId="{0DC5D970-6ED1-4F4F-A941-D4C8CF14832E}" type="parTrans" cxnId="{DAC3E47F-1EE0-4156-9E37-B738333D76CF}">
      <dgm:prSet/>
      <dgm:spPr/>
      <dgm:t>
        <a:bodyPr/>
        <a:lstStyle/>
        <a:p>
          <a:endParaRPr lang="cs-CZ"/>
        </a:p>
      </dgm:t>
    </dgm:pt>
    <dgm:pt modelId="{29977154-568B-4515-83C8-6AA4C19F011B}" type="sibTrans" cxnId="{DAC3E47F-1EE0-4156-9E37-B738333D76CF}">
      <dgm:prSet/>
      <dgm:spPr/>
      <dgm:t>
        <a:bodyPr/>
        <a:lstStyle/>
        <a:p>
          <a:endParaRPr lang="cs-CZ"/>
        </a:p>
      </dgm:t>
    </dgm:pt>
    <dgm:pt modelId="{D515BA33-4C8D-4FAB-9CE6-C8578A3B94C1}">
      <dgm:prSet/>
      <dgm:spPr/>
      <dgm:t>
        <a:bodyPr/>
        <a:lstStyle/>
        <a:p>
          <a:pPr rtl="0"/>
          <a:r>
            <a:rPr lang="cs-CZ" smtClean="0"/>
            <a:t>Před útokem</a:t>
          </a:r>
          <a:r>
            <a:rPr lang="cs-CZ" b="1" smtClean="0"/>
            <a:t> </a:t>
          </a:r>
          <a:endParaRPr lang="cs-CZ"/>
        </a:p>
      </dgm:t>
    </dgm:pt>
    <dgm:pt modelId="{501480BA-F4EB-465A-B25D-6184AA0F895A}" type="parTrans" cxnId="{28B264F3-9B10-4503-A940-0F968C651011}">
      <dgm:prSet/>
      <dgm:spPr/>
      <dgm:t>
        <a:bodyPr/>
        <a:lstStyle/>
        <a:p>
          <a:endParaRPr lang="cs-CZ"/>
        </a:p>
      </dgm:t>
    </dgm:pt>
    <dgm:pt modelId="{59A52730-35B3-48DC-8943-5B127C2DBAE2}" type="sibTrans" cxnId="{28B264F3-9B10-4503-A940-0F968C651011}">
      <dgm:prSet/>
      <dgm:spPr/>
      <dgm:t>
        <a:bodyPr/>
        <a:lstStyle/>
        <a:p>
          <a:endParaRPr lang="cs-CZ"/>
        </a:p>
      </dgm:t>
    </dgm:pt>
    <dgm:pt modelId="{F61EBF15-019B-438C-B68C-B4612E31CC0C}">
      <dgm:prSet/>
      <dgm:spPr/>
      <dgm:t>
        <a:bodyPr/>
        <a:lstStyle/>
        <a:p>
          <a:pPr rtl="0"/>
          <a:r>
            <a:rPr lang="cs-CZ" b="1" smtClean="0"/>
            <a:t>Krajní nouze</a:t>
          </a:r>
          <a:endParaRPr lang="cs-CZ"/>
        </a:p>
      </dgm:t>
    </dgm:pt>
    <dgm:pt modelId="{92CAAC05-B5CF-4673-A5C5-521524C4F249}" type="parTrans" cxnId="{AFD0A4B3-FC11-4F28-B33C-1ED1B2B94223}">
      <dgm:prSet/>
      <dgm:spPr/>
      <dgm:t>
        <a:bodyPr/>
        <a:lstStyle/>
        <a:p>
          <a:endParaRPr lang="cs-CZ"/>
        </a:p>
      </dgm:t>
    </dgm:pt>
    <dgm:pt modelId="{A98A92BF-DCD5-4251-B036-3FBEC6B41B69}" type="sibTrans" cxnId="{AFD0A4B3-FC11-4F28-B33C-1ED1B2B94223}">
      <dgm:prSet/>
      <dgm:spPr/>
      <dgm:t>
        <a:bodyPr/>
        <a:lstStyle/>
        <a:p>
          <a:endParaRPr lang="cs-CZ"/>
        </a:p>
      </dgm:t>
    </dgm:pt>
    <dgm:pt modelId="{C46742E3-501A-4D05-B769-00DC1DFB0F5D}">
      <dgm:prSet/>
      <dgm:spPr/>
      <dgm:t>
        <a:bodyPr/>
        <a:lstStyle/>
        <a:p>
          <a:pPr rtl="0"/>
          <a:r>
            <a:rPr lang="cs-CZ" smtClean="0"/>
            <a:t>Před hrozící újmou</a:t>
          </a:r>
          <a:endParaRPr lang="cs-CZ"/>
        </a:p>
      </dgm:t>
    </dgm:pt>
    <dgm:pt modelId="{103A11BF-CCB1-42DD-862A-E9E1E7019BD2}" type="parTrans" cxnId="{0E0CAFBA-9276-4CD6-A5EE-58AA60CC245B}">
      <dgm:prSet/>
      <dgm:spPr/>
      <dgm:t>
        <a:bodyPr/>
        <a:lstStyle/>
        <a:p>
          <a:endParaRPr lang="cs-CZ"/>
        </a:p>
      </dgm:t>
    </dgm:pt>
    <dgm:pt modelId="{358C371B-5D62-4395-8156-977CF5B94417}" type="sibTrans" cxnId="{0E0CAFBA-9276-4CD6-A5EE-58AA60CC245B}">
      <dgm:prSet/>
      <dgm:spPr/>
      <dgm:t>
        <a:bodyPr/>
        <a:lstStyle/>
        <a:p>
          <a:endParaRPr lang="cs-CZ"/>
        </a:p>
      </dgm:t>
    </dgm:pt>
    <dgm:pt modelId="{AC3DD7B2-F504-4ED0-881D-38BCED78F141}">
      <dgm:prSet/>
      <dgm:spPr/>
      <dgm:t>
        <a:bodyPr/>
        <a:lstStyle/>
        <a:p>
          <a:pPr rtl="0"/>
          <a:r>
            <a:rPr lang="cs-CZ" dirty="0" smtClean="0"/>
            <a:t>Omluvitelné vzrušení</a:t>
          </a:r>
          <a:endParaRPr lang="cs-CZ" dirty="0"/>
        </a:p>
      </dgm:t>
    </dgm:pt>
    <dgm:pt modelId="{D7D23FD8-3717-4C8E-8C34-04800158FC7F}" type="parTrans" cxnId="{80C19DFB-0432-46D7-AA3E-B0C40AF94C9D}">
      <dgm:prSet/>
      <dgm:spPr/>
      <dgm:t>
        <a:bodyPr/>
        <a:lstStyle/>
        <a:p>
          <a:endParaRPr lang="cs-CZ"/>
        </a:p>
      </dgm:t>
    </dgm:pt>
    <dgm:pt modelId="{BD626734-63A9-4E18-8E60-597C0C2703B6}" type="sibTrans" cxnId="{80C19DFB-0432-46D7-AA3E-B0C40AF94C9D}">
      <dgm:prSet/>
      <dgm:spPr/>
      <dgm:t>
        <a:bodyPr/>
        <a:lstStyle/>
        <a:p>
          <a:endParaRPr lang="cs-CZ"/>
        </a:p>
      </dgm:t>
    </dgm:pt>
    <dgm:pt modelId="{2B585FF8-71A0-4886-A2B2-06EE87202AF9}">
      <dgm:prSet/>
      <dgm:spPr/>
      <dgm:t>
        <a:bodyPr/>
        <a:lstStyle/>
        <a:p>
          <a:pPr rtl="0"/>
          <a:r>
            <a:rPr lang="cs-CZ" dirty="0" smtClean="0"/>
            <a:t>Při posouzení, zda někdo jednal v nutné obraně, anebo v krajní nouzi, se přihlédne i k omluvitelnému vzrušení mysli</a:t>
          </a:r>
          <a:endParaRPr lang="cs-CZ" dirty="0"/>
        </a:p>
      </dgm:t>
    </dgm:pt>
    <dgm:pt modelId="{42FA9003-A1F4-4C8B-BBE3-67B573B829F2}" type="parTrans" cxnId="{61E50CB0-2E60-4329-A920-9ED58BF50EB1}">
      <dgm:prSet/>
      <dgm:spPr/>
    </dgm:pt>
    <dgm:pt modelId="{2C88D08A-E323-4A1A-A29E-CA38B7FB1418}" type="sibTrans" cxnId="{61E50CB0-2E60-4329-A920-9ED58BF50EB1}">
      <dgm:prSet/>
      <dgm:spPr/>
    </dgm:pt>
    <dgm:pt modelId="{653E1FB5-4BB1-42F5-A3E8-D00E897DE949}" type="pres">
      <dgm:prSet presAssocID="{AB8950F6-84B9-448F-BB4C-B42D220EE2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9100B0E-AE0D-4413-82F5-BD3C75B65B4F}" type="pres">
      <dgm:prSet presAssocID="{3A878CBD-365A-49C7-957C-B429C55C5031}" presName="composite" presStyleCnt="0"/>
      <dgm:spPr/>
    </dgm:pt>
    <dgm:pt modelId="{7F395202-EC38-4AB8-907B-F6098A8F7EDA}" type="pres">
      <dgm:prSet presAssocID="{3A878CBD-365A-49C7-957C-B429C55C503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5A249E3-A819-4C84-A4BC-D9837207E05E}" type="pres">
      <dgm:prSet presAssocID="{3A878CBD-365A-49C7-957C-B429C55C503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77E516-EA30-4B0F-BBA3-906A913DBD1A}" type="pres">
      <dgm:prSet presAssocID="{29977154-568B-4515-83C8-6AA4C19F011B}" presName="space" presStyleCnt="0"/>
      <dgm:spPr/>
    </dgm:pt>
    <dgm:pt modelId="{C58A625B-94D0-4476-9246-B32FFF7D2670}" type="pres">
      <dgm:prSet presAssocID="{F61EBF15-019B-438C-B68C-B4612E31CC0C}" presName="composite" presStyleCnt="0"/>
      <dgm:spPr/>
    </dgm:pt>
    <dgm:pt modelId="{6F7980E6-47C4-482C-B6B5-B769177DB586}" type="pres">
      <dgm:prSet presAssocID="{F61EBF15-019B-438C-B68C-B4612E31CC0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F61DDDF-6325-40CF-A65E-CDC2E2BCB953}" type="pres">
      <dgm:prSet presAssocID="{F61EBF15-019B-438C-B68C-B4612E31CC0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E70AD32-CA3A-453C-B0E5-850559A90128}" type="pres">
      <dgm:prSet presAssocID="{A98A92BF-DCD5-4251-B036-3FBEC6B41B69}" presName="space" presStyleCnt="0"/>
      <dgm:spPr/>
    </dgm:pt>
    <dgm:pt modelId="{866847CC-7F7C-402E-A661-E6127DE90CA7}" type="pres">
      <dgm:prSet presAssocID="{AC3DD7B2-F504-4ED0-881D-38BCED78F141}" presName="composite" presStyleCnt="0"/>
      <dgm:spPr/>
    </dgm:pt>
    <dgm:pt modelId="{E04B2CB9-BA52-4675-955E-C5EA7F7CEC19}" type="pres">
      <dgm:prSet presAssocID="{AC3DD7B2-F504-4ED0-881D-38BCED78F14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1D41F59-D2DF-4F8C-8C98-7B3C0575FAA2}" type="pres">
      <dgm:prSet presAssocID="{AC3DD7B2-F504-4ED0-881D-38BCED78F14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7F46D97-70A2-496D-9D96-C419DA5121B8}" type="presOf" srcId="{3A878CBD-365A-49C7-957C-B429C55C5031}" destId="{7F395202-EC38-4AB8-907B-F6098A8F7EDA}" srcOrd="0" destOrd="0" presId="urn:microsoft.com/office/officeart/2005/8/layout/hList1"/>
    <dgm:cxn modelId="{28B264F3-9B10-4503-A940-0F968C651011}" srcId="{3A878CBD-365A-49C7-957C-B429C55C5031}" destId="{D515BA33-4C8D-4FAB-9CE6-C8578A3B94C1}" srcOrd="0" destOrd="0" parTransId="{501480BA-F4EB-465A-B25D-6184AA0F895A}" sibTransId="{59A52730-35B3-48DC-8943-5B127C2DBAE2}"/>
    <dgm:cxn modelId="{4F2C9F5F-4BFE-42BE-8014-6619468A718B}" type="presOf" srcId="{AB8950F6-84B9-448F-BB4C-B42D220EE22F}" destId="{653E1FB5-4BB1-42F5-A3E8-D00E897DE949}" srcOrd="0" destOrd="0" presId="urn:microsoft.com/office/officeart/2005/8/layout/hList1"/>
    <dgm:cxn modelId="{AFD0A4B3-FC11-4F28-B33C-1ED1B2B94223}" srcId="{AB8950F6-84B9-448F-BB4C-B42D220EE22F}" destId="{F61EBF15-019B-438C-B68C-B4612E31CC0C}" srcOrd="1" destOrd="0" parTransId="{92CAAC05-B5CF-4673-A5C5-521524C4F249}" sibTransId="{A98A92BF-DCD5-4251-B036-3FBEC6B41B69}"/>
    <dgm:cxn modelId="{E9B5F33E-8E8B-4F51-B9FA-66BF92978657}" type="presOf" srcId="{2B585FF8-71A0-4886-A2B2-06EE87202AF9}" destId="{D1D41F59-D2DF-4F8C-8C98-7B3C0575FAA2}" srcOrd="0" destOrd="0" presId="urn:microsoft.com/office/officeart/2005/8/layout/hList1"/>
    <dgm:cxn modelId="{041F57C4-B5B3-4B60-82B6-98B8029646C0}" type="presOf" srcId="{D515BA33-4C8D-4FAB-9CE6-C8578A3B94C1}" destId="{B5A249E3-A819-4C84-A4BC-D9837207E05E}" srcOrd="0" destOrd="0" presId="urn:microsoft.com/office/officeart/2005/8/layout/hList1"/>
    <dgm:cxn modelId="{278C417D-4CEB-4D74-B38B-0C4815DCDBBC}" type="presOf" srcId="{AC3DD7B2-F504-4ED0-881D-38BCED78F141}" destId="{E04B2CB9-BA52-4675-955E-C5EA7F7CEC19}" srcOrd="0" destOrd="0" presId="urn:microsoft.com/office/officeart/2005/8/layout/hList1"/>
    <dgm:cxn modelId="{80C19DFB-0432-46D7-AA3E-B0C40AF94C9D}" srcId="{AB8950F6-84B9-448F-BB4C-B42D220EE22F}" destId="{AC3DD7B2-F504-4ED0-881D-38BCED78F141}" srcOrd="2" destOrd="0" parTransId="{D7D23FD8-3717-4C8E-8C34-04800158FC7F}" sibTransId="{BD626734-63A9-4E18-8E60-597C0C2703B6}"/>
    <dgm:cxn modelId="{0E0CAFBA-9276-4CD6-A5EE-58AA60CC245B}" srcId="{F61EBF15-019B-438C-B68C-B4612E31CC0C}" destId="{C46742E3-501A-4D05-B769-00DC1DFB0F5D}" srcOrd="0" destOrd="0" parTransId="{103A11BF-CCB1-42DD-862A-E9E1E7019BD2}" sibTransId="{358C371B-5D62-4395-8156-977CF5B94417}"/>
    <dgm:cxn modelId="{61E50CB0-2E60-4329-A920-9ED58BF50EB1}" srcId="{AC3DD7B2-F504-4ED0-881D-38BCED78F141}" destId="{2B585FF8-71A0-4886-A2B2-06EE87202AF9}" srcOrd="0" destOrd="0" parTransId="{42FA9003-A1F4-4C8B-BBE3-67B573B829F2}" sibTransId="{2C88D08A-E323-4A1A-A29E-CA38B7FB1418}"/>
    <dgm:cxn modelId="{C45540E8-2F90-47AB-AE3B-3C899F84CEAE}" type="presOf" srcId="{F61EBF15-019B-438C-B68C-B4612E31CC0C}" destId="{6F7980E6-47C4-482C-B6B5-B769177DB586}" srcOrd="0" destOrd="0" presId="urn:microsoft.com/office/officeart/2005/8/layout/hList1"/>
    <dgm:cxn modelId="{F787B06A-4659-4F50-A1B4-30A07272111C}" type="presOf" srcId="{C46742E3-501A-4D05-B769-00DC1DFB0F5D}" destId="{EF61DDDF-6325-40CF-A65E-CDC2E2BCB953}" srcOrd="0" destOrd="0" presId="urn:microsoft.com/office/officeart/2005/8/layout/hList1"/>
    <dgm:cxn modelId="{DAC3E47F-1EE0-4156-9E37-B738333D76CF}" srcId="{AB8950F6-84B9-448F-BB4C-B42D220EE22F}" destId="{3A878CBD-365A-49C7-957C-B429C55C5031}" srcOrd="0" destOrd="0" parTransId="{0DC5D970-6ED1-4F4F-A941-D4C8CF14832E}" sibTransId="{29977154-568B-4515-83C8-6AA4C19F011B}"/>
    <dgm:cxn modelId="{FAECF2D4-A83E-4A40-96BA-995D5725AA59}" type="presParOf" srcId="{653E1FB5-4BB1-42F5-A3E8-D00E897DE949}" destId="{B9100B0E-AE0D-4413-82F5-BD3C75B65B4F}" srcOrd="0" destOrd="0" presId="urn:microsoft.com/office/officeart/2005/8/layout/hList1"/>
    <dgm:cxn modelId="{8CF01BCA-A97D-43FD-9585-04875F938110}" type="presParOf" srcId="{B9100B0E-AE0D-4413-82F5-BD3C75B65B4F}" destId="{7F395202-EC38-4AB8-907B-F6098A8F7EDA}" srcOrd="0" destOrd="0" presId="urn:microsoft.com/office/officeart/2005/8/layout/hList1"/>
    <dgm:cxn modelId="{AE22204B-7404-417A-AEC0-C47136C4676B}" type="presParOf" srcId="{B9100B0E-AE0D-4413-82F5-BD3C75B65B4F}" destId="{B5A249E3-A819-4C84-A4BC-D9837207E05E}" srcOrd="1" destOrd="0" presId="urn:microsoft.com/office/officeart/2005/8/layout/hList1"/>
    <dgm:cxn modelId="{19DC8802-4D62-480F-801B-F2C1E424431C}" type="presParOf" srcId="{653E1FB5-4BB1-42F5-A3E8-D00E897DE949}" destId="{8377E516-EA30-4B0F-BBA3-906A913DBD1A}" srcOrd="1" destOrd="0" presId="urn:microsoft.com/office/officeart/2005/8/layout/hList1"/>
    <dgm:cxn modelId="{92A28AEC-A2F3-48A7-96EB-8EB7CF2CFCA3}" type="presParOf" srcId="{653E1FB5-4BB1-42F5-A3E8-D00E897DE949}" destId="{C58A625B-94D0-4476-9246-B32FFF7D2670}" srcOrd="2" destOrd="0" presId="urn:microsoft.com/office/officeart/2005/8/layout/hList1"/>
    <dgm:cxn modelId="{6005419E-7B5B-46CE-B122-F1B4BDF2E7C2}" type="presParOf" srcId="{C58A625B-94D0-4476-9246-B32FFF7D2670}" destId="{6F7980E6-47C4-482C-B6B5-B769177DB586}" srcOrd="0" destOrd="0" presId="urn:microsoft.com/office/officeart/2005/8/layout/hList1"/>
    <dgm:cxn modelId="{CD7B64A1-7911-4745-AA70-E795E5900F6F}" type="presParOf" srcId="{C58A625B-94D0-4476-9246-B32FFF7D2670}" destId="{EF61DDDF-6325-40CF-A65E-CDC2E2BCB953}" srcOrd="1" destOrd="0" presId="urn:microsoft.com/office/officeart/2005/8/layout/hList1"/>
    <dgm:cxn modelId="{9F19CE43-CE50-4190-80CF-8DE8D9385AA5}" type="presParOf" srcId="{653E1FB5-4BB1-42F5-A3E8-D00E897DE949}" destId="{4E70AD32-CA3A-453C-B0E5-850559A90128}" srcOrd="3" destOrd="0" presId="urn:microsoft.com/office/officeart/2005/8/layout/hList1"/>
    <dgm:cxn modelId="{17F44217-BB59-4AF5-A96D-F9811E3C836B}" type="presParOf" srcId="{653E1FB5-4BB1-42F5-A3E8-D00E897DE949}" destId="{866847CC-7F7C-402E-A661-E6127DE90CA7}" srcOrd="4" destOrd="0" presId="urn:microsoft.com/office/officeart/2005/8/layout/hList1"/>
    <dgm:cxn modelId="{FBD67D22-C326-444C-A32D-FCE0D4BC570B}" type="presParOf" srcId="{866847CC-7F7C-402E-A661-E6127DE90CA7}" destId="{E04B2CB9-BA52-4675-955E-C5EA7F7CEC19}" srcOrd="0" destOrd="0" presId="urn:microsoft.com/office/officeart/2005/8/layout/hList1"/>
    <dgm:cxn modelId="{8551EFE8-A922-450F-BA8C-D862A7F65489}" type="presParOf" srcId="{866847CC-7F7C-402E-A661-E6127DE90CA7}" destId="{D1D41F59-D2DF-4F8C-8C98-7B3C0575FAA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FB4BBA-E5AA-4B4F-AD2F-CB5812B1821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E15A669-F395-45A1-B580-A21D3B8DBFF7}">
      <dgm:prSet/>
      <dgm:spPr/>
      <dgm:t>
        <a:bodyPr/>
        <a:lstStyle/>
        <a:p>
          <a:pPr rtl="0"/>
          <a:r>
            <a:rPr lang="cs-CZ" dirty="0" smtClean="0"/>
            <a:t>Jako občan</a:t>
          </a:r>
          <a:endParaRPr lang="cs-CZ" dirty="0"/>
        </a:p>
      </dgm:t>
    </dgm:pt>
    <dgm:pt modelId="{A76213DD-5D88-4743-8A37-D8DF0A1CFE85}" type="parTrans" cxnId="{A439ABEE-D810-4843-964A-2A37D5B85892}">
      <dgm:prSet/>
      <dgm:spPr/>
      <dgm:t>
        <a:bodyPr/>
        <a:lstStyle/>
        <a:p>
          <a:endParaRPr lang="cs-CZ"/>
        </a:p>
      </dgm:t>
    </dgm:pt>
    <dgm:pt modelId="{D1ACA5E5-0E34-4F22-B987-8F0BC4904BDD}" type="sibTrans" cxnId="{A439ABEE-D810-4843-964A-2A37D5B85892}">
      <dgm:prSet/>
      <dgm:spPr/>
      <dgm:t>
        <a:bodyPr/>
        <a:lstStyle/>
        <a:p>
          <a:endParaRPr lang="cs-CZ"/>
        </a:p>
      </dgm:t>
    </dgm:pt>
    <dgm:pt modelId="{773E74CE-1FD0-4D6B-8F0A-AC6472EBE292}">
      <dgm:prSet/>
      <dgm:spPr/>
      <dgm:t>
        <a:bodyPr/>
        <a:lstStyle/>
        <a:p>
          <a:pPr rtl="0"/>
          <a:r>
            <a:rPr lang="cs-CZ" smtClean="0"/>
            <a:t>na ochranu zdraví. </a:t>
          </a:r>
          <a:endParaRPr lang="cs-CZ"/>
        </a:p>
      </dgm:t>
    </dgm:pt>
    <dgm:pt modelId="{D4C829F9-F4A4-48B0-A0D1-E1902BA53EEF}" type="parTrans" cxnId="{C0F994D1-342F-4C2B-BBC1-07598A963C6B}">
      <dgm:prSet/>
      <dgm:spPr/>
      <dgm:t>
        <a:bodyPr/>
        <a:lstStyle/>
        <a:p>
          <a:endParaRPr lang="cs-CZ"/>
        </a:p>
      </dgm:t>
    </dgm:pt>
    <dgm:pt modelId="{1E054738-3C34-4492-9C71-AB8952AAA29B}" type="sibTrans" cxnId="{C0F994D1-342F-4C2B-BBC1-07598A963C6B}">
      <dgm:prSet/>
      <dgm:spPr/>
      <dgm:t>
        <a:bodyPr/>
        <a:lstStyle/>
        <a:p>
          <a:endParaRPr lang="cs-CZ"/>
        </a:p>
      </dgm:t>
    </dgm:pt>
    <dgm:pt modelId="{2AAAAFC1-9FA2-4CC8-B010-40171EA58F33}">
      <dgm:prSet/>
      <dgm:spPr/>
      <dgm:t>
        <a:bodyPr/>
        <a:lstStyle/>
        <a:p>
          <a:pPr rtl="0"/>
          <a:r>
            <a:rPr lang="cs-CZ" smtClean="0"/>
            <a:t>na bezplatnou zdravotní péči </a:t>
          </a:r>
          <a:endParaRPr lang="cs-CZ"/>
        </a:p>
      </dgm:t>
    </dgm:pt>
    <dgm:pt modelId="{CD75F5DE-0433-4A61-A0D1-55F9DEBFDC21}" type="parTrans" cxnId="{A94D8D12-A644-48DF-AA64-12BE1E9D7147}">
      <dgm:prSet/>
      <dgm:spPr/>
      <dgm:t>
        <a:bodyPr/>
        <a:lstStyle/>
        <a:p>
          <a:endParaRPr lang="cs-CZ"/>
        </a:p>
      </dgm:t>
    </dgm:pt>
    <dgm:pt modelId="{32CBB711-300F-45E4-A97E-4B94D07C66D1}" type="sibTrans" cxnId="{A94D8D12-A644-48DF-AA64-12BE1E9D7147}">
      <dgm:prSet/>
      <dgm:spPr/>
      <dgm:t>
        <a:bodyPr/>
        <a:lstStyle/>
        <a:p>
          <a:endParaRPr lang="cs-CZ"/>
        </a:p>
      </dgm:t>
    </dgm:pt>
    <dgm:pt modelId="{2E9C357C-84DC-474E-B65F-371CECD5BBE2}">
      <dgm:prSet/>
      <dgm:spPr/>
      <dgm:t>
        <a:bodyPr/>
        <a:lstStyle/>
        <a:p>
          <a:pPr rtl="0"/>
          <a:r>
            <a:rPr lang="cs-CZ" dirty="0" smtClean="0"/>
            <a:t>na zdravotní pomůcky za podmínek, které stanoví zákon.</a:t>
          </a:r>
          <a:endParaRPr lang="cs-CZ" dirty="0"/>
        </a:p>
      </dgm:t>
    </dgm:pt>
    <dgm:pt modelId="{1819CAA7-6945-4EB4-AE4A-2A9D6065183C}" type="parTrans" cxnId="{6C4E398D-D018-4577-93A6-D9BDD9A50282}">
      <dgm:prSet/>
      <dgm:spPr/>
      <dgm:t>
        <a:bodyPr/>
        <a:lstStyle/>
        <a:p>
          <a:endParaRPr lang="cs-CZ"/>
        </a:p>
      </dgm:t>
    </dgm:pt>
    <dgm:pt modelId="{938EEA2D-484B-497D-AC9F-81B30EF15513}" type="sibTrans" cxnId="{6C4E398D-D018-4577-93A6-D9BDD9A50282}">
      <dgm:prSet/>
      <dgm:spPr/>
      <dgm:t>
        <a:bodyPr/>
        <a:lstStyle/>
        <a:p>
          <a:endParaRPr lang="cs-CZ"/>
        </a:p>
      </dgm:t>
    </dgm:pt>
    <dgm:pt modelId="{D20D63EE-5478-4B09-9A51-7AE35CCFA5D0}">
      <dgm:prSet/>
      <dgm:spPr/>
      <dgm:t>
        <a:bodyPr/>
        <a:lstStyle/>
        <a:p>
          <a:pPr rtl="0"/>
          <a:r>
            <a:rPr lang="cs-CZ" dirty="0" smtClean="0"/>
            <a:t>Jako pojištěnec</a:t>
          </a:r>
          <a:endParaRPr lang="cs-CZ" dirty="0"/>
        </a:p>
      </dgm:t>
    </dgm:pt>
    <dgm:pt modelId="{30535744-7E4F-4318-B5CA-8842107D63EA}" type="parTrans" cxnId="{7FCA24E7-AF53-4C59-BA64-2E71D3667041}">
      <dgm:prSet/>
      <dgm:spPr/>
      <dgm:t>
        <a:bodyPr/>
        <a:lstStyle/>
        <a:p>
          <a:endParaRPr lang="cs-CZ"/>
        </a:p>
      </dgm:t>
    </dgm:pt>
    <dgm:pt modelId="{E834E4B0-84AF-4348-AD81-AA6787289F61}" type="sibTrans" cxnId="{7FCA24E7-AF53-4C59-BA64-2E71D3667041}">
      <dgm:prSet/>
      <dgm:spPr/>
      <dgm:t>
        <a:bodyPr/>
        <a:lstStyle/>
        <a:p>
          <a:endParaRPr lang="cs-CZ"/>
        </a:p>
      </dgm:t>
    </dgm:pt>
    <dgm:pt modelId="{0269DBB4-3E8B-49A1-90AE-42AAF122BCBD}">
      <dgm:prSet/>
      <dgm:spPr/>
      <dgm:t>
        <a:bodyPr/>
        <a:lstStyle/>
        <a:p>
          <a:pPr rtl="0"/>
          <a:r>
            <a:rPr lang="cs-CZ" smtClean="0"/>
            <a:t>Výběr zdravotní pojišťovny</a:t>
          </a:r>
          <a:endParaRPr lang="cs-CZ"/>
        </a:p>
      </dgm:t>
    </dgm:pt>
    <dgm:pt modelId="{5FA6DF48-A7CB-4119-9815-E834940FA08D}" type="parTrans" cxnId="{0667F2BE-DDAE-432F-81CF-EBA1169AFAE5}">
      <dgm:prSet/>
      <dgm:spPr/>
      <dgm:t>
        <a:bodyPr/>
        <a:lstStyle/>
        <a:p>
          <a:endParaRPr lang="cs-CZ"/>
        </a:p>
      </dgm:t>
    </dgm:pt>
    <dgm:pt modelId="{8DACF25D-1EFF-4957-805F-4A5473D97F80}" type="sibTrans" cxnId="{0667F2BE-DDAE-432F-81CF-EBA1169AFAE5}">
      <dgm:prSet/>
      <dgm:spPr/>
      <dgm:t>
        <a:bodyPr/>
        <a:lstStyle/>
        <a:p>
          <a:endParaRPr lang="cs-CZ"/>
        </a:p>
      </dgm:t>
    </dgm:pt>
    <dgm:pt modelId="{63BD814D-6F9D-4E19-A6CB-1879AC104AB7}">
      <dgm:prSet/>
      <dgm:spPr/>
      <dgm:t>
        <a:bodyPr/>
        <a:lstStyle/>
        <a:p>
          <a:pPr rtl="0"/>
          <a:r>
            <a:rPr lang="cs-CZ" dirty="0" smtClean="0"/>
            <a:t>Časovou a místní dostupnost hrazených služeb</a:t>
          </a:r>
          <a:endParaRPr lang="cs-CZ" dirty="0"/>
        </a:p>
      </dgm:t>
    </dgm:pt>
    <dgm:pt modelId="{809226A1-E5C5-4BBD-9F97-164B8B2453FC}" type="parTrans" cxnId="{3A8ECF1E-FD4A-499C-A72A-6720F5CC56BE}">
      <dgm:prSet/>
      <dgm:spPr/>
      <dgm:t>
        <a:bodyPr/>
        <a:lstStyle/>
        <a:p>
          <a:endParaRPr lang="cs-CZ"/>
        </a:p>
      </dgm:t>
    </dgm:pt>
    <dgm:pt modelId="{85D6BA6C-B826-4375-82B7-7F1D90D8196B}" type="sibTrans" cxnId="{3A8ECF1E-FD4A-499C-A72A-6720F5CC56BE}">
      <dgm:prSet/>
      <dgm:spPr/>
      <dgm:t>
        <a:bodyPr/>
        <a:lstStyle/>
        <a:p>
          <a:endParaRPr lang="cs-CZ"/>
        </a:p>
      </dgm:t>
    </dgm:pt>
    <dgm:pt modelId="{69E9847F-7071-476A-A2AC-F5205954FB23}">
      <dgm:prSet/>
      <dgm:spPr/>
      <dgm:t>
        <a:bodyPr/>
        <a:lstStyle/>
        <a:p>
          <a:pPr rtl="0"/>
          <a:r>
            <a:rPr lang="cs-CZ" dirty="0" smtClean="0"/>
            <a:t>Na léčivé přípravky a potraviny pro zvláštní lékařské účely</a:t>
          </a:r>
          <a:endParaRPr lang="cs-CZ" dirty="0"/>
        </a:p>
      </dgm:t>
    </dgm:pt>
    <dgm:pt modelId="{DD1A3E7F-02BE-431A-B7FC-F236FE914394}" type="parTrans" cxnId="{830B9C1F-65DA-489D-BA6B-E9D1CC235296}">
      <dgm:prSet/>
      <dgm:spPr/>
      <dgm:t>
        <a:bodyPr/>
        <a:lstStyle/>
        <a:p>
          <a:endParaRPr lang="cs-CZ"/>
        </a:p>
      </dgm:t>
    </dgm:pt>
    <dgm:pt modelId="{CB137ACB-D228-415E-A6BF-36D1E2C9F68A}" type="sibTrans" cxnId="{830B9C1F-65DA-489D-BA6B-E9D1CC235296}">
      <dgm:prSet/>
      <dgm:spPr/>
      <dgm:t>
        <a:bodyPr/>
        <a:lstStyle/>
        <a:p>
          <a:endParaRPr lang="cs-CZ"/>
        </a:p>
      </dgm:t>
    </dgm:pt>
    <dgm:pt modelId="{196F79CF-ED38-40A1-9476-918CA2F14C47}">
      <dgm:prSet/>
      <dgm:spPr/>
      <dgm:t>
        <a:bodyPr/>
        <a:lstStyle/>
        <a:p>
          <a:pPr rtl="0"/>
          <a:r>
            <a:rPr lang="cs-CZ" dirty="0" smtClean="0"/>
            <a:t>Jako pacienta</a:t>
          </a:r>
          <a:endParaRPr lang="cs-CZ" dirty="0"/>
        </a:p>
      </dgm:t>
    </dgm:pt>
    <dgm:pt modelId="{017DF17A-439A-4EAD-A4AF-543AFFCEA567}" type="parTrans" cxnId="{345A555C-044F-4CB4-9BA6-C736AA2A55C3}">
      <dgm:prSet/>
      <dgm:spPr/>
      <dgm:t>
        <a:bodyPr/>
        <a:lstStyle/>
        <a:p>
          <a:endParaRPr lang="cs-CZ"/>
        </a:p>
      </dgm:t>
    </dgm:pt>
    <dgm:pt modelId="{CCA60FA7-A30C-4530-8CCC-5DD33D42C527}" type="sibTrans" cxnId="{345A555C-044F-4CB4-9BA6-C736AA2A55C3}">
      <dgm:prSet/>
      <dgm:spPr/>
      <dgm:t>
        <a:bodyPr/>
        <a:lstStyle/>
        <a:p>
          <a:endParaRPr lang="cs-CZ"/>
        </a:p>
      </dgm:t>
    </dgm:pt>
    <dgm:pt modelId="{C40E428E-3EC3-479A-A577-765AF3074BCF}">
      <dgm:prSet/>
      <dgm:spPr/>
      <dgm:t>
        <a:bodyPr/>
        <a:lstStyle/>
        <a:p>
          <a:pPr rtl="0"/>
          <a:endParaRPr lang="cs-CZ" dirty="0"/>
        </a:p>
      </dgm:t>
    </dgm:pt>
    <dgm:pt modelId="{E793AD07-D351-4C90-A6C3-94507F72814E}" type="parTrans" cxnId="{5D1ADBA3-07D1-4416-B2F2-7DA76965BCA7}">
      <dgm:prSet/>
      <dgm:spPr/>
      <dgm:t>
        <a:bodyPr/>
        <a:lstStyle/>
        <a:p>
          <a:endParaRPr lang="cs-CZ"/>
        </a:p>
      </dgm:t>
    </dgm:pt>
    <dgm:pt modelId="{B11ED3DA-3143-4B8B-A179-D6B4ED94E910}" type="sibTrans" cxnId="{5D1ADBA3-07D1-4416-B2F2-7DA76965BCA7}">
      <dgm:prSet/>
      <dgm:spPr/>
      <dgm:t>
        <a:bodyPr/>
        <a:lstStyle/>
        <a:p>
          <a:endParaRPr lang="cs-CZ"/>
        </a:p>
      </dgm:t>
    </dgm:pt>
    <dgm:pt modelId="{1A85F6C4-A6F9-4214-A843-82B36B274FF3}">
      <dgm:prSet/>
      <dgm:spPr/>
      <dgm:t>
        <a:bodyPr/>
        <a:lstStyle/>
        <a:p>
          <a:pPr rtl="0"/>
          <a:r>
            <a:rPr lang="cs-CZ" b="0" i="0" dirty="0" smtClean="0"/>
            <a:t>„Pacientem se rozumí fyzická osoba, které jsou poskytovány zdravotní služby“</a:t>
          </a:r>
          <a:endParaRPr lang="cs-CZ" dirty="0"/>
        </a:p>
      </dgm:t>
    </dgm:pt>
    <dgm:pt modelId="{C6D3BC7E-5A7C-44B1-B780-8751306F31B7}" type="parTrans" cxnId="{3AFB96DB-2E49-4B7B-9B00-ECD33D162A28}">
      <dgm:prSet/>
      <dgm:spPr/>
      <dgm:t>
        <a:bodyPr/>
        <a:lstStyle/>
        <a:p>
          <a:endParaRPr lang="cs-CZ"/>
        </a:p>
      </dgm:t>
    </dgm:pt>
    <dgm:pt modelId="{E8D07A17-99EA-4EAE-86E5-67F5016E258F}" type="sibTrans" cxnId="{3AFB96DB-2E49-4B7B-9B00-ECD33D162A28}">
      <dgm:prSet/>
      <dgm:spPr/>
      <dgm:t>
        <a:bodyPr/>
        <a:lstStyle/>
        <a:p>
          <a:endParaRPr lang="cs-CZ"/>
        </a:p>
      </dgm:t>
    </dgm:pt>
    <dgm:pt modelId="{C91FCBA3-C46C-4C82-BCC1-A5B123AB929C}">
      <dgm:prSet/>
      <dgm:spPr/>
      <dgm:t>
        <a:bodyPr/>
        <a:lstStyle/>
        <a:p>
          <a:pPr rtl="0"/>
          <a:r>
            <a:rPr lang="cs-CZ" dirty="0" smtClean="0"/>
            <a:t>Jeho právům odpovídají povinnosti poskytovatele, zdravotnického pracovníka</a:t>
          </a:r>
          <a:endParaRPr lang="cs-CZ" dirty="0"/>
        </a:p>
      </dgm:t>
    </dgm:pt>
    <dgm:pt modelId="{26C53418-5ED2-46D1-9D4B-CC192AE6AD3F}" type="parTrans" cxnId="{8213271C-6255-4192-8888-3D227EF267AC}">
      <dgm:prSet/>
      <dgm:spPr/>
      <dgm:t>
        <a:bodyPr/>
        <a:lstStyle/>
        <a:p>
          <a:endParaRPr lang="cs-CZ"/>
        </a:p>
      </dgm:t>
    </dgm:pt>
    <dgm:pt modelId="{E07979D5-3238-4812-A884-9A7F40EEAD65}" type="sibTrans" cxnId="{8213271C-6255-4192-8888-3D227EF267AC}">
      <dgm:prSet/>
      <dgm:spPr/>
      <dgm:t>
        <a:bodyPr/>
        <a:lstStyle/>
        <a:p>
          <a:endParaRPr lang="cs-CZ"/>
        </a:p>
      </dgm:t>
    </dgm:pt>
    <dgm:pt modelId="{C802DFA9-4D58-4D16-8075-8A68D4482538}" type="pres">
      <dgm:prSet presAssocID="{5EFB4BBA-E5AA-4B4F-AD2F-CB5812B182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E5ED607-8E1F-4DF4-84A9-FFDCB01A490C}" type="pres">
      <dgm:prSet presAssocID="{9E15A669-F395-45A1-B580-A21D3B8DBFF7}" presName="composite" presStyleCnt="0"/>
      <dgm:spPr/>
    </dgm:pt>
    <dgm:pt modelId="{2CEE1B06-C067-4F72-AE45-50FA28C5E596}" type="pres">
      <dgm:prSet presAssocID="{9E15A669-F395-45A1-B580-A21D3B8DBFF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7ECB263-46D6-423B-9259-F73CAC9EC49D}" type="pres">
      <dgm:prSet presAssocID="{9E15A669-F395-45A1-B580-A21D3B8DBFF7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B791569-6AAF-48B9-8147-51CA830E639F}" type="pres">
      <dgm:prSet presAssocID="{D1ACA5E5-0E34-4F22-B987-8F0BC4904BDD}" presName="space" presStyleCnt="0"/>
      <dgm:spPr/>
    </dgm:pt>
    <dgm:pt modelId="{4DE54A03-E871-41B9-9912-4826527194F7}" type="pres">
      <dgm:prSet presAssocID="{D20D63EE-5478-4B09-9A51-7AE35CCFA5D0}" presName="composite" presStyleCnt="0"/>
      <dgm:spPr/>
    </dgm:pt>
    <dgm:pt modelId="{E34ECBC4-710E-4137-96F3-CEF8A381E585}" type="pres">
      <dgm:prSet presAssocID="{D20D63EE-5478-4B09-9A51-7AE35CCFA5D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20147FA-DAB9-4037-990B-2E88EA5F29AC}" type="pres">
      <dgm:prSet presAssocID="{D20D63EE-5478-4B09-9A51-7AE35CCFA5D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052309D-95A6-4A80-A495-ACE9D1619B9C}" type="pres">
      <dgm:prSet presAssocID="{E834E4B0-84AF-4348-AD81-AA6787289F61}" presName="space" presStyleCnt="0"/>
      <dgm:spPr/>
    </dgm:pt>
    <dgm:pt modelId="{E51BFB17-7798-4F13-8087-2453952CFD91}" type="pres">
      <dgm:prSet presAssocID="{196F79CF-ED38-40A1-9476-918CA2F14C47}" presName="composite" presStyleCnt="0"/>
      <dgm:spPr/>
    </dgm:pt>
    <dgm:pt modelId="{A07AD56A-BD37-4116-A79B-8851F0C4A5D1}" type="pres">
      <dgm:prSet presAssocID="{196F79CF-ED38-40A1-9476-918CA2F14C4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D0B6A6-D4BB-4473-A795-36922C279ADB}" type="pres">
      <dgm:prSet presAssocID="{196F79CF-ED38-40A1-9476-918CA2F14C4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89B516D-1985-46D9-ABD0-BCCC3219D30F}" type="presOf" srcId="{196F79CF-ED38-40A1-9476-918CA2F14C47}" destId="{A07AD56A-BD37-4116-A79B-8851F0C4A5D1}" srcOrd="0" destOrd="0" presId="urn:microsoft.com/office/officeart/2005/8/layout/hList1"/>
    <dgm:cxn modelId="{58434A71-8D66-487F-AFAF-9CBF9B70C29B}" type="presOf" srcId="{0269DBB4-3E8B-49A1-90AE-42AAF122BCBD}" destId="{020147FA-DAB9-4037-990B-2E88EA5F29AC}" srcOrd="0" destOrd="0" presId="urn:microsoft.com/office/officeart/2005/8/layout/hList1"/>
    <dgm:cxn modelId="{2DC1E65E-5F02-48A1-9FD6-D143F7E288D3}" type="presOf" srcId="{63BD814D-6F9D-4E19-A6CB-1879AC104AB7}" destId="{020147FA-DAB9-4037-990B-2E88EA5F29AC}" srcOrd="0" destOrd="1" presId="urn:microsoft.com/office/officeart/2005/8/layout/hList1"/>
    <dgm:cxn modelId="{830B9C1F-65DA-489D-BA6B-E9D1CC235296}" srcId="{D20D63EE-5478-4B09-9A51-7AE35CCFA5D0}" destId="{69E9847F-7071-476A-A2AC-F5205954FB23}" srcOrd="2" destOrd="0" parTransId="{DD1A3E7F-02BE-431A-B7FC-F236FE914394}" sibTransId="{CB137ACB-D228-415E-A6BF-36D1E2C9F68A}"/>
    <dgm:cxn modelId="{31AD7672-768B-4E03-808F-591C32E5AA26}" type="presOf" srcId="{5EFB4BBA-E5AA-4B4F-AD2F-CB5812B18213}" destId="{C802DFA9-4D58-4D16-8075-8A68D4482538}" srcOrd="0" destOrd="0" presId="urn:microsoft.com/office/officeart/2005/8/layout/hList1"/>
    <dgm:cxn modelId="{CB8B3D25-9991-4EDC-84F0-84B18207EC6D}" type="presOf" srcId="{D20D63EE-5478-4B09-9A51-7AE35CCFA5D0}" destId="{E34ECBC4-710E-4137-96F3-CEF8A381E585}" srcOrd="0" destOrd="0" presId="urn:microsoft.com/office/officeart/2005/8/layout/hList1"/>
    <dgm:cxn modelId="{FC0A6BB9-9003-48CE-BE08-7CC7EC27C1A0}" type="presOf" srcId="{2E9C357C-84DC-474E-B65F-371CECD5BBE2}" destId="{57ECB263-46D6-423B-9259-F73CAC9EC49D}" srcOrd="0" destOrd="2" presId="urn:microsoft.com/office/officeart/2005/8/layout/hList1"/>
    <dgm:cxn modelId="{A439ABEE-D810-4843-964A-2A37D5B85892}" srcId="{5EFB4BBA-E5AA-4B4F-AD2F-CB5812B18213}" destId="{9E15A669-F395-45A1-B580-A21D3B8DBFF7}" srcOrd="0" destOrd="0" parTransId="{A76213DD-5D88-4743-8A37-D8DF0A1CFE85}" sibTransId="{D1ACA5E5-0E34-4F22-B987-8F0BC4904BDD}"/>
    <dgm:cxn modelId="{8213271C-6255-4192-8888-3D227EF267AC}" srcId="{196F79CF-ED38-40A1-9476-918CA2F14C47}" destId="{C91FCBA3-C46C-4C82-BCC1-A5B123AB929C}" srcOrd="1" destOrd="0" parTransId="{26C53418-5ED2-46D1-9D4B-CC192AE6AD3F}" sibTransId="{E07979D5-3238-4812-A884-9A7F40EEAD65}"/>
    <dgm:cxn modelId="{C0F994D1-342F-4C2B-BBC1-07598A963C6B}" srcId="{9E15A669-F395-45A1-B580-A21D3B8DBFF7}" destId="{773E74CE-1FD0-4D6B-8F0A-AC6472EBE292}" srcOrd="0" destOrd="0" parTransId="{D4C829F9-F4A4-48B0-A0D1-E1902BA53EEF}" sibTransId="{1E054738-3C34-4492-9C71-AB8952AAA29B}"/>
    <dgm:cxn modelId="{2F111A7A-535C-4A67-BCE2-BDE0EFFC3D20}" type="presOf" srcId="{1A85F6C4-A6F9-4214-A843-82B36B274FF3}" destId="{ADD0B6A6-D4BB-4473-A795-36922C279ADB}" srcOrd="0" destOrd="0" presId="urn:microsoft.com/office/officeart/2005/8/layout/hList1"/>
    <dgm:cxn modelId="{3A8ECF1E-FD4A-499C-A72A-6720F5CC56BE}" srcId="{D20D63EE-5478-4B09-9A51-7AE35CCFA5D0}" destId="{63BD814D-6F9D-4E19-A6CB-1879AC104AB7}" srcOrd="1" destOrd="0" parTransId="{809226A1-E5C5-4BBD-9F97-164B8B2453FC}" sibTransId="{85D6BA6C-B826-4375-82B7-7F1D90D8196B}"/>
    <dgm:cxn modelId="{A94D8D12-A644-48DF-AA64-12BE1E9D7147}" srcId="{9E15A669-F395-45A1-B580-A21D3B8DBFF7}" destId="{2AAAAFC1-9FA2-4CC8-B010-40171EA58F33}" srcOrd="1" destOrd="0" parTransId="{CD75F5DE-0433-4A61-A0D1-55F9DEBFDC21}" sibTransId="{32CBB711-300F-45E4-A97E-4B94D07C66D1}"/>
    <dgm:cxn modelId="{0667F2BE-DDAE-432F-81CF-EBA1169AFAE5}" srcId="{D20D63EE-5478-4B09-9A51-7AE35CCFA5D0}" destId="{0269DBB4-3E8B-49A1-90AE-42AAF122BCBD}" srcOrd="0" destOrd="0" parTransId="{5FA6DF48-A7CB-4119-9815-E834940FA08D}" sibTransId="{8DACF25D-1EFF-4957-805F-4A5473D97F80}"/>
    <dgm:cxn modelId="{AAF86E64-A7EB-498D-9C30-87853B80E41A}" type="presOf" srcId="{C40E428E-3EC3-479A-A577-765AF3074BCF}" destId="{ADD0B6A6-D4BB-4473-A795-36922C279ADB}" srcOrd="0" destOrd="2" presId="urn:microsoft.com/office/officeart/2005/8/layout/hList1"/>
    <dgm:cxn modelId="{3AFB96DB-2E49-4B7B-9B00-ECD33D162A28}" srcId="{196F79CF-ED38-40A1-9476-918CA2F14C47}" destId="{1A85F6C4-A6F9-4214-A843-82B36B274FF3}" srcOrd="0" destOrd="0" parTransId="{C6D3BC7E-5A7C-44B1-B780-8751306F31B7}" sibTransId="{E8D07A17-99EA-4EAE-86E5-67F5016E258F}"/>
    <dgm:cxn modelId="{5D1ADBA3-07D1-4416-B2F2-7DA76965BCA7}" srcId="{196F79CF-ED38-40A1-9476-918CA2F14C47}" destId="{C40E428E-3EC3-479A-A577-765AF3074BCF}" srcOrd="2" destOrd="0" parTransId="{E793AD07-D351-4C90-A6C3-94507F72814E}" sibTransId="{B11ED3DA-3143-4B8B-A179-D6B4ED94E910}"/>
    <dgm:cxn modelId="{6C4E398D-D018-4577-93A6-D9BDD9A50282}" srcId="{9E15A669-F395-45A1-B580-A21D3B8DBFF7}" destId="{2E9C357C-84DC-474E-B65F-371CECD5BBE2}" srcOrd="2" destOrd="0" parTransId="{1819CAA7-6945-4EB4-AE4A-2A9D6065183C}" sibTransId="{938EEA2D-484B-497D-AC9F-81B30EF15513}"/>
    <dgm:cxn modelId="{0C24B051-4EE4-4476-A660-D6724F846E25}" type="presOf" srcId="{2AAAAFC1-9FA2-4CC8-B010-40171EA58F33}" destId="{57ECB263-46D6-423B-9259-F73CAC9EC49D}" srcOrd="0" destOrd="1" presId="urn:microsoft.com/office/officeart/2005/8/layout/hList1"/>
    <dgm:cxn modelId="{56494D9C-ED90-43B0-A150-750FB18A7D6E}" type="presOf" srcId="{C91FCBA3-C46C-4C82-BCC1-A5B123AB929C}" destId="{ADD0B6A6-D4BB-4473-A795-36922C279ADB}" srcOrd="0" destOrd="1" presId="urn:microsoft.com/office/officeart/2005/8/layout/hList1"/>
    <dgm:cxn modelId="{7FCA24E7-AF53-4C59-BA64-2E71D3667041}" srcId="{5EFB4BBA-E5AA-4B4F-AD2F-CB5812B18213}" destId="{D20D63EE-5478-4B09-9A51-7AE35CCFA5D0}" srcOrd="1" destOrd="0" parTransId="{30535744-7E4F-4318-B5CA-8842107D63EA}" sibTransId="{E834E4B0-84AF-4348-AD81-AA6787289F61}"/>
    <dgm:cxn modelId="{B5CBA840-57DE-482A-A674-CCDDA2800EBA}" type="presOf" srcId="{69E9847F-7071-476A-A2AC-F5205954FB23}" destId="{020147FA-DAB9-4037-990B-2E88EA5F29AC}" srcOrd="0" destOrd="2" presId="urn:microsoft.com/office/officeart/2005/8/layout/hList1"/>
    <dgm:cxn modelId="{345A555C-044F-4CB4-9BA6-C736AA2A55C3}" srcId="{5EFB4BBA-E5AA-4B4F-AD2F-CB5812B18213}" destId="{196F79CF-ED38-40A1-9476-918CA2F14C47}" srcOrd="2" destOrd="0" parTransId="{017DF17A-439A-4EAD-A4AF-543AFFCEA567}" sibTransId="{CCA60FA7-A30C-4530-8CCC-5DD33D42C527}"/>
    <dgm:cxn modelId="{E4E2E0CA-29AC-4611-B6B6-82576B4D1833}" type="presOf" srcId="{9E15A669-F395-45A1-B580-A21D3B8DBFF7}" destId="{2CEE1B06-C067-4F72-AE45-50FA28C5E596}" srcOrd="0" destOrd="0" presId="urn:microsoft.com/office/officeart/2005/8/layout/hList1"/>
    <dgm:cxn modelId="{EFE59429-4E49-4F07-816E-E74EF379B809}" type="presOf" srcId="{773E74CE-1FD0-4D6B-8F0A-AC6472EBE292}" destId="{57ECB263-46D6-423B-9259-F73CAC9EC49D}" srcOrd="0" destOrd="0" presId="urn:microsoft.com/office/officeart/2005/8/layout/hList1"/>
    <dgm:cxn modelId="{513D0B36-C42A-4C84-A1FA-830C0F6FE1D8}" type="presParOf" srcId="{C802DFA9-4D58-4D16-8075-8A68D4482538}" destId="{7E5ED607-8E1F-4DF4-84A9-FFDCB01A490C}" srcOrd="0" destOrd="0" presId="urn:microsoft.com/office/officeart/2005/8/layout/hList1"/>
    <dgm:cxn modelId="{7C44470E-2F16-4804-97DC-1095B1DA7367}" type="presParOf" srcId="{7E5ED607-8E1F-4DF4-84A9-FFDCB01A490C}" destId="{2CEE1B06-C067-4F72-AE45-50FA28C5E596}" srcOrd="0" destOrd="0" presId="urn:microsoft.com/office/officeart/2005/8/layout/hList1"/>
    <dgm:cxn modelId="{0A3C3CA4-BF21-4049-A9A7-A8E12596662D}" type="presParOf" srcId="{7E5ED607-8E1F-4DF4-84A9-FFDCB01A490C}" destId="{57ECB263-46D6-423B-9259-F73CAC9EC49D}" srcOrd="1" destOrd="0" presId="urn:microsoft.com/office/officeart/2005/8/layout/hList1"/>
    <dgm:cxn modelId="{892F857C-E6A6-43DB-8B2D-00CD0CBF74DA}" type="presParOf" srcId="{C802DFA9-4D58-4D16-8075-8A68D4482538}" destId="{2B791569-6AAF-48B9-8147-51CA830E639F}" srcOrd="1" destOrd="0" presId="urn:microsoft.com/office/officeart/2005/8/layout/hList1"/>
    <dgm:cxn modelId="{B67C4B2A-FA25-48C9-B9F7-8277D53E80FF}" type="presParOf" srcId="{C802DFA9-4D58-4D16-8075-8A68D4482538}" destId="{4DE54A03-E871-41B9-9912-4826527194F7}" srcOrd="2" destOrd="0" presId="urn:microsoft.com/office/officeart/2005/8/layout/hList1"/>
    <dgm:cxn modelId="{38A2C3BD-EE4D-4468-998A-656F12ADBA7E}" type="presParOf" srcId="{4DE54A03-E871-41B9-9912-4826527194F7}" destId="{E34ECBC4-710E-4137-96F3-CEF8A381E585}" srcOrd="0" destOrd="0" presId="urn:microsoft.com/office/officeart/2005/8/layout/hList1"/>
    <dgm:cxn modelId="{0E409C33-AA5C-47F0-971A-14C7AB940EC0}" type="presParOf" srcId="{4DE54A03-E871-41B9-9912-4826527194F7}" destId="{020147FA-DAB9-4037-990B-2E88EA5F29AC}" srcOrd="1" destOrd="0" presId="urn:microsoft.com/office/officeart/2005/8/layout/hList1"/>
    <dgm:cxn modelId="{1378279C-08D7-4B9F-ACA5-5A88EDB6A533}" type="presParOf" srcId="{C802DFA9-4D58-4D16-8075-8A68D4482538}" destId="{1052309D-95A6-4A80-A495-ACE9D1619B9C}" srcOrd="3" destOrd="0" presId="urn:microsoft.com/office/officeart/2005/8/layout/hList1"/>
    <dgm:cxn modelId="{33630BDF-F1BA-41F2-9CE8-4F56FEB8EA09}" type="presParOf" srcId="{C802DFA9-4D58-4D16-8075-8A68D4482538}" destId="{E51BFB17-7798-4F13-8087-2453952CFD91}" srcOrd="4" destOrd="0" presId="urn:microsoft.com/office/officeart/2005/8/layout/hList1"/>
    <dgm:cxn modelId="{ADBC6FBF-D864-438F-9D2D-D9A685B93E2B}" type="presParOf" srcId="{E51BFB17-7798-4F13-8087-2453952CFD91}" destId="{A07AD56A-BD37-4116-A79B-8851F0C4A5D1}" srcOrd="0" destOrd="0" presId="urn:microsoft.com/office/officeart/2005/8/layout/hList1"/>
    <dgm:cxn modelId="{FB8FF2F4-4746-44BB-AB8F-7538591EDDED}" type="presParOf" srcId="{E51BFB17-7798-4F13-8087-2453952CFD91}" destId="{ADD0B6A6-D4BB-4473-A795-36922C279AD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C1C85BA4-A843-4C4B-B4EC-72E539510B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12363560-CB82-4EDF-B481-00BF86E8C57E}">
      <dgm:prSet/>
      <dgm:spPr/>
      <dgm:t>
        <a:bodyPr/>
        <a:lstStyle/>
        <a:p>
          <a:pPr rtl="0"/>
          <a:r>
            <a:rPr lang="cs-CZ" dirty="0" smtClean="0"/>
            <a:t>prokáže-li, že mu ve splnění povinnosti ze smlouvy dočasně nebo trvale zabránila:</a:t>
          </a:r>
          <a:endParaRPr lang="cs-CZ" dirty="0"/>
        </a:p>
      </dgm:t>
    </dgm:pt>
    <dgm:pt modelId="{D3F9873B-A217-4DF1-8ED9-00019DC71934}" type="parTrans" cxnId="{927CE31D-D9D9-49DF-9CCA-2BE7465985FE}">
      <dgm:prSet/>
      <dgm:spPr/>
      <dgm:t>
        <a:bodyPr/>
        <a:lstStyle/>
        <a:p>
          <a:endParaRPr lang="cs-CZ"/>
        </a:p>
      </dgm:t>
    </dgm:pt>
    <dgm:pt modelId="{7A03A5E7-7099-4A63-8541-BC8F200A09F5}" type="sibTrans" cxnId="{927CE31D-D9D9-49DF-9CCA-2BE7465985FE}">
      <dgm:prSet/>
      <dgm:spPr/>
      <dgm:t>
        <a:bodyPr/>
        <a:lstStyle/>
        <a:p>
          <a:endParaRPr lang="cs-CZ"/>
        </a:p>
      </dgm:t>
    </dgm:pt>
    <dgm:pt modelId="{8D6A4756-54BA-41CB-BCB9-20861D831C9A}">
      <dgm:prSet/>
      <dgm:spPr/>
      <dgm:t>
        <a:bodyPr/>
        <a:lstStyle/>
        <a:p>
          <a:pPr rtl="0"/>
          <a:r>
            <a:rPr lang="cs-CZ" dirty="0" smtClean="0"/>
            <a:t>mimořádná </a:t>
          </a:r>
          <a:endParaRPr lang="cs-CZ" dirty="0"/>
        </a:p>
      </dgm:t>
    </dgm:pt>
    <dgm:pt modelId="{3E8D0ECE-794E-458D-B279-F888A1FB5E88}" type="parTrans" cxnId="{1D353E06-B23E-467B-8596-2CAAA9EF4D16}">
      <dgm:prSet/>
      <dgm:spPr/>
      <dgm:t>
        <a:bodyPr/>
        <a:lstStyle/>
        <a:p>
          <a:endParaRPr lang="cs-CZ"/>
        </a:p>
      </dgm:t>
    </dgm:pt>
    <dgm:pt modelId="{5126C613-667D-4EBD-9C68-C54FC10539B7}" type="sibTrans" cxnId="{1D353E06-B23E-467B-8596-2CAAA9EF4D16}">
      <dgm:prSet/>
      <dgm:spPr/>
      <dgm:t>
        <a:bodyPr/>
        <a:lstStyle/>
        <a:p>
          <a:endParaRPr lang="cs-CZ"/>
        </a:p>
      </dgm:t>
    </dgm:pt>
    <dgm:pt modelId="{B8532D29-E88F-4B06-BF0E-D5C57B98DD85}">
      <dgm:prSet/>
      <dgm:spPr/>
      <dgm:t>
        <a:bodyPr/>
        <a:lstStyle/>
        <a:p>
          <a:pPr rtl="0"/>
          <a:r>
            <a:rPr lang="cs-CZ" smtClean="0"/>
            <a:t>nepředvídatelná </a:t>
          </a:r>
          <a:endParaRPr lang="cs-CZ"/>
        </a:p>
      </dgm:t>
    </dgm:pt>
    <dgm:pt modelId="{D3D2A871-4957-4F24-8483-3D012457499E}" type="parTrans" cxnId="{C5002C92-25E3-424B-AE18-9FEF7003F2F5}">
      <dgm:prSet/>
      <dgm:spPr/>
      <dgm:t>
        <a:bodyPr/>
        <a:lstStyle/>
        <a:p>
          <a:endParaRPr lang="cs-CZ"/>
        </a:p>
      </dgm:t>
    </dgm:pt>
    <dgm:pt modelId="{D586DF1E-4E02-425D-BD22-5452833B8389}" type="sibTrans" cxnId="{C5002C92-25E3-424B-AE18-9FEF7003F2F5}">
      <dgm:prSet/>
      <dgm:spPr/>
      <dgm:t>
        <a:bodyPr/>
        <a:lstStyle/>
        <a:p>
          <a:endParaRPr lang="cs-CZ"/>
        </a:p>
      </dgm:t>
    </dgm:pt>
    <dgm:pt modelId="{20F1681F-3E04-47AF-93FF-6746EAB9B6C1}">
      <dgm:prSet/>
      <dgm:spPr/>
      <dgm:t>
        <a:bodyPr/>
        <a:lstStyle/>
        <a:p>
          <a:pPr rtl="0"/>
          <a:r>
            <a:rPr lang="cs-CZ" smtClean="0"/>
            <a:t>nepřekonatelná </a:t>
          </a:r>
          <a:endParaRPr lang="cs-CZ"/>
        </a:p>
      </dgm:t>
    </dgm:pt>
    <dgm:pt modelId="{D9B459DC-BDD8-4A3B-B709-B57ECD4CD0F0}" type="parTrans" cxnId="{6468E8B0-099E-482D-85C5-EAB86B2E180D}">
      <dgm:prSet/>
      <dgm:spPr/>
      <dgm:t>
        <a:bodyPr/>
        <a:lstStyle/>
        <a:p>
          <a:endParaRPr lang="cs-CZ"/>
        </a:p>
      </dgm:t>
    </dgm:pt>
    <dgm:pt modelId="{AD49C139-DB14-403F-A30B-83D0F7C0E0DE}" type="sibTrans" cxnId="{6468E8B0-099E-482D-85C5-EAB86B2E180D}">
      <dgm:prSet/>
      <dgm:spPr/>
      <dgm:t>
        <a:bodyPr/>
        <a:lstStyle/>
        <a:p>
          <a:endParaRPr lang="cs-CZ"/>
        </a:p>
      </dgm:t>
    </dgm:pt>
    <dgm:pt modelId="{C0AEB239-5DEB-45FC-B001-D91E9D05B480}">
      <dgm:prSet/>
      <dgm:spPr/>
      <dgm:t>
        <a:bodyPr/>
        <a:lstStyle/>
        <a:p>
          <a:pPr rtl="0"/>
          <a:r>
            <a:rPr lang="cs-CZ" smtClean="0"/>
            <a:t>překážka vzniklá nezávisle na jeho vůli. </a:t>
          </a:r>
          <a:endParaRPr lang="cs-CZ"/>
        </a:p>
      </dgm:t>
    </dgm:pt>
    <dgm:pt modelId="{70C21433-ABF0-4FE7-9CA0-7C8466B0DF8E}" type="parTrans" cxnId="{AE1D6D2A-387C-4BCC-9926-5CC44ADA08FD}">
      <dgm:prSet/>
      <dgm:spPr/>
      <dgm:t>
        <a:bodyPr/>
        <a:lstStyle/>
        <a:p>
          <a:endParaRPr lang="cs-CZ"/>
        </a:p>
      </dgm:t>
    </dgm:pt>
    <dgm:pt modelId="{B69155FB-ECAC-4E52-9054-A1034E1EF8AD}" type="sibTrans" cxnId="{AE1D6D2A-387C-4BCC-9926-5CC44ADA08FD}">
      <dgm:prSet/>
      <dgm:spPr/>
      <dgm:t>
        <a:bodyPr/>
        <a:lstStyle/>
        <a:p>
          <a:endParaRPr lang="cs-CZ"/>
        </a:p>
      </dgm:t>
    </dgm:pt>
    <dgm:pt modelId="{C8629782-DE12-4FDE-8FFB-A3743941B97C}" type="pres">
      <dgm:prSet presAssocID="{C1C85BA4-A843-4C4B-B4EC-72E539510B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CCFED50-AA79-4782-B714-28BD09132132}" type="pres">
      <dgm:prSet presAssocID="{12363560-CB82-4EDF-B481-00BF86E8C57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E0B2635-5906-4BED-BA13-054196708C93}" type="pres">
      <dgm:prSet presAssocID="{12363560-CB82-4EDF-B481-00BF86E8C57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79C28D4-0BAB-4F2C-809F-75781F40E2C1}" type="presOf" srcId="{20F1681F-3E04-47AF-93FF-6746EAB9B6C1}" destId="{DE0B2635-5906-4BED-BA13-054196708C93}" srcOrd="0" destOrd="2" presId="urn:microsoft.com/office/officeart/2005/8/layout/vList2"/>
    <dgm:cxn modelId="{1D353E06-B23E-467B-8596-2CAAA9EF4D16}" srcId="{12363560-CB82-4EDF-B481-00BF86E8C57E}" destId="{8D6A4756-54BA-41CB-BCB9-20861D831C9A}" srcOrd="0" destOrd="0" parTransId="{3E8D0ECE-794E-458D-B279-F888A1FB5E88}" sibTransId="{5126C613-667D-4EBD-9C68-C54FC10539B7}"/>
    <dgm:cxn modelId="{835EAF93-54EE-4D95-A522-563C69F22E9E}" type="presOf" srcId="{12363560-CB82-4EDF-B481-00BF86E8C57E}" destId="{8CCFED50-AA79-4782-B714-28BD09132132}" srcOrd="0" destOrd="0" presId="urn:microsoft.com/office/officeart/2005/8/layout/vList2"/>
    <dgm:cxn modelId="{C5002C92-25E3-424B-AE18-9FEF7003F2F5}" srcId="{12363560-CB82-4EDF-B481-00BF86E8C57E}" destId="{B8532D29-E88F-4B06-BF0E-D5C57B98DD85}" srcOrd="1" destOrd="0" parTransId="{D3D2A871-4957-4F24-8483-3D012457499E}" sibTransId="{D586DF1E-4E02-425D-BD22-5452833B8389}"/>
    <dgm:cxn modelId="{29BD0884-2373-458B-8F75-E08A4DDBAEE5}" type="presOf" srcId="{C1C85BA4-A843-4C4B-B4EC-72E539510BC9}" destId="{C8629782-DE12-4FDE-8FFB-A3743941B97C}" srcOrd="0" destOrd="0" presId="urn:microsoft.com/office/officeart/2005/8/layout/vList2"/>
    <dgm:cxn modelId="{927CE31D-D9D9-49DF-9CCA-2BE7465985FE}" srcId="{C1C85BA4-A843-4C4B-B4EC-72E539510BC9}" destId="{12363560-CB82-4EDF-B481-00BF86E8C57E}" srcOrd="0" destOrd="0" parTransId="{D3F9873B-A217-4DF1-8ED9-00019DC71934}" sibTransId="{7A03A5E7-7099-4A63-8541-BC8F200A09F5}"/>
    <dgm:cxn modelId="{5305FDC1-37CD-4BFA-80AE-D1DB4C934DDC}" type="presOf" srcId="{8D6A4756-54BA-41CB-BCB9-20861D831C9A}" destId="{DE0B2635-5906-4BED-BA13-054196708C93}" srcOrd="0" destOrd="0" presId="urn:microsoft.com/office/officeart/2005/8/layout/vList2"/>
    <dgm:cxn modelId="{34B02AB5-A45B-4AF5-8DD9-0AB0D6A0ACCE}" type="presOf" srcId="{B8532D29-E88F-4B06-BF0E-D5C57B98DD85}" destId="{DE0B2635-5906-4BED-BA13-054196708C93}" srcOrd="0" destOrd="1" presId="urn:microsoft.com/office/officeart/2005/8/layout/vList2"/>
    <dgm:cxn modelId="{AE1D6D2A-387C-4BCC-9926-5CC44ADA08FD}" srcId="{12363560-CB82-4EDF-B481-00BF86E8C57E}" destId="{C0AEB239-5DEB-45FC-B001-D91E9D05B480}" srcOrd="3" destOrd="0" parTransId="{70C21433-ABF0-4FE7-9CA0-7C8466B0DF8E}" sibTransId="{B69155FB-ECAC-4E52-9054-A1034E1EF8AD}"/>
    <dgm:cxn modelId="{6468E8B0-099E-482D-85C5-EAB86B2E180D}" srcId="{12363560-CB82-4EDF-B481-00BF86E8C57E}" destId="{20F1681F-3E04-47AF-93FF-6746EAB9B6C1}" srcOrd="2" destOrd="0" parTransId="{D9B459DC-BDD8-4A3B-B709-B57ECD4CD0F0}" sibTransId="{AD49C139-DB14-403F-A30B-83D0F7C0E0DE}"/>
    <dgm:cxn modelId="{FFE577B0-6039-40B6-9806-888BF34EB836}" type="presOf" srcId="{C0AEB239-5DEB-45FC-B001-D91E9D05B480}" destId="{DE0B2635-5906-4BED-BA13-054196708C93}" srcOrd="0" destOrd="3" presId="urn:microsoft.com/office/officeart/2005/8/layout/vList2"/>
    <dgm:cxn modelId="{C0F49B1B-2073-4082-92E9-163883348AE1}" type="presParOf" srcId="{C8629782-DE12-4FDE-8FFB-A3743941B97C}" destId="{8CCFED50-AA79-4782-B714-28BD09132132}" srcOrd="0" destOrd="0" presId="urn:microsoft.com/office/officeart/2005/8/layout/vList2"/>
    <dgm:cxn modelId="{3F27E875-5A9B-402C-9A89-259A6071F156}" type="presParOf" srcId="{C8629782-DE12-4FDE-8FFB-A3743941B97C}" destId="{DE0B2635-5906-4BED-BA13-054196708C9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F9F611DA-596F-43BD-9058-584C6799203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D941B10-5F59-47DF-A397-A9F77AD86B35}">
      <dgm:prSet phldrT="[Text]"/>
      <dgm:spPr/>
      <dgm:t>
        <a:bodyPr/>
        <a:lstStyle/>
        <a:p>
          <a:r>
            <a:rPr lang="cs-CZ" dirty="0" smtClean="0"/>
            <a:t>Skutečná škoda</a:t>
          </a:r>
          <a:endParaRPr lang="cs-CZ" dirty="0"/>
        </a:p>
      </dgm:t>
    </dgm:pt>
    <dgm:pt modelId="{6E7BB624-2D2E-4EB0-ACC7-6107B24A17D9}" type="parTrans" cxnId="{C1839C54-71F9-4620-9D01-F855D80F88FC}">
      <dgm:prSet/>
      <dgm:spPr/>
      <dgm:t>
        <a:bodyPr/>
        <a:lstStyle/>
        <a:p>
          <a:endParaRPr lang="cs-CZ"/>
        </a:p>
      </dgm:t>
    </dgm:pt>
    <dgm:pt modelId="{50EAC69C-A6C2-4467-A09A-0B01BA7A7C58}" type="sibTrans" cxnId="{C1839C54-71F9-4620-9D01-F855D80F88FC}">
      <dgm:prSet/>
      <dgm:spPr/>
      <dgm:t>
        <a:bodyPr/>
        <a:lstStyle/>
        <a:p>
          <a:endParaRPr lang="cs-CZ"/>
        </a:p>
      </dgm:t>
    </dgm:pt>
    <dgm:pt modelId="{F88CC4D5-660B-42D9-B06D-1D7F2211B7A6}">
      <dgm:prSet phldrT="[Text]"/>
      <dgm:spPr/>
      <dgm:t>
        <a:bodyPr/>
        <a:lstStyle/>
        <a:p>
          <a:r>
            <a:rPr lang="cs-CZ" dirty="0" smtClean="0"/>
            <a:t>Ušlý zisk</a:t>
          </a:r>
          <a:endParaRPr lang="cs-CZ" dirty="0"/>
        </a:p>
      </dgm:t>
    </dgm:pt>
    <dgm:pt modelId="{172E7999-75FD-4549-8C9C-62F7B4D8A995}" type="parTrans" cxnId="{B6B4C2B9-BD34-4420-A786-6A599E0C9E3C}">
      <dgm:prSet/>
      <dgm:spPr/>
      <dgm:t>
        <a:bodyPr/>
        <a:lstStyle/>
        <a:p>
          <a:endParaRPr lang="cs-CZ"/>
        </a:p>
      </dgm:t>
    </dgm:pt>
    <dgm:pt modelId="{2A925C84-0564-45C0-85A6-4DF158D8BBBF}" type="sibTrans" cxnId="{B6B4C2B9-BD34-4420-A786-6A599E0C9E3C}">
      <dgm:prSet/>
      <dgm:spPr/>
      <dgm:t>
        <a:bodyPr/>
        <a:lstStyle/>
        <a:p>
          <a:endParaRPr lang="cs-CZ"/>
        </a:p>
      </dgm:t>
    </dgm:pt>
    <dgm:pt modelId="{6F9111CD-68B9-4D78-BBDE-78D478B305E2}" type="pres">
      <dgm:prSet presAssocID="{F9F611DA-596F-43BD-9058-584C67992036}" presName="Name0" presStyleCnt="0">
        <dgm:presLayoutVars>
          <dgm:dir/>
          <dgm:animLvl val="lvl"/>
          <dgm:resizeHandles val="exact"/>
        </dgm:presLayoutVars>
      </dgm:prSet>
      <dgm:spPr/>
    </dgm:pt>
    <dgm:pt modelId="{955539B5-0E0D-4041-893D-D104F9B96070}" type="pres">
      <dgm:prSet presAssocID="{4D941B10-5F59-47DF-A397-A9F77AD86B35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0CC3500-A076-42C5-9EE2-A3045B92D21D}" type="pres">
      <dgm:prSet presAssocID="{50EAC69C-A6C2-4467-A09A-0B01BA7A7C58}" presName="parTxOnlySpace" presStyleCnt="0"/>
      <dgm:spPr/>
    </dgm:pt>
    <dgm:pt modelId="{6AAA8311-0911-4B79-8ACB-55D78CD81229}" type="pres">
      <dgm:prSet presAssocID="{F88CC4D5-660B-42D9-B06D-1D7F2211B7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1839C54-71F9-4620-9D01-F855D80F88FC}" srcId="{F9F611DA-596F-43BD-9058-584C67992036}" destId="{4D941B10-5F59-47DF-A397-A9F77AD86B35}" srcOrd="0" destOrd="0" parTransId="{6E7BB624-2D2E-4EB0-ACC7-6107B24A17D9}" sibTransId="{50EAC69C-A6C2-4467-A09A-0B01BA7A7C58}"/>
    <dgm:cxn modelId="{C6BC9A26-B1C2-4A94-9829-5539357F64C4}" type="presOf" srcId="{F88CC4D5-660B-42D9-B06D-1D7F2211B7A6}" destId="{6AAA8311-0911-4B79-8ACB-55D78CD81229}" srcOrd="0" destOrd="0" presId="urn:microsoft.com/office/officeart/2005/8/layout/chevron1"/>
    <dgm:cxn modelId="{3738AA20-9D62-4860-AB2A-064DC132C1A9}" type="presOf" srcId="{F9F611DA-596F-43BD-9058-584C67992036}" destId="{6F9111CD-68B9-4D78-BBDE-78D478B305E2}" srcOrd="0" destOrd="0" presId="urn:microsoft.com/office/officeart/2005/8/layout/chevron1"/>
    <dgm:cxn modelId="{B6B4C2B9-BD34-4420-A786-6A599E0C9E3C}" srcId="{F9F611DA-596F-43BD-9058-584C67992036}" destId="{F88CC4D5-660B-42D9-B06D-1D7F2211B7A6}" srcOrd="1" destOrd="0" parTransId="{172E7999-75FD-4549-8C9C-62F7B4D8A995}" sibTransId="{2A925C84-0564-45C0-85A6-4DF158D8BBBF}"/>
    <dgm:cxn modelId="{C9AA1E5D-292B-4EE3-898B-818B77618070}" type="presOf" srcId="{4D941B10-5F59-47DF-A397-A9F77AD86B35}" destId="{955539B5-0E0D-4041-893D-D104F9B96070}" srcOrd="0" destOrd="0" presId="urn:microsoft.com/office/officeart/2005/8/layout/chevron1"/>
    <dgm:cxn modelId="{42653D13-EDC6-42A3-8433-FCE4F31BB599}" type="presParOf" srcId="{6F9111CD-68B9-4D78-BBDE-78D478B305E2}" destId="{955539B5-0E0D-4041-893D-D104F9B96070}" srcOrd="0" destOrd="0" presId="urn:microsoft.com/office/officeart/2005/8/layout/chevron1"/>
    <dgm:cxn modelId="{4E5FB82F-5FAA-4882-9E7C-5C7512B70827}" type="presParOf" srcId="{6F9111CD-68B9-4D78-BBDE-78D478B305E2}" destId="{E0CC3500-A076-42C5-9EE2-A3045B92D21D}" srcOrd="1" destOrd="0" presId="urn:microsoft.com/office/officeart/2005/8/layout/chevron1"/>
    <dgm:cxn modelId="{BCE2135E-45FC-48F8-B74E-22AE08557441}" type="presParOf" srcId="{6F9111CD-68B9-4D78-BBDE-78D478B305E2}" destId="{6AAA8311-0911-4B79-8ACB-55D78CD81229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0A105295-592D-4DB6-A9B2-55EFAA9FB953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E6CF5E38-26EF-42C6-AE35-20A43B984956}">
      <dgm:prSet/>
      <dgm:spPr/>
      <dgm:t>
        <a:bodyPr/>
        <a:lstStyle/>
        <a:p>
          <a:pPr rtl="0"/>
          <a:r>
            <a:rPr lang="cs-CZ" dirty="0" smtClean="0"/>
            <a:t>Při ublížení na zdraví odčiní škůdce újmu poškozeného peněžitou náhradou, vyvažující:</a:t>
          </a:r>
          <a:endParaRPr lang="cs-CZ" dirty="0"/>
        </a:p>
      </dgm:t>
    </dgm:pt>
    <dgm:pt modelId="{D8116317-4DFB-45FF-85DA-EA4024468153}" type="parTrans" cxnId="{18598A48-4F63-4746-8A66-181348AC2ECB}">
      <dgm:prSet/>
      <dgm:spPr/>
      <dgm:t>
        <a:bodyPr/>
        <a:lstStyle/>
        <a:p>
          <a:endParaRPr lang="cs-CZ"/>
        </a:p>
      </dgm:t>
    </dgm:pt>
    <dgm:pt modelId="{A2F576B3-97C1-423C-9111-435E5442D84D}" type="sibTrans" cxnId="{18598A48-4F63-4746-8A66-181348AC2ECB}">
      <dgm:prSet/>
      <dgm:spPr/>
      <dgm:t>
        <a:bodyPr/>
        <a:lstStyle/>
        <a:p>
          <a:endParaRPr lang="cs-CZ"/>
        </a:p>
      </dgm:t>
    </dgm:pt>
    <dgm:pt modelId="{D9BFD890-0A5F-4787-8583-A6CFCD02B06F}">
      <dgm:prSet/>
      <dgm:spPr/>
      <dgm:t>
        <a:bodyPr/>
        <a:lstStyle/>
        <a:p>
          <a:pPr rtl="0"/>
          <a:r>
            <a:rPr lang="cs-CZ" dirty="0" smtClean="0"/>
            <a:t>plně vytrpěné bolesti a další nemajetkové újmy; </a:t>
          </a:r>
          <a:endParaRPr lang="cs-CZ" dirty="0"/>
        </a:p>
      </dgm:t>
    </dgm:pt>
    <dgm:pt modelId="{D2E5BDB7-B3A0-4C83-85FB-E0EFF946F212}" type="parTrans" cxnId="{7E0F82CB-12C6-4FCF-9E58-1CBC3DF2E9EC}">
      <dgm:prSet/>
      <dgm:spPr/>
      <dgm:t>
        <a:bodyPr/>
        <a:lstStyle/>
        <a:p>
          <a:endParaRPr lang="cs-CZ"/>
        </a:p>
      </dgm:t>
    </dgm:pt>
    <dgm:pt modelId="{0840C77A-23AE-4EC7-A6AB-DE83635227CA}" type="sibTrans" cxnId="{7E0F82CB-12C6-4FCF-9E58-1CBC3DF2E9EC}">
      <dgm:prSet/>
      <dgm:spPr/>
      <dgm:t>
        <a:bodyPr/>
        <a:lstStyle/>
        <a:p>
          <a:endParaRPr lang="cs-CZ"/>
        </a:p>
      </dgm:t>
    </dgm:pt>
    <dgm:pt modelId="{D6B4BA85-34F4-40E6-BA07-5EDE4DFF26B9}">
      <dgm:prSet/>
      <dgm:spPr/>
      <dgm:t>
        <a:bodyPr/>
        <a:lstStyle/>
        <a:p>
          <a:pPr rtl="0"/>
          <a:r>
            <a:rPr lang="cs-CZ" dirty="0" smtClean="0"/>
            <a:t>ztížení společenského uplatnění</a:t>
          </a:r>
          <a:endParaRPr lang="cs-CZ" dirty="0"/>
        </a:p>
      </dgm:t>
    </dgm:pt>
    <dgm:pt modelId="{FA29559F-EE09-422A-94BA-A9703002396C}" type="parTrans" cxnId="{72D73BAA-A41B-4A44-91D8-49211EF429AC}">
      <dgm:prSet/>
      <dgm:spPr/>
      <dgm:t>
        <a:bodyPr/>
        <a:lstStyle/>
        <a:p>
          <a:endParaRPr lang="cs-CZ"/>
        </a:p>
      </dgm:t>
    </dgm:pt>
    <dgm:pt modelId="{6DC12BBB-0897-44FD-A5F2-E14D6A062356}" type="sibTrans" cxnId="{72D73BAA-A41B-4A44-91D8-49211EF429AC}">
      <dgm:prSet/>
      <dgm:spPr/>
      <dgm:t>
        <a:bodyPr/>
        <a:lstStyle/>
        <a:p>
          <a:endParaRPr lang="cs-CZ"/>
        </a:p>
      </dgm:t>
    </dgm:pt>
    <dgm:pt modelId="{631D17F9-78C5-4CB1-BA2E-2332D406ECFC}">
      <dgm:prSet/>
      <dgm:spPr/>
      <dgm:t>
        <a:bodyPr/>
        <a:lstStyle/>
        <a:p>
          <a:pPr rtl="0"/>
          <a:r>
            <a:rPr lang="cs-CZ" dirty="0" smtClean="0"/>
            <a:t>vznikla-li poškozením zdraví překážka lepší budoucnosti poškozeného. Nelze-li výši náhrady takto určit, stanoví se podle zásad slušnosti. </a:t>
          </a:r>
          <a:endParaRPr lang="cs-CZ" dirty="0"/>
        </a:p>
      </dgm:t>
    </dgm:pt>
    <dgm:pt modelId="{6E6096AB-8107-48C5-8C72-DA81C184A7DE}" type="parTrans" cxnId="{EE22A4D7-EAE4-454C-8728-87121225EA6A}">
      <dgm:prSet/>
      <dgm:spPr/>
      <dgm:t>
        <a:bodyPr/>
        <a:lstStyle/>
        <a:p>
          <a:endParaRPr lang="cs-CZ"/>
        </a:p>
      </dgm:t>
    </dgm:pt>
    <dgm:pt modelId="{7507D39F-4D87-431E-A3E2-E43689613A78}" type="sibTrans" cxnId="{EE22A4D7-EAE4-454C-8728-87121225EA6A}">
      <dgm:prSet/>
      <dgm:spPr/>
      <dgm:t>
        <a:bodyPr/>
        <a:lstStyle/>
        <a:p>
          <a:endParaRPr lang="cs-CZ"/>
        </a:p>
      </dgm:t>
    </dgm:pt>
    <dgm:pt modelId="{27FDEB6C-7259-4AF1-AAEA-A06FE67B2E5B}" type="pres">
      <dgm:prSet presAssocID="{0A105295-592D-4DB6-A9B2-55EFAA9FB9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4138DBAD-3213-4C88-8D81-60AA5422379B}" type="pres">
      <dgm:prSet presAssocID="{E6CF5E38-26EF-42C6-AE35-20A43B984956}" presName="hierRoot1" presStyleCnt="0">
        <dgm:presLayoutVars>
          <dgm:hierBranch val="init"/>
        </dgm:presLayoutVars>
      </dgm:prSet>
      <dgm:spPr/>
    </dgm:pt>
    <dgm:pt modelId="{79A15A80-B03F-446F-BB9F-27CFED9E07E8}" type="pres">
      <dgm:prSet presAssocID="{E6CF5E38-26EF-42C6-AE35-20A43B984956}" presName="rootComposite1" presStyleCnt="0"/>
      <dgm:spPr/>
    </dgm:pt>
    <dgm:pt modelId="{1BCDE67E-D9A5-46C1-B3AF-55019EBEC046}" type="pres">
      <dgm:prSet presAssocID="{E6CF5E38-26EF-42C6-AE35-20A43B98495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214924C4-85DA-416B-BCAF-50A357E303A4}" type="pres">
      <dgm:prSet presAssocID="{E6CF5E38-26EF-42C6-AE35-20A43B984956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12B5E6C-9A9E-4360-BB7F-0BCA25CB8A52}" type="pres">
      <dgm:prSet presAssocID="{E6CF5E38-26EF-42C6-AE35-20A43B984956}" presName="hierChild2" presStyleCnt="0"/>
      <dgm:spPr/>
    </dgm:pt>
    <dgm:pt modelId="{204FFA32-A9E7-477A-A21B-4C065A577DF9}" type="pres">
      <dgm:prSet presAssocID="{D2E5BDB7-B3A0-4C83-85FB-E0EFF946F212}" presName="Name37" presStyleLbl="parChTrans1D2" presStyleIdx="0" presStyleCnt="2"/>
      <dgm:spPr/>
      <dgm:t>
        <a:bodyPr/>
        <a:lstStyle/>
        <a:p>
          <a:endParaRPr lang="cs-CZ"/>
        </a:p>
      </dgm:t>
    </dgm:pt>
    <dgm:pt modelId="{16A6F98D-271A-4520-A20B-6AE5BF6F1944}" type="pres">
      <dgm:prSet presAssocID="{D9BFD890-0A5F-4787-8583-A6CFCD02B06F}" presName="hierRoot2" presStyleCnt="0">
        <dgm:presLayoutVars>
          <dgm:hierBranch val="init"/>
        </dgm:presLayoutVars>
      </dgm:prSet>
      <dgm:spPr/>
    </dgm:pt>
    <dgm:pt modelId="{CB08C1AC-AEF7-4347-BF92-05D324823176}" type="pres">
      <dgm:prSet presAssocID="{D9BFD890-0A5F-4787-8583-A6CFCD02B06F}" presName="rootComposite" presStyleCnt="0"/>
      <dgm:spPr/>
    </dgm:pt>
    <dgm:pt modelId="{D0730BA7-718D-487D-BDA3-2EA33701825F}" type="pres">
      <dgm:prSet presAssocID="{D9BFD890-0A5F-4787-8583-A6CFCD02B06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55A7F4F-F12D-4B0A-B1B7-1AD49DB38928}" type="pres">
      <dgm:prSet presAssocID="{D9BFD890-0A5F-4787-8583-A6CFCD02B06F}" presName="rootConnector" presStyleLbl="node2" presStyleIdx="0" presStyleCnt="2"/>
      <dgm:spPr/>
      <dgm:t>
        <a:bodyPr/>
        <a:lstStyle/>
        <a:p>
          <a:endParaRPr lang="cs-CZ"/>
        </a:p>
      </dgm:t>
    </dgm:pt>
    <dgm:pt modelId="{35FFF4E3-E625-4130-9BC2-EBF345A87544}" type="pres">
      <dgm:prSet presAssocID="{D9BFD890-0A5F-4787-8583-A6CFCD02B06F}" presName="hierChild4" presStyleCnt="0"/>
      <dgm:spPr/>
    </dgm:pt>
    <dgm:pt modelId="{94F43EE1-C137-4B4E-8625-8CA91627FD31}" type="pres">
      <dgm:prSet presAssocID="{D9BFD890-0A5F-4787-8583-A6CFCD02B06F}" presName="hierChild5" presStyleCnt="0"/>
      <dgm:spPr/>
    </dgm:pt>
    <dgm:pt modelId="{9398E85C-D6F3-4C0D-886D-0C9F03F6EC50}" type="pres">
      <dgm:prSet presAssocID="{FA29559F-EE09-422A-94BA-A9703002396C}" presName="Name37" presStyleLbl="parChTrans1D2" presStyleIdx="1" presStyleCnt="2"/>
      <dgm:spPr/>
      <dgm:t>
        <a:bodyPr/>
        <a:lstStyle/>
        <a:p>
          <a:endParaRPr lang="cs-CZ"/>
        </a:p>
      </dgm:t>
    </dgm:pt>
    <dgm:pt modelId="{742C3BA9-7907-40CA-AA3E-C15C99CBDDF4}" type="pres">
      <dgm:prSet presAssocID="{D6B4BA85-34F4-40E6-BA07-5EDE4DFF26B9}" presName="hierRoot2" presStyleCnt="0">
        <dgm:presLayoutVars>
          <dgm:hierBranch val="init"/>
        </dgm:presLayoutVars>
      </dgm:prSet>
      <dgm:spPr/>
    </dgm:pt>
    <dgm:pt modelId="{35D1B26C-E495-4F4A-A8AC-939E3DEA907D}" type="pres">
      <dgm:prSet presAssocID="{D6B4BA85-34F4-40E6-BA07-5EDE4DFF26B9}" presName="rootComposite" presStyleCnt="0"/>
      <dgm:spPr/>
    </dgm:pt>
    <dgm:pt modelId="{0D9EABF3-6A05-4FD4-9643-1AB9BE483394}" type="pres">
      <dgm:prSet presAssocID="{D6B4BA85-34F4-40E6-BA07-5EDE4DFF26B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39A57556-B6BE-47A0-A374-8CDAFC8B63D8}" type="pres">
      <dgm:prSet presAssocID="{D6B4BA85-34F4-40E6-BA07-5EDE4DFF26B9}" presName="rootConnector" presStyleLbl="node2" presStyleIdx="1" presStyleCnt="2"/>
      <dgm:spPr/>
      <dgm:t>
        <a:bodyPr/>
        <a:lstStyle/>
        <a:p>
          <a:endParaRPr lang="cs-CZ"/>
        </a:p>
      </dgm:t>
    </dgm:pt>
    <dgm:pt modelId="{3052730A-934D-4970-94F7-3427026E1AF3}" type="pres">
      <dgm:prSet presAssocID="{D6B4BA85-34F4-40E6-BA07-5EDE4DFF26B9}" presName="hierChild4" presStyleCnt="0"/>
      <dgm:spPr/>
    </dgm:pt>
    <dgm:pt modelId="{84C994BE-8AB0-4D99-BE23-5E7953258192}" type="pres">
      <dgm:prSet presAssocID="{6E6096AB-8107-48C5-8C72-DA81C184A7DE}" presName="Name37" presStyleLbl="parChTrans1D3" presStyleIdx="0" presStyleCnt="1"/>
      <dgm:spPr/>
      <dgm:t>
        <a:bodyPr/>
        <a:lstStyle/>
        <a:p>
          <a:endParaRPr lang="cs-CZ"/>
        </a:p>
      </dgm:t>
    </dgm:pt>
    <dgm:pt modelId="{9E37C5ED-9647-401E-976A-0D95C9C20348}" type="pres">
      <dgm:prSet presAssocID="{631D17F9-78C5-4CB1-BA2E-2332D406ECFC}" presName="hierRoot2" presStyleCnt="0">
        <dgm:presLayoutVars>
          <dgm:hierBranch val="init"/>
        </dgm:presLayoutVars>
      </dgm:prSet>
      <dgm:spPr/>
    </dgm:pt>
    <dgm:pt modelId="{71957FBE-96EA-45BF-8AF6-2DA91E86A11E}" type="pres">
      <dgm:prSet presAssocID="{631D17F9-78C5-4CB1-BA2E-2332D406ECFC}" presName="rootComposite" presStyleCnt="0"/>
      <dgm:spPr/>
    </dgm:pt>
    <dgm:pt modelId="{C1C6BF5D-CC41-41A9-B00E-4A669AC2817F}" type="pres">
      <dgm:prSet presAssocID="{631D17F9-78C5-4CB1-BA2E-2332D406ECFC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4501DA8-61E4-4812-82BE-ED1C0C70B656}" type="pres">
      <dgm:prSet presAssocID="{631D17F9-78C5-4CB1-BA2E-2332D406ECFC}" presName="rootConnector" presStyleLbl="node3" presStyleIdx="0" presStyleCnt="1"/>
      <dgm:spPr/>
      <dgm:t>
        <a:bodyPr/>
        <a:lstStyle/>
        <a:p>
          <a:endParaRPr lang="cs-CZ"/>
        </a:p>
      </dgm:t>
    </dgm:pt>
    <dgm:pt modelId="{0FD233F7-16DD-4C47-B4F4-0A5C60A2F003}" type="pres">
      <dgm:prSet presAssocID="{631D17F9-78C5-4CB1-BA2E-2332D406ECFC}" presName="hierChild4" presStyleCnt="0"/>
      <dgm:spPr/>
    </dgm:pt>
    <dgm:pt modelId="{4050A482-3D07-400E-8520-041482540786}" type="pres">
      <dgm:prSet presAssocID="{631D17F9-78C5-4CB1-BA2E-2332D406ECFC}" presName="hierChild5" presStyleCnt="0"/>
      <dgm:spPr/>
    </dgm:pt>
    <dgm:pt modelId="{B232D9A8-8633-4C9D-AE67-BABD024039B3}" type="pres">
      <dgm:prSet presAssocID="{D6B4BA85-34F4-40E6-BA07-5EDE4DFF26B9}" presName="hierChild5" presStyleCnt="0"/>
      <dgm:spPr/>
    </dgm:pt>
    <dgm:pt modelId="{7AEBFD24-C427-4CC2-AF85-146FBDFD7D0F}" type="pres">
      <dgm:prSet presAssocID="{E6CF5E38-26EF-42C6-AE35-20A43B984956}" presName="hierChild3" presStyleCnt="0"/>
      <dgm:spPr/>
    </dgm:pt>
  </dgm:ptLst>
  <dgm:cxnLst>
    <dgm:cxn modelId="{759DA356-ED93-4726-8301-44B266379256}" type="presOf" srcId="{6E6096AB-8107-48C5-8C72-DA81C184A7DE}" destId="{84C994BE-8AB0-4D99-BE23-5E7953258192}" srcOrd="0" destOrd="0" presId="urn:microsoft.com/office/officeart/2005/8/layout/orgChart1"/>
    <dgm:cxn modelId="{7E0F82CB-12C6-4FCF-9E58-1CBC3DF2E9EC}" srcId="{E6CF5E38-26EF-42C6-AE35-20A43B984956}" destId="{D9BFD890-0A5F-4787-8583-A6CFCD02B06F}" srcOrd="0" destOrd="0" parTransId="{D2E5BDB7-B3A0-4C83-85FB-E0EFF946F212}" sibTransId="{0840C77A-23AE-4EC7-A6AB-DE83635227CA}"/>
    <dgm:cxn modelId="{11FDD2F4-FD77-4C5F-987F-DD5C2603094B}" type="presOf" srcId="{0A105295-592D-4DB6-A9B2-55EFAA9FB953}" destId="{27FDEB6C-7259-4AF1-AAEA-A06FE67B2E5B}" srcOrd="0" destOrd="0" presId="urn:microsoft.com/office/officeart/2005/8/layout/orgChart1"/>
    <dgm:cxn modelId="{EE22A4D7-EAE4-454C-8728-87121225EA6A}" srcId="{D6B4BA85-34F4-40E6-BA07-5EDE4DFF26B9}" destId="{631D17F9-78C5-4CB1-BA2E-2332D406ECFC}" srcOrd="0" destOrd="0" parTransId="{6E6096AB-8107-48C5-8C72-DA81C184A7DE}" sibTransId="{7507D39F-4D87-431E-A3E2-E43689613A78}"/>
    <dgm:cxn modelId="{6F17C518-05B4-497D-B153-F17B09790A53}" type="presOf" srcId="{E6CF5E38-26EF-42C6-AE35-20A43B984956}" destId="{1BCDE67E-D9A5-46C1-B3AF-55019EBEC046}" srcOrd="0" destOrd="0" presId="urn:microsoft.com/office/officeart/2005/8/layout/orgChart1"/>
    <dgm:cxn modelId="{72D73BAA-A41B-4A44-91D8-49211EF429AC}" srcId="{E6CF5E38-26EF-42C6-AE35-20A43B984956}" destId="{D6B4BA85-34F4-40E6-BA07-5EDE4DFF26B9}" srcOrd="1" destOrd="0" parTransId="{FA29559F-EE09-422A-94BA-A9703002396C}" sibTransId="{6DC12BBB-0897-44FD-A5F2-E14D6A062356}"/>
    <dgm:cxn modelId="{FC26353A-5631-4328-B2A2-045E3773435D}" type="presOf" srcId="{D6B4BA85-34F4-40E6-BA07-5EDE4DFF26B9}" destId="{0D9EABF3-6A05-4FD4-9643-1AB9BE483394}" srcOrd="0" destOrd="0" presId="urn:microsoft.com/office/officeart/2005/8/layout/orgChart1"/>
    <dgm:cxn modelId="{2C1E2110-359D-4E63-8443-E872F55E0DA3}" type="presOf" srcId="{631D17F9-78C5-4CB1-BA2E-2332D406ECFC}" destId="{D4501DA8-61E4-4812-82BE-ED1C0C70B656}" srcOrd="1" destOrd="0" presId="urn:microsoft.com/office/officeart/2005/8/layout/orgChart1"/>
    <dgm:cxn modelId="{DF1B7AA7-A3F4-4976-8F60-D0E378A8BFFF}" type="presOf" srcId="{D6B4BA85-34F4-40E6-BA07-5EDE4DFF26B9}" destId="{39A57556-B6BE-47A0-A374-8CDAFC8B63D8}" srcOrd="1" destOrd="0" presId="urn:microsoft.com/office/officeart/2005/8/layout/orgChart1"/>
    <dgm:cxn modelId="{94C0D1D2-D86A-4C7E-861C-BC4AED6C016E}" type="presOf" srcId="{D2E5BDB7-B3A0-4C83-85FB-E0EFF946F212}" destId="{204FFA32-A9E7-477A-A21B-4C065A577DF9}" srcOrd="0" destOrd="0" presId="urn:microsoft.com/office/officeart/2005/8/layout/orgChart1"/>
    <dgm:cxn modelId="{3C0CD591-36BD-4958-8822-1ED890BA9769}" type="presOf" srcId="{D9BFD890-0A5F-4787-8583-A6CFCD02B06F}" destId="{D0730BA7-718D-487D-BDA3-2EA33701825F}" srcOrd="0" destOrd="0" presId="urn:microsoft.com/office/officeart/2005/8/layout/orgChart1"/>
    <dgm:cxn modelId="{321EE03E-480F-4E0E-B000-4BC58EDB0FEC}" type="presOf" srcId="{D9BFD890-0A5F-4787-8583-A6CFCD02B06F}" destId="{855A7F4F-F12D-4B0A-B1B7-1AD49DB38928}" srcOrd="1" destOrd="0" presId="urn:microsoft.com/office/officeart/2005/8/layout/orgChart1"/>
    <dgm:cxn modelId="{64B61884-2806-49AC-8FD9-200176A8234D}" type="presOf" srcId="{E6CF5E38-26EF-42C6-AE35-20A43B984956}" destId="{214924C4-85DA-416B-BCAF-50A357E303A4}" srcOrd="1" destOrd="0" presId="urn:microsoft.com/office/officeart/2005/8/layout/orgChart1"/>
    <dgm:cxn modelId="{BABD147D-78DD-48C2-A5EA-87B5EF12DB6D}" type="presOf" srcId="{FA29559F-EE09-422A-94BA-A9703002396C}" destId="{9398E85C-D6F3-4C0D-886D-0C9F03F6EC50}" srcOrd="0" destOrd="0" presId="urn:microsoft.com/office/officeart/2005/8/layout/orgChart1"/>
    <dgm:cxn modelId="{8CEF55D3-8732-4EC3-967B-3BD1C2EFCDB5}" type="presOf" srcId="{631D17F9-78C5-4CB1-BA2E-2332D406ECFC}" destId="{C1C6BF5D-CC41-41A9-B00E-4A669AC2817F}" srcOrd="0" destOrd="0" presId="urn:microsoft.com/office/officeart/2005/8/layout/orgChart1"/>
    <dgm:cxn modelId="{18598A48-4F63-4746-8A66-181348AC2ECB}" srcId="{0A105295-592D-4DB6-A9B2-55EFAA9FB953}" destId="{E6CF5E38-26EF-42C6-AE35-20A43B984956}" srcOrd="0" destOrd="0" parTransId="{D8116317-4DFB-45FF-85DA-EA4024468153}" sibTransId="{A2F576B3-97C1-423C-9111-435E5442D84D}"/>
    <dgm:cxn modelId="{A527155F-03CC-4D3F-A7AE-3C53E0528277}" type="presParOf" srcId="{27FDEB6C-7259-4AF1-AAEA-A06FE67B2E5B}" destId="{4138DBAD-3213-4C88-8D81-60AA5422379B}" srcOrd="0" destOrd="0" presId="urn:microsoft.com/office/officeart/2005/8/layout/orgChart1"/>
    <dgm:cxn modelId="{CA133C5B-25A0-4BD9-AE04-C729DFBF1522}" type="presParOf" srcId="{4138DBAD-3213-4C88-8D81-60AA5422379B}" destId="{79A15A80-B03F-446F-BB9F-27CFED9E07E8}" srcOrd="0" destOrd="0" presId="urn:microsoft.com/office/officeart/2005/8/layout/orgChart1"/>
    <dgm:cxn modelId="{93DACA68-8953-4136-B2BF-60A92B626176}" type="presParOf" srcId="{79A15A80-B03F-446F-BB9F-27CFED9E07E8}" destId="{1BCDE67E-D9A5-46C1-B3AF-55019EBEC046}" srcOrd="0" destOrd="0" presId="urn:microsoft.com/office/officeart/2005/8/layout/orgChart1"/>
    <dgm:cxn modelId="{1B841BD2-D28A-4B10-8F44-1C5548B2DE03}" type="presParOf" srcId="{79A15A80-B03F-446F-BB9F-27CFED9E07E8}" destId="{214924C4-85DA-416B-BCAF-50A357E303A4}" srcOrd="1" destOrd="0" presId="urn:microsoft.com/office/officeart/2005/8/layout/orgChart1"/>
    <dgm:cxn modelId="{E09DE39F-3845-487B-91B6-BC9EBECCC9EB}" type="presParOf" srcId="{4138DBAD-3213-4C88-8D81-60AA5422379B}" destId="{312B5E6C-9A9E-4360-BB7F-0BCA25CB8A52}" srcOrd="1" destOrd="0" presId="urn:microsoft.com/office/officeart/2005/8/layout/orgChart1"/>
    <dgm:cxn modelId="{DE9B3978-1AFA-4039-BDA3-16699FBD5D53}" type="presParOf" srcId="{312B5E6C-9A9E-4360-BB7F-0BCA25CB8A52}" destId="{204FFA32-A9E7-477A-A21B-4C065A577DF9}" srcOrd="0" destOrd="0" presId="urn:microsoft.com/office/officeart/2005/8/layout/orgChart1"/>
    <dgm:cxn modelId="{C2C6FC17-5D09-47F5-A14B-8E37BFBD8812}" type="presParOf" srcId="{312B5E6C-9A9E-4360-BB7F-0BCA25CB8A52}" destId="{16A6F98D-271A-4520-A20B-6AE5BF6F1944}" srcOrd="1" destOrd="0" presId="urn:microsoft.com/office/officeart/2005/8/layout/orgChart1"/>
    <dgm:cxn modelId="{FCB3DE17-D314-404B-8CF4-4068CC15EA96}" type="presParOf" srcId="{16A6F98D-271A-4520-A20B-6AE5BF6F1944}" destId="{CB08C1AC-AEF7-4347-BF92-05D324823176}" srcOrd="0" destOrd="0" presId="urn:microsoft.com/office/officeart/2005/8/layout/orgChart1"/>
    <dgm:cxn modelId="{DCDF364B-7918-4F15-BF11-90BFB7BA570F}" type="presParOf" srcId="{CB08C1AC-AEF7-4347-BF92-05D324823176}" destId="{D0730BA7-718D-487D-BDA3-2EA33701825F}" srcOrd="0" destOrd="0" presId="urn:microsoft.com/office/officeart/2005/8/layout/orgChart1"/>
    <dgm:cxn modelId="{FB8ED272-BEA5-44C9-9BC0-3E2372FE89D1}" type="presParOf" srcId="{CB08C1AC-AEF7-4347-BF92-05D324823176}" destId="{855A7F4F-F12D-4B0A-B1B7-1AD49DB38928}" srcOrd="1" destOrd="0" presId="urn:microsoft.com/office/officeart/2005/8/layout/orgChart1"/>
    <dgm:cxn modelId="{F460591B-6BE7-474C-830A-B893AEFD5AA3}" type="presParOf" srcId="{16A6F98D-271A-4520-A20B-6AE5BF6F1944}" destId="{35FFF4E3-E625-4130-9BC2-EBF345A87544}" srcOrd="1" destOrd="0" presId="urn:microsoft.com/office/officeart/2005/8/layout/orgChart1"/>
    <dgm:cxn modelId="{A4DE48A1-BC12-47F9-85DC-C4444F233610}" type="presParOf" srcId="{16A6F98D-271A-4520-A20B-6AE5BF6F1944}" destId="{94F43EE1-C137-4B4E-8625-8CA91627FD31}" srcOrd="2" destOrd="0" presId="urn:microsoft.com/office/officeart/2005/8/layout/orgChart1"/>
    <dgm:cxn modelId="{5A48E1D4-4EF3-4E10-8403-DCB56F511828}" type="presParOf" srcId="{312B5E6C-9A9E-4360-BB7F-0BCA25CB8A52}" destId="{9398E85C-D6F3-4C0D-886D-0C9F03F6EC50}" srcOrd="2" destOrd="0" presId="urn:microsoft.com/office/officeart/2005/8/layout/orgChart1"/>
    <dgm:cxn modelId="{89AEC56D-B9BD-4F1C-BB1D-E89DB093C1AE}" type="presParOf" srcId="{312B5E6C-9A9E-4360-BB7F-0BCA25CB8A52}" destId="{742C3BA9-7907-40CA-AA3E-C15C99CBDDF4}" srcOrd="3" destOrd="0" presId="urn:microsoft.com/office/officeart/2005/8/layout/orgChart1"/>
    <dgm:cxn modelId="{ADDBF458-8C9D-465A-B2ED-315B63920029}" type="presParOf" srcId="{742C3BA9-7907-40CA-AA3E-C15C99CBDDF4}" destId="{35D1B26C-E495-4F4A-A8AC-939E3DEA907D}" srcOrd="0" destOrd="0" presId="urn:microsoft.com/office/officeart/2005/8/layout/orgChart1"/>
    <dgm:cxn modelId="{4295C1B0-92B9-4C58-A218-FF67C3B591A4}" type="presParOf" srcId="{35D1B26C-E495-4F4A-A8AC-939E3DEA907D}" destId="{0D9EABF3-6A05-4FD4-9643-1AB9BE483394}" srcOrd="0" destOrd="0" presId="urn:microsoft.com/office/officeart/2005/8/layout/orgChart1"/>
    <dgm:cxn modelId="{D6CCDC30-B432-426E-A245-130370274045}" type="presParOf" srcId="{35D1B26C-E495-4F4A-A8AC-939E3DEA907D}" destId="{39A57556-B6BE-47A0-A374-8CDAFC8B63D8}" srcOrd="1" destOrd="0" presId="urn:microsoft.com/office/officeart/2005/8/layout/orgChart1"/>
    <dgm:cxn modelId="{20073C75-9DE0-41A3-83D0-15781B526461}" type="presParOf" srcId="{742C3BA9-7907-40CA-AA3E-C15C99CBDDF4}" destId="{3052730A-934D-4970-94F7-3427026E1AF3}" srcOrd="1" destOrd="0" presId="urn:microsoft.com/office/officeart/2005/8/layout/orgChart1"/>
    <dgm:cxn modelId="{4C20F260-EEC4-4303-BD71-84064ACEB8DB}" type="presParOf" srcId="{3052730A-934D-4970-94F7-3427026E1AF3}" destId="{84C994BE-8AB0-4D99-BE23-5E7953258192}" srcOrd="0" destOrd="0" presId="urn:microsoft.com/office/officeart/2005/8/layout/orgChart1"/>
    <dgm:cxn modelId="{BBE1B542-5963-4788-B57E-F7F418918E1E}" type="presParOf" srcId="{3052730A-934D-4970-94F7-3427026E1AF3}" destId="{9E37C5ED-9647-401E-976A-0D95C9C20348}" srcOrd="1" destOrd="0" presId="urn:microsoft.com/office/officeart/2005/8/layout/orgChart1"/>
    <dgm:cxn modelId="{FD965794-8A8B-42CB-A4BF-4123A98375F7}" type="presParOf" srcId="{9E37C5ED-9647-401E-976A-0D95C9C20348}" destId="{71957FBE-96EA-45BF-8AF6-2DA91E86A11E}" srcOrd="0" destOrd="0" presId="urn:microsoft.com/office/officeart/2005/8/layout/orgChart1"/>
    <dgm:cxn modelId="{AE16FF12-26C1-49E8-9581-234FB36AE31F}" type="presParOf" srcId="{71957FBE-96EA-45BF-8AF6-2DA91E86A11E}" destId="{C1C6BF5D-CC41-41A9-B00E-4A669AC2817F}" srcOrd="0" destOrd="0" presId="urn:microsoft.com/office/officeart/2005/8/layout/orgChart1"/>
    <dgm:cxn modelId="{B5545F02-57A5-4FC3-8933-45AD3F72DCA0}" type="presParOf" srcId="{71957FBE-96EA-45BF-8AF6-2DA91E86A11E}" destId="{D4501DA8-61E4-4812-82BE-ED1C0C70B656}" srcOrd="1" destOrd="0" presId="urn:microsoft.com/office/officeart/2005/8/layout/orgChart1"/>
    <dgm:cxn modelId="{A1F59D61-D2F1-4E4E-A56D-265EB606FBBC}" type="presParOf" srcId="{9E37C5ED-9647-401E-976A-0D95C9C20348}" destId="{0FD233F7-16DD-4C47-B4F4-0A5C60A2F003}" srcOrd="1" destOrd="0" presId="urn:microsoft.com/office/officeart/2005/8/layout/orgChart1"/>
    <dgm:cxn modelId="{D49C9040-9DE7-457F-BB75-756B0D01BB5F}" type="presParOf" srcId="{9E37C5ED-9647-401E-976A-0D95C9C20348}" destId="{4050A482-3D07-400E-8520-041482540786}" srcOrd="2" destOrd="0" presId="urn:microsoft.com/office/officeart/2005/8/layout/orgChart1"/>
    <dgm:cxn modelId="{E610812C-C289-4D02-BDDB-AC3A10246C1E}" type="presParOf" srcId="{742C3BA9-7907-40CA-AA3E-C15C99CBDDF4}" destId="{B232D9A8-8633-4C9D-AE67-BABD024039B3}" srcOrd="2" destOrd="0" presId="urn:microsoft.com/office/officeart/2005/8/layout/orgChart1"/>
    <dgm:cxn modelId="{808BAE11-EF8A-4FA3-968B-12F744141E4B}" type="presParOf" srcId="{4138DBAD-3213-4C88-8D81-60AA5422379B}" destId="{7AEBFD24-C427-4CC2-AF85-146FBDFD7D0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6C1E2472-2FE7-45AA-B0D1-813846BE7ED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1EAA748-9F9C-49BB-9C19-6A199233A582}">
      <dgm:prSet/>
      <dgm:spPr/>
      <dgm:t>
        <a:bodyPr/>
        <a:lstStyle/>
        <a:p>
          <a:pPr rtl="0"/>
          <a:r>
            <a:rPr lang="cs-CZ" smtClean="0"/>
            <a:t>- Každý občan má možnost podávat bezplatně k orgánům ČLK stížnosti na jednání lékařů, a to vždy, </a:t>
          </a:r>
          <a:r>
            <a:rPr lang="cs-CZ" b="1" smtClean="0"/>
            <a:t>pokud se domnívá, že lékař postupoval neodborně nebo jednal neeticky</a:t>
          </a:r>
          <a:r>
            <a:rPr lang="cs-CZ" smtClean="0"/>
            <a:t>.</a:t>
          </a:r>
          <a:endParaRPr lang="cs-CZ"/>
        </a:p>
      </dgm:t>
    </dgm:pt>
    <dgm:pt modelId="{C38A183C-6361-44C8-A07C-6EAA58A45D61}" type="parTrans" cxnId="{089FD7D9-EB4D-4D88-92BE-4BF28F4F9D23}">
      <dgm:prSet/>
      <dgm:spPr/>
      <dgm:t>
        <a:bodyPr/>
        <a:lstStyle/>
        <a:p>
          <a:endParaRPr lang="cs-CZ"/>
        </a:p>
      </dgm:t>
    </dgm:pt>
    <dgm:pt modelId="{A163D103-848E-4080-ABF2-C4E98DC232E2}" type="sibTrans" cxnId="{089FD7D9-EB4D-4D88-92BE-4BF28F4F9D23}">
      <dgm:prSet/>
      <dgm:spPr/>
      <dgm:t>
        <a:bodyPr/>
        <a:lstStyle/>
        <a:p>
          <a:endParaRPr lang="cs-CZ"/>
        </a:p>
      </dgm:t>
    </dgm:pt>
    <dgm:pt modelId="{2F374E9D-0245-4773-9E7C-AC3D8ADAA50A}">
      <dgm:prSet/>
      <dgm:spPr/>
      <dgm:t>
        <a:bodyPr/>
        <a:lstStyle/>
        <a:p>
          <a:pPr rtl="0"/>
          <a:r>
            <a:rPr lang="cs-CZ" smtClean="0"/>
            <a:t>- pokuta do 30000 Kč</a:t>
          </a:r>
          <a:endParaRPr lang="cs-CZ"/>
        </a:p>
      </dgm:t>
    </dgm:pt>
    <dgm:pt modelId="{2E0FF3CB-B2B1-479F-9DFB-0F348932BC66}" type="parTrans" cxnId="{41307A89-C422-4BC9-8817-2C17B2FDBF4A}">
      <dgm:prSet/>
      <dgm:spPr/>
      <dgm:t>
        <a:bodyPr/>
        <a:lstStyle/>
        <a:p>
          <a:endParaRPr lang="cs-CZ"/>
        </a:p>
      </dgm:t>
    </dgm:pt>
    <dgm:pt modelId="{D1379E5B-BB7C-4AA8-9AF1-BF0278E2A3FC}" type="sibTrans" cxnId="{41307A89-C422-4BC9-8817-2C17B2FDBF4A}">
      <dgm:prSet/>
      <dgm:spPr/>
      <dgm:t>
        <a:bodyPr/>
        <a:lstStyle/>
        <a:p>
          <a:endParaRPr lang="cs-CZ"/>
        </a:p>
      </dgm:t>
    </dgm:pt>
    <dgm:pt modelId="{87CEB1F6-C422-4816-92C3-A10913D2D24C}">
      <dgm:prSet/>
      <dgm:spPr/>
      <dgm:t>
        <a:bodyPr/>
        <a:lstStyle/>
        <a:p>
          <a:pPr rtl="0"/>
          <a:r>
            <a:rPr lang="cs-CZ" smtClean="0"/>
            <a:t>- vyloučení z České lékařské komory na možnost vykonávání povolání lékaře</a:t>
          </a:r>
          <a:endParaRPr lang="cs-CZ"/>
        </a:p>
      </dgm:t>
    </dgm:pt>
    <dgm:pt modelId="{444B0C8F-4E08-4E8D-98D2-7DA4A6696A15}" type="parTrans" cxnId="{66B903A5-0E71-45BE-9D57-135A5699D2CE}">
      <dgm:prSet/>
      <dgm:spPr/>
      <dgm:t>
        <a:bodyPr/>
        <a:lstStyle/>
        <a:p>
          <a:endParaRPr lang="cs-CZ"/>
        </a:p>
      </dgm:t>
    </dgm:pt>
    <dgm:pt modelId="{82B6B1EC-049F-42EE-9E05-48B209AEE319}" type="sibTrans" cxnId="{66B903A5-0E71-45BE-9D57-135A5699D2CE}">
      <dgm:prSet/>
      <dgm:spPr/>
      <dgm:t>
        <a:bodyPr/>
        <a:lstStyle/>
        <a:p>
          <a:endParaRPr lang="cs-CZ"/>
        </a:p>
      </dgm:t>
    </dgm:pt>
    <dgm:pt modelId="{CF08D398-677C-45B0-BDE1-01A6C1A7CB1D}">
      <dgm:prSet/>
      <dgm:spPr/>
      <dgm:t>
        <a:bodyPr/>
        <a:lstStyle/>
        <a:p>
          <a:pPr rtl="0"/>
          <a:r>
            <a:rPr lang="cs-CZ" smtClean="0"/>
            <a:t>Faktický zákaz činnosti až na 5 let </a:t>
          </a:r>
          <a:endParaRPr lang="cs-CZ"/>
        </a:p>
      </dgm:t>
    </dgm:pt>
    <dgm:pt modelId="{33478C94-49CA-4CB9-8EC9-F3FE8AC08C40}" type="parTrans" cxnId="{9CAA60BE-66E3-4847-90AD-EEBBA0D3F8C0}">
      <dgm:prSet/>
      <dgm:spPr/>
      <dgm:t>
        <a:bodyPr/>
        <a:lstStyle/>
        <a:p>
          <a:endParaRPr lang="cs-CZ"/>
        </a:p>
      </dgm:t>
    </dgm:pt>
    <dgm:pt modelId="{1872BFC0-22E9-4931-9B36-E631FC7D729A}" type="sibTrans" cxnId="{9CAA60BE-66E3-4847-90AD-EEBBA0D3F8C0}">
      <dgm:prSet/>
      <dgm:spPr/>
      <dgm:t>
        <a:bodyPr/>
        <a:lstStyle/>
        <a:p>
          <a:endParaRPr lang="cs-CZ"/>
        </a:p>
      </dgm:t>
    </dgm:pt>
    <dgm:pt modelId="{CCF737C6-52CF-49E9-BC25-5279A66A3600}" type="pres">
      <dgm:prSet presAssocID="{6C1E2472-2FE7-45AA-B0D1-813846BE7E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A2AC84D-A946-4382-99F8-16B0BD3CD591}" type="pres">
      <dgm:prSet presAssocID="{F1EAA748-9F9C-49BB-9C19-6A199233A58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031107F-BE46-439E-A1F6-276CAF61BA24}" type="pres">
      <dgm:prSet presAssocID="{A163D103-848E-4080-ABF2-C4E98DC232E2}" presName="spacer" presStyleCnt="0"/>
      <dgm:spPr/>
    </dgm:pt>
    <dgm:pt modelId="{8E44051D-824B-4D3B-B656-C94E125DF44A}" type="pres">
      <dgm:prSet presAssocID="{2F374E9D-0245-4773-9E7C-AC3D8ADAA50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F89C4A-5364-483C-B919-6D38EF92FE44}" type="pres">
      <dgm:prSet presAssocID="{D1379E5B-BB7C-4AA8-9AF1-BF0278E2A3FC}" presName="spacer" presStyleCnt="0"/>
      <dgm:spPr/>
    </dgm:pt>
    <dgm:pt modelId="{B4AB693D-B49A-41EC-AC12-9EA67080E083}" type="pres">
      <dgm:prSet presAssocID="{87CEB1F6-C422-4816-92C3-A10913D2D24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19902DF-80A5-441E-9CD1-2A31F1E02A9B}" type="pres">
      <dgm:prSet presAssocID="{87CEB1F6-C422-4816-92C3-A10913D2D24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89FD7D9-EB4D-4D88-92BE-4BF28F4F9D23}" srcId="{6C1E2472-2FE7-45AA-B0D1-813846BE7ED4}" destId="{F1EAA748-9F9C-49BB-9C19-6A199233A582}" srcOrd="0" destOrd="0" parTransId="{C38A183C-6361-44C8-A07C-6EAA58A45D61}" sibTransId="{A163D103-848E-4080-ABF2-C4E98DC232E2}"/>
    <dgm:cxn modelId="{66B903A5-0E71-45BE-9D57-135A5699D2CE}" srcId="{6C1E2472-2FE7-45AA-B0D1-813846BE7ED4}" destId="{87CEB1F6-C422-4816-92C3-A10913D2D24C}" srcOrd="2" destOrd="0" parTransId="{444B0C8F-4E08-4E8D-98D2-7DA4A6696A15}" sibTransId="{82B6B1EC-049F-42EE-9E05-48B209AEE319}"/>
    <dgm:cxn modelId="{D8A91B00-E5CE-454D-A1F0-A30EE5C60E2E}" type="presOf" srcId="{87CEB1F6-C422-4816-92C3-A10913D2D24C}" destId="{B4AB693D-B49A-41EC-AC12-9EA67080E083}" srcOrd="0" destOrd="0" presId="urn:microsoft.com/office/officeart/2005/8/layout/vList2"/>
    <dgm:cxn modelId="{99D6A877-3954-4229-AE88-8F1D885ADA8A}" type="presOf" srcId="{CF08D398-677C-45B0-BDE1-01A6C1A7CB1D}" destId="{E19902DF-80A5-441E-9CD1-2A31F1E02A9B}" srcOrd="0" destOrd="0" presId="urn:microsoft.com/office/officeart/2005/8/layout/vList2"/>
    <dgm:cxn modelId="{9CAA60BE-66E3-4847-90AD-EEBBA0D3F8C0}" srcId="{87CEB1F6-C422-4816-92C3-A10913D2D24C}" destId="{CF08D398-677C-45B0-BDE1-01A6C1A7CB1D}" srcOrd="0" destOrd="0" parTransId="{33478C94-49CA-4CB9-8EC9-F3FE8AC08C40}" sibTransId="{1872BFC0-22E9-4931-9B36-E631FC7D729A}"/>
    <dgm:cxn modelId="{001980C6-8733-4EC5-9094-273122C4F6AF}" type="presOf" srcId="{F1EAA748-9F9C-49BB-9C19-6A199233A582}" destId="{8A2AC84D-A946-4382-99F8-16B0BD3CD591}" srcOrd="0" destOrd="0" presId="urn:microsoft.com/office/officeart/2005/8/layout/vList2"/>
    <dgm:cxn modelId="{E79EF7F6-91C6-4990-A7C6-17C6A7214B90}" type="presOf" srcId="{2F374E9D-0245-4773-9E7C-AC3D8ADAA50A}" destId="{8E44051D-824B-4D3B-B656-C94E125DF44A}" srcOrd="0" destOrd="0" presId="urn:microsoft.com/office/officeart/2005/8/layout/vList2"/>
    <dgm:cxn modelId="{B6B1D211-16B2-445B-9B10-7E64AF987E7F}" type="presOf" srcId="{6C1E2472-2FE7-45AA-B0D1-813846BE7ED4}" destId="{CCF737C6-52CF-49E9-BC25-5279A66A3600}" srcOrd="0" destOrd="0" presId="urn:microsoft.com/office/officeart/2005/8/layout/vList2"/>
    <dgm:cxn modelId="{41307A89-C422-4BC9-8817-2C17B2FDBF4A}" srcId="{6C1E2472-2FE7-45AA-B0D1-813846BE7ED4}" destId="{2F374E9D-0245-4773-9E7C-AC3D8ADAA50A}" srcOrd="1" destOrd="0" parTransId="{2E0FF3CB-B2B1-479F-9DFB-0F348932BC66}" sibTransId="{D1379E5B-BB7C-4AA8-9AF1-BF0278E2A3FC}"/>
    <dgm:cxn modelId="{03964FA9-76C8-40E6-B588-429B4E95D07F}" type="presParOf" srcId="{CCF737C6-52CF-49E9-BC25-5279A66A3600}" destId="{8A2AC84D-A946-4382-99F8-16B0BD3CD591}" srcOrd="0" destOrd="0" presId="urn:microsoft.com/office/officeart/2005/8/layout/vList2"/>
    <dgm:cxn modelId="{77380561-C8AF-4D24-A7F5-17B39009F80A}" type="presParOf" srcId="{CCF737C6-52CF-49E9-BC25-5279A66A3600}" destId="{0031107F-BE46-439E-A1F6-276CAF61BA24}" srcOrd="1" destOrd="0" presId="urn:microsoft.com/office/officeart/2005/8/layout/vList2"/>
    <dgm:cxn modelId="{DABC66DB-71F9-4A6D-80B2-B36DE9CD1B7B}" type="presParOf" srcId="{CCF737C6-52CF-49E9-BC25-5279A66A3600}" destId="{8E44051D-824B-4D3B-B656-C94E125DF44A}" srcOrd="2" destOrd="0" presId="urn:microsoft.com/office/officeart/2005/8/layout/vList2"/>
    <dgm:cxn modelId="{9AD2E3A6-9A47-4370-9EF8-521239C262E4}" type="presParOf" srcId="{CCF737C6-52CF-49E9-BC25-5279A66A3600}" destId="{4CF89C4A-5364-483C-B919-6D38EF92FE44}" srcOrd="3" destOrd="0" presId="urn:microsoft.com/office/officeart/2005/8/layout/vList2"/>
    <dgm:cxn modelId="{8DA5633B-78EE-438D-B07E-D3C7976ABEB4}" type="presParOf" srcId="{CCF737C6-52CF-49E9-BC25-5279A66A3600}" destId="{B4AB693D-B49A-41EC-AC12-9EA67080E083}" srcOrd="4" destOrd="0" presId="urn:microsoft.com/office/officeart/2005/8/layout/vList2"/>
    <dgm:cxn modelId="{C7E8DF86-4285-4AD2-83BE-F8FD0A68A84E}" type="presParOf" srcId="{CCF737C6-52CF-49E9-BC25-5279A66A3600}" destId="{E19902DF-80A5-441E-9CD1-2A31F1E02A9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0C9152-9B19-47C5-A9FA-B53DFED4897D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cs-CZ"/>
        </a:p>
      </dgm:t>
    </dgm:pt>
    <dgm:pt modelId="{6361B259-5DE9-4C8B-9D32-BE54F1B8A5FD}">
      <dgm:prSet/>
      <dgm:spPr/>
      <dgm:t>
        <a:bodyPr/>
        <a:lstStyle/>
        <a:p>
          <a:pPr rtl="0"/>
          <a:r>
            <a:rPr lang="cs-CZ" smtClean="0"/>
            <a:t>Právo na poskytování zdravotních služeb na náležité odborné úrovni</a:t>
          </a:r>
          <a:endParaRPr lang="cs-CZ"/>
        </a:p>
      </dgm:t>
    </dgm:pt>
    <dgm:pt modelId="{42EF6239-C817-4D00-9D1B-C71C202E535B}" type="parTrans" cxnId="{CC89542E-3A0F-4C41-9417-D6918B2EF373}">
      <dgm:prSet/>
      <dgm:spPr/>
      <dgm:t>
        <a:bodyPr/>
        <a:lstStyle/>
        <a:p>
          <a:endParaRPr lang="cs-CZ"/>
        </a:p>
      </dgm:t>
    </dgm:pt>
    <dgm:pt modelId="{91B940AC-1AB1-4BE1-B1CD-713FEDE20C2A}" type="sibTrans" cxnId="{CC89542E-3A0F-4C41-9417-D6918B2EF373}">
      <dgm:prSet/>
      <dgm:spPr/>
      <dgm:t>
        <a:bodyPr/>
        <a:lstStyle/>
        <a:p>
          <a:endParaRPr lang="cs-CZ"/>
        </a:p>
      </dgm:t>
    </dgm:pt>
    <dgm:pt modelId="{A96AAB0B-BD65-4489-8CA3-5859343341A0}">
      <dgm:prSet/>
      <dgm:spPr/>
      <dgm:t>
        <a:bodyPr/>
        <a:lstStyle/>
        <a:p>
          <a:pPr rtl="0"/>
          <a:r>
            <a:rPr lang="cs-CZ" smtClean="0"/>
            <a:t>podle pravidel vědy a uznávaných medicínských postupů, </a:t>
          </a:r>
          <a:endParaRPr lang="cs-CZ"/>
        </a:p>
      </dgm:t>
    </dgm:pt>
    <dgm:pt modelId="{B0738BFF-658F-4F89-BD60-8E5173276FAA}" type="parTrans" cxnId="{51219A6A-F9F1-44C2-9FAA-D399A12DA94E}">
      <dgm:prSet/>
      <dgm:spPr/>
      <dgm:t>
        <a:bodyPr/>
        <a:lstStyle/>
        <a:p>
          <a:endParaRPr lang="cs-CZ"/>
        </a:p>
      </dgm:t>
    </dgm:pt>
    <dgm:pt modelId="{9356ED16-E8DC-4EF0-A693-236F9C6DED0A}" type="sibTrans" cxnId="{51219A6A-F9F1-44C2-9FAA-D399A12DA94E}">
      <dgm:prSet/>
      <dgm:spPr/>
      <dgm:t>
        <a:bodyPr/>
        <a:lstStyle/>
        <a:p>
          <a:endParaRPr lang="cs-CZ"/>
        </a:p>
      </dgm:t>
    </dgm:pt>
    <dgm:pt modelId="{175A3AC4-3C46-4DC6-A9A2-5BC50DE1ABDA}">
      <dgm:prSet/>
      <dgm:spPr/>
      <dgm:t>
        <a:bodyPr/>
        <a:lstStyle/>
        <a:p>
          <a:pPr rtl="0"/>
          <a:r>
            <a:rPr lang="cs-CZ" smtClean="0"/>
            <a:t>při respektování individuality pacienta, </a:t>
          </a:r>
          <a:endParaRPr lang="cs-CZ"/>
        </a:p>
      </dgm:t>
    </dgm:pt>
    <dgm:pt modelId="{59177F2B-FBC1-4643-8B83-47EA6695125D}" type="parTrans" cxnId="{4C5386F0-D9F6-418B-B0C5-2ED63FF4B141}">
      <dgm:prSet/>
      <dgm:spPr/>
      <dgm:t>
        <a:bodyPr/>
        <a:lstStyle/>
        <a:p>
          <a:endParaRPr lang="cs-CZ"/>
        </a:p>
      </dgm:t>
    </dgm:pt>
    <dgm:pt modelId="{8CFC7151-F371-4AFB-BE36-A28F50BFBD3F}" type="sibTrans" cxnId="{4C5386F0-D9F6-418B-B0C5-2ED63FF4B141}">
      <dgm:prSet/>
      <dgm:spPr/>
      <dgm:t>
        <a:bodyPr/>
        <a:lstStyle/>
        <a:p>
          <a:endParaRPr lang="cs-CZ"/>
        </a:p>
      </dgm:t>
    </dgm:pt>
    <dgm:pt modelId="{938FDF9E-5D70-43AA-BDBF-7E0428A52823}">
      <dgm:prSet/>
      <dgm:spPr/>
      <dgm:t>
        <a:bodyPr/>
        <a:lstStyle/>
        <a:p>
          <a:pPr rtl="0"/>
          <a:r>
            <a:rPr lang="cs-CZ" smtClean="0"/>
            <a:t>s ohledem na konkrétní podmínky a objektivní možnosti.</a:t>
          </a:r>
          <a:endParaRPr lang="cs-CZ"/>
        </a:p>
      </dgm:t>
    </dgm:pt>
    <dgm:pt modelId="{529DFC5F-D581-4179-82A1-A45793FA3BB0}" type="parTrans" cxnId="{E873751C-5D44-4B87-8BEA-5B667681C7B6}">
      <dgm:prSet/>
      <dgm:spPr/>
      <dgm:t>
        <a:bodyPr/>
        <a:lstStyle/>
        <a:p>
          <a:endParaRPr lang="cs-CZ"/>
        </a:p>
      </dgm:t>
    </dgm:pt>
    <dgm:pt modelId="{D6A14CDF-0C26-4B87-87A6-3393129FAEA3}" type="sibTrans" cxnId="{E873751C-5D44-4B87-8BEA-5B667681C7B6}">
      <dgm:prSet/>
      <dgm:spPr/>
      <dgm:t>
        <a:bodyPr/>
        <a:lstStyle/>
        <a:p>
          <a:endParaRPr lang="cs-CZ"/>
        </a:p>
      </dgm:t>
    </dgm:pt>
    <dgm:pt modelId="{9E29BF29-EE97-4F50-B934-CB4B7AABA342}">
      <dgm:prSet/>
      <dgm:spPr/>
      <dgm:t>
        <a:bodyPr/>
        <a:lstStyle/>
        <a:p>
          <a:pPr rtl="0"/>
          <a:r>
            <a:rPr lang="cs-CZ" smtClean="0"/>
            <a:t>na úctu, důstojné zacházení, na ohleduplnost v souladu s charakterem poskytovaných zdravotních služeb,</a:t>
          </a:r>
          <a:endParaRPr lang="cs-CZ"/>
        </a:p>
      </dgm:t>
    </dgm:pt>
    <dgm:pt modelId="{EE13F2AF-0D63-4FA5-9659-4826AB35BE5C}" type="parTrans" cxnId="{AC23BE76-C170-41E8-8422-2A42880B40C9}">
      <dgm:prSet/>
      <dgm:spPr/>
      <dgm:t>
        <a:bodyPr/>
        <a:lstStyle/>
        <a:p>
          <a:endParaRPr lang="cs-CZ"/>
        </a:p>
      </dgm:t>
    </dgm:pt>
    <dgm:pt modelId="{8A33CDE2-87FD-4F20-B3DD-46DDC71EE01A}" type="sibTrans" cxnId="{AC23BE76-C170-41E8-8422-2A42880B40C9}">
      <dgm:prSet/>
      <dgm:spPr/>
      <dgm:t>
        <a:bodyPr/>
        <a:lstStyle/>
        <a:p>
          <a:endParaRPr lang="cs-CZ"/>
        </a:p>
      </dgm:t>
    </dgm:pt>
    <dgm:pt modelId="{AC44D2CF-C205-4A0E-B1DE-D5B5D0D3528E}">
      <dgm:prSet/>
      <dgm:spPr/>
      <dgm:t>
        <a:bodyPr/>
        <a:lstStyle/>
        <a:p>
          <a:pPr rtl="0"/>
          <a:r>
            <a:rPr lang="cs-CZ" smtClean="0"/>
            <a:t>respektování soukromí při poskytování zdravotních služeb</a:t>
          </a:r>
          <a:endParaRPr lang="cs-CZ"/>
        </a:p>
      </dgm:t>
    </dgm:pt>
    <dgm:pt modelId="{89A1952B-12FD-4CB2-A335-39338A39B8BC}" type="parTrans" cxnId="{F1526428-1823-4470-8F3D-D048A5980871}">
      <dgm:prSet/>
      <dgm:spPr/>
      <dgm:t>
        <a:bodyPr/>
        <a:lstStyle/>
        <a:p>
          <a:endParaRPr lang="cs-CZ"/>
        </a:p>
      </dgm:t>
    </dgm:pt>
    <dgm:pt modelId="{48345A0B-B322-4DDC-A521-830A3D5882C6}" type="sibTrans" cxnId="{F1526428-1823-4470-8F3D-D048A5980871}">
      <dgm:prSet/>
      <dgm:spPr/>
      <dgm:t>
        <a:bodyPr/>
        <a:lstStyle/>
        <a:p>
          <a:endParaRPr lang="cs-CZ"/>
        </a:p>
      </dgm:t>
    </dgm:pt>
    <dgm:pt modelId="{C5EF1321-BB6D-4CE5-A5A0-80222A73D624}">
      <dgm:prSet/>
      <dgm:spPr/>
      <dgm:t>
        <a:bodyPr/>
        <a:lstStyle/>
        <a:p>
          <a:pPr rtl="0"/>
          <a:r>
            <a:rPr lang="cs-CZ" smtClean="0"/>
            <a:t>v souladu s charakterem poskytovaných zdravotních služeb,</a:t>
          </a:r>
          <a:endParaRPr lang="cs-CZ"/>
        </a:p>
      </dgm:t>
    </dgm:pt>
    <dgm:pt modelId="{69711DA1-D30A-4C91-9E87-F0FDF3EC1D50}" type="parTrans" cxnId="{083432A1-AD2F-48F6-9251-6FB4E952ED9B}">
      <dgm:prSet/>
      <dgm:spPr/>
      <dgm:t>
        <a:bodyPr/>
        <a:lstStyle/>
        <a:p>
          <a:endParaRPr lang="cs-CZ"/>
        </a:p>
      </dgm:t>
    </dgm:pt>
    <dgm:pt modelId="{C2F29FFF-3735-4A69-9F56-DEBD3B656E2D}" type="sibTrans" cxnId="{083432A1-AD2F-48F6-9251-6FB4E952ED9B}">
      <dgm:prSet/>
      <dgm:spPr/>
      <dgm:t>
        <a:bodyPr/>
        <a:lstStyle/>
        <a:p>
          <a:endParaRPr lang="cs-CZ"/>
        </a:p>
      </dgm:t>
    </dgm:pt>
    <dgm:pt modelId="{D73BCCDD-3759-4CDD-AEF5-FF1C3321FAA1}">
      <dgm:prSet/>
      <dgm:spPr/>
      <dgm:t>
        <a:bodyPr/>
        <a:lstStyle/>
        <a:p>
          <a:pPr rtl="0"/>
          <a:r>
            <a:rPr lang="cs-CZ" smtClean="0"/>
            <a:t>Související pravidla k osobám blízkým, zdravotnické dokumentaci apod</a:t>
          </a:r>
          <a:endParaRPr lang="cs-CZ"/>
        </a:p>
      </dgm:t>
    </dgm:pt>
    <dgm:pt modelId="{37460778-2B1F-41E8-972B-F5DD2E1986BE}" type="parTrans" cxnId="{BEFCA981-E0C3-482A-80D3-F78BD6D97667}">
      <dgm:prSet/>
      <dgm:spPr/>
      <dgm:t>
        <a:bodyPr/>
        <a:lstStyle/>
        <a:p>
          <a:endParaRPr lang="cs-CZ"/>
        </a:p>
      </dgm:t>
    </dgm:pt>
    <dgm:pt modelId="{FE71A7DD-435C-420A-9355-BDEFDF761A08}" type="sibTrans" cxnId="{BEFCA981-E0C3-482A-80D3-F78BD6D97667}">
      <dgm:prSet/>
      <dgm:spPr/>
      <dgm:t>
        <a:bodyPr/>
        <a:lstStyle/>
        <a:p>
          <a:endParaRPr lang="cs-CZ"/>
        </a:p>
      </dgm:t>
    </dgm:pt>
    <dgm:pt modelId="{60EEEADD-6EC0-44ED-AB4B-DE87D20574C3}" type="pres">
      <dgm:prSet presAssocID="{A90C9152-9B19-47C5-A9FA-B53DFED489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010D989-54F8-45DD-B5AA-7FF0F75850D4}" type="pres">
      <dgm:prSet presAssocID="{6361B259-5DE9-4C8B-9D32-BE54F1B8A5F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6DED07F-73BF-4F3B-A235-0B77487621F7}" type="pres">
      <dgm:prSet presAssocID="{6361B259-5DE9-4C8B-9D32-BE54F1B8A5F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BA87E7-8A07-4B82-B07E-E7B6D0A272D2}" type="pres">
      <dgm:prSet presAssocID="{9E29BF29-EE97-4F50-B934-CB4B7AABA34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15242B-A1DD-4278-BEF2-EDBDC8368C9D}" type="pres">
      <dgm:prSet presAssocID="{8A33CDE2-87FD-4F20-B3DD-46DDC71EE01A}" presName="spacer" presStyleCnt="0"/>
      <dgm:spPr/>
    </dgm:pt>
    <dgm:pt modelId="{B45C8CB1-625A-4472-9AD1-A7294F839BA0}" type="pres">
      <dgm:prSet presAssocID="{AC44D2CF-C205-4A0E-B1DE-D5B5D0D3528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8CBD2F7-3C09-46C5-AD2C-EB1DE2A9EAE3}" type="pres">
      <dgm:prSet presAssocID="{AC44D2CF-C205-4A0E-B1DE-D5B5D0D3528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D24639B-E709-4363-87AA-978838E82748}" type="presOf" srcId="{A90C9152-9B19-47C5-A9FA-B53DFED4897D}" destId="{60EEEADD-6EC0-44ED-AB4B-DE87D20574C3}" srcOrd="0" destOrd="0" presId="urn:microsoft.com/office/officeart/2005/8/layout/vList2"/>
    <dgm:cxn modelId="{F1526428-1823-4470-8F3D-D048A5980871}" srcId="{A90C9152-9B19-47C5-A9FA-B53DFED4897D}" destId="{AC44D2CF-C205-4A0E-B1DE-D5B5D0D3528E}" srcOrd="2" destOrd="0" parTransId="{89A1952B-12FD-4CB2-A335-39338A39B8BC}" sibTransId="{48345A0B-B322-4DDC-A521-830A3D5882C6}"/>
    <dgm:cxn modelId="{AC23BE76-C170-41E8-8422-2A42880B40C9}" srcId="{A90C9152-9B19-47C5-A9FA-B53DFED4897D}" destId="{9E29BF29-EE97-4F50-B934-CB4B7AABA342}" srcOrd="1" destOrd="0" parTransId="{EE13F2AF-0D63-4FA5-9659-4826AB35BE5C}" sibTransId="{8A33CDE2-87FD-4F20-B3DD-46DDC71EE01A}"/>
    <dgm:cxn modelId="{3430EA8D-BAA2-4ED9-A731-A504DC0D8F4F}" type="presOf" srcId="{6361B259-5DE9-4C8B-9D32-BE54F1B8A5FD}" destId="{4010D989-54F8-45DD-B5AA-7FF0F75850D4}" srcOrd="0" destOrd="0" presId="urn:microsoft.com/office/officeart/2005/8/layout/vList2"/>
    <dgm:cxn modelId="{BEFCA981-E0C3-482A-80D3-F78BD6D97667}" srcId="{AC44D2CF-C205-4A0E-B1DE-D5B5D0D3528E}" destId="{D73BCCDD-3759-4CDD-AEF5-FF1C3321FAA1}" srcOrd="1" destOrd="0" parTransId="{37460778-2B1F-41E8-972B-F5DD2E1986BE}" sibTransId="{FE71A7DD-435C-420A-9355-BDEFDF761A08}"/>
    <dgm:cxn modelId="{336ED9C6-1734-4253-98BC-BB680DCF9D32}" type="presOf" srcId="{175A3AC4-3C46-4DC6-A9A2-5BC50DE1ABDA}" destId="{76DED07F-73BF-4F3B-A235-0B77487621F7}" srcOrd="0" destOrd="1" presId="urn:microsoft.com/office/officeart/2005/8/layout/vList2"/>
    <dgm:cxn modelId="{51219A6A-F9F1-44C2-9FAA-D399A12DA94E}" srcId="{6361B259-5DE9-4C8B-9D32-BE54F1B8A5FD}" destId="{A96AAB0B-BD65-4489-8CA3-5859343341A0}" srcOrd="0" destOrd="0" parTransId="{B0738BFF-658F-4F89-BD60-8E5173276FAA}" sibTransId="{9356ED16-E8DC-4EF0-A693-236F9C6DED0A}"/>
    <dgm:cxn modelId="{772DDDC4-6184-4DFC-AAD0-A3069E24E099}" type="presOf" srcId="{A96AAB0B-BD65-4489-8CA3-5859343341A0}" destId="{76DED07F-73BF-4F3B-A235-0B77487621F7}" srcOrd="0" destOrd="0" presId="urn:microsoft.com/office/officeart/2005/8/layout/vList2"/>
    <dgm:cxn modelId="{7E6D045A-D9C8-4FD1-BA1A-D1D27DFFCA84}" type="presOf" srcId="{9E29BF29-EE97-4F50-B934-CB4B7AABA342}" destId="{F7BA87E7-8A07-4B82-B07E-E7B6D0A272D2}" srcOrd="0" destOrd="0" presId="urn:microsoft.com/office/officeart/2005/8/layout/vList2"/>
    <dgm:cxn modelId="{741A13F3-AA76-4CFA-AD3C-FEAEC9BEFB61}" type="presOf" srcId="{D73BCCDD-3759-4CDD-AEF5-FF1C3321FAA1}" destId="{68CBD2F7-3C09-46C5-AD2C-EB1DE2A9EAE3}" srcOrd="0" destOrd="1" presId="urn:microsoft.com/office/officeart/2005/8/layout/vList2"/>
    <dgm:cxn modelId="{D156F1CB-3E2F-4097-BF0C-178C4DD15625}" type="presOf" srcId="{AC44D2CF-C205-4A0E-B1DE-D5B5D0D3528E}" destId="{B45C8CB1-625A-4472-9AD1-A7294F839BA0}" srcOrd="0" destOrd="0" presId="urn:microsoft.com/office/officeart/2005/8/layout/vList2"/>
    <dgm:cxn modelId="{01B06384-3968-4F73-A964-A925E3BC5DA3}" type="presOf" srcId="{C5EF1321-BB6D-4CE5-A5A0-80222A73D624}" destId="{68CBD2F7-3C09-46C5-AD2C-EB1DE2A9EAE3}" srcOrd="0" destOrd="0" presId="urn:microsoft.com/office/officeart/2005/8/layout/vList2"/>
    <dgm:cxn modelId="{E873751C-5D44-4B87-8BEA-5B667681C7B6}" srcId="{6361B259-5DE9-4C8B-9D32-BE54F1B8A5FD}" destId="{938FDF9E-5D70-43AA-BDBF-7E0428A52823}" srcOrd="2" destOrd="0" parTransId="{529DFC5F-D581-4179-82A1-A45793FA3BB0}" sibTransId="{D6A14CDF-0C26-4B87-87A6-3393129FAEA3}"/>
    <dgm:cxn modelId="{083432A1-AD2F-48F6-9251-6FB4E952ED9B}" srcId="{AC44D2CF-C205-4A0E-B1DE-D5B5D0D3528E}" destId="{C5EF1321-BB6D-4CE5-A5A0-80222A73D624}" srcOrd="0" destOrd="0" parTransId="{69711DA1-D30A-4C91-9E87-F0FDF3EC1D50}" sibTransId="{C2F29FFF-3735-4A69-9F56-DEBD3B656E2D}"/>
    <dgm:cxn modelId="{4C5386F0-D9F6-418B-B0C5-2ED63FF4B141}" srcId="{6361B259-5DE9-4C8B-9D32-BE54F1B8A5FD}" destId="{175A3AC4-3C46-4DC6-A9A2-5BC50DE1ABDA}" srcOrd="1" destOrd="0" parTransId="{59177F2B-FBC1-4643-8B83-47EA6695125D}" sibTransId="{8CFC7151-F371-4AFB-BE36-A28F50BFBD3F}"/>
    <dgm:cxn modelId="{AA0D6787-E015-4148-B49C-8E1C931B43FD}" type="presOf" srcId="{938FDF9E-5D70-43AA-BDBF-7E0428A52823}" destId="{76DED07F-73BF-4F3B-A235-0B77487621F7}" srcOrd="0" destOrd="2" presId="urn:microsoft.com/office/officeart/2005/8/layout/vList2"/>
    <dgm:cxn modelId="{CC89542E-3A0F-4C41-9417-D6918B2EF373}" srcId="{A90C9152-9B19-47C5-A9FA-B53DFED4897D}" destId="{6361B259-5DE9-4C8B-9D32-BE54F1B8A5FD}" srcOrd="0" destOrd="0" parTransId="{42EF6239-C817-4D00-9D1B-C71C202E535B}" sibTransId="{91B940AC-1AB1-4BE1-B1CD-713FEDE20C2A}"/>
    <dgm:cxn modelId="{C59AD49B-F900-44D4-874E-8FBD470B62C3}" type="presParOf" srcId="{60EEEADD-6EC0-44ED-AB4B-DE87D20574C3}" destId="{4010D989-54F8-45DD-B5AA-7FF0F75850D4}" srcOrd="0" destOrd="0" presId="urn:microsoft.com/office/officeart/2005/8/layout/vList2"/>
    <dgm:cxn modelId="{389A5A49-32B6-423C-997C-2C89AA971CF6}" type="presParOf" srcId="{60EEEADD-6EC0-44ED-AB4B-DE87D20574C3}" destId="{76DED07F-73BF-4F3B-A235-0B77487621F7}" srcOrd="1" destOrd="0" presId="urn:microsoft.com/office/officeart/2005/8/layout/vList2"/>
    <dgm:cxn modelId="{FE74BE69-0152-4A76-A731-853983A82662}" type="presParOf" srcId="{60EEEADD-6EC0-44ED-AB4B-DE87D20574C3}" destId="{F7BA87E7-8A07-4B82-B07E-E7B6D0A272D2}" srcOrd="2" destOrd="0" presId="urn:microsoft.com/office/officeart/2005/8/layout/vList2"/>
    <dgm:cxn modelId="{7894B937-FAD0-4997-8901-7383A96BBE58}" type="presParOf" srcId="{60EEEADD-6EC0-44ED-AB4B-DE87D20574C3}" destId="{0A15242B-A1DD-4278-BEF2-EDBDC8368C9D}" srcOrd="3" destOrd="0" presId="urn:microsoft.com/office/officeart/2005/8/layout/vList2"/>
    <dgm:cxn modelId="{6B935FC8-296C-4744-82FB-3D0D2C85C5EE}" type="presParOf" srcId="{60EEEADD-6EC0-44ED-AB4B-DE87D20574C3}" destId="{B45C8CB1-625A-4472-9AD1-A7294F839BA0}" srcOrd="4" destOrd="0" presId="urn:microsoft.com/office/officeart/2005/8/layout/vList2"/>
    <dgm:cxn modelId="{4757A222-6211-4295-8E45-FB6E773D120D}" type="presParOf" srcId="{60EEEADD-6EC0-44ED-AB4B-DE87D20574C3}" destId="{68CBD2F7-3C09-46C5-AD2C-EB1DE2A9EAE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25393C-4D7D-4770-B488-13D68EBFA618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cs-CZ"/>
        </a:p>
      </dgm:t>
    </dgm:pt>
    <dgm:pt modelId="{0E9B1DB4-42F9-4254-A946-DCEA750610EA}">
      <dgm:prSet/>
      <dgm:spPr/>
      <dgm:t>
        <a:bodyPr/>
        <a:lstStyle/>
        <a:p>
          <a:pPr rtl="0"/>
          <a:r>
            <a:rPr lang="cs-CZ" dirty="0" smtClean="0"/>
            <a:t>zvolit si poskytovatele oprávněného k poskytnutí zdravotních služeb,</a:t>
          </a:r>
          <a:endParaRPr lang="cs-CZ" dirty="0"/>
        </a:p>
      </dgm:t>
    </dgm:pt>
    <dgm:pt modelId="{EAC99C43-E005-4652-AE5F-3514590D1AE4}" type="parTrans" cxnId="{194DD388-F5CA-49C9-B546-6A05E3A630D0}">
      <dgm:prSet/>
      <dgm:spPr/>
      <dgm:t>
        <a:bodyPr/>
        <a:lstStyle/>
        <a:p>
          <a:endParaRPr lang="cs-CZ"/>
        </a:p>
      </dgm:t>
    </dgm:pt>
    <dgm:pt modelId="{0A3D90AC-2E1C-4317-B752-0D12F3211B4E}" type="sibTrans" cxnId="{194DD388-F5CA-49C9-B546-6A05E3A630D0}">
      <dgm:prSet/>
      <dgm:spPr/>
      <dgm:t>
        <a:bodyPr/>
        <a:lstStyle/>
        <a:p>
          <a:endParaRPr lang="cs-CZ"/>
        </a:p>
      </dgm:t>
    </dgm:pt>
    <dgm:pt modelId="{575FAEB7-408B-44B9-9B7F-C983F207BF09}">
      <dgm:prSet/>
      <dgm:spPr/>
      <dgm:t>
        <a:bodyPr/>
        <a:lstStyle/>
        <a:p>
          <a:pPr rtl="0"/>
          <a:r>
            <a:rPr lang="cs-CZ" smtClean="0"/>
            <a:t>vyžádat si konzultační služby od jiného poskytovatele, popřípadě zdravotnického pracovníka, než který mu poskytuje zdravotní služby;</a:t>
          </a:r>
          <a:endParaRPr lang="cs-CZ"/>
        </a:p>
      </dgm:t>
    </dgm:pt>
    <dgm:pt modelId="{829D556C-0CA1-41DF-99B8-CFBF406A6DDF}" type="parTrans" cxnId="{A34969B9-76AB-4E97-8251-EBC4D76150E2}">
      <dgm:prSet/>
      <dgm:spPr/>
      <dgm:t>
        <a:bodyPr/>
        <a:lstStyle/>
        <a:p>
          <a:endParaRPr lang="cs-CZ"/>
        </a:p>
      </dgm:t>
    </dgm:pt>
    <dgm:pt modelId="{B6D9A698-EB9C-4C6A-A56F-861CEB3D83F6}" type="sibTrans" cxnId="{A34969B9-76AB-4E97-8251-EBC4D76150E2}">
      <dgm:prSet/>
      <dgm:spPr/>
      <dgm:t>
        <a:bodyPr/>
        <a:lstStyle/>
        <a:p>
          <a:endParaRPr lang="cs-CZ"/>
        </a:p>
      </dgm:t>
    </dgm:pt>
    <dgm:pt modelId="{11073C6B-7BEA-4A7B-8D45-9E6E0B8542E9}">
      <dgm:prSet/>
      <dgm:spPr/>
      <dgm:t>
        <a:bodyPr/>
        <a:lstStyle/>
        <a:p>
          <a:pPr rtl="0"/>
          <a:r>
            <a:rPr lang="cs-CZ" smtClean="0"/>
            <a:t>být seznámen s vnitřním řádem zdravotnického zařízení lůžkové nebo jednodenní péče</a:t>
          </a:r>
          <a:endParaRPr lang="cs-CZ"/>
        </a:p>
      </dgm:t>
    </dgm:pt>
    <dgm:pt modelId="{0ED63B6F-6BE6-4DCD-BEA7-E8EC9F60F150}" type="parTrans" cxnId="{DA6AEA43-C83F-4811-B88A-DF97E46419F7}">
      <dgm:prSet/>
      <dgm:spPr/>
      <dgm:t>
        <a:bodyPr/>
        <a:lstStyle/>
        <a:p>
          <a:endParaRPr lang="cs-CZ"/>
        </a:p>
      </dgm:t>
    </dgm:pt>
    <dgm:pt modelId="{82CDAB5F-BE70-4CC5-A0A6-FD8F47F65D1F}" type="sibTrans" cxnId="{DA6AEA43-C83F-4811-B88A-DF97E46419F7}">
      <dgm:prSet/>
      <dgm:spPr/>
      <dgm:t>
        <a:bodyPr/>
        <a:lstStyle/>
        <a:p>
          <a:endParaRPr lang="cs-CZ"/>
        </a:p>
      </dgm:t>
    </dgm:pt>
    <dgm:pt modelId="{F7848E3E-15FD-4B48-961E-AEF32D877EE4}" type="pres">
      <dgm:prSet presAssocID="{A725393C-4D7D-4770-B488-13D68EBFA61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84B0D80-4C6C-422E-9225-BA82B623769E}" type="pres">
      <dgm:prSet presAssocID="{0E9B1DB4-42F9-4254-A946-DCEA750610E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082246-20D6-4C34-A550-E0F67B6A0F44}" type="pres">
      <dgm:prSet presAssocID="{0A3D90AC-2E1C-4317-B752-0D12F3211B4E}" presName="spacer" presStyleCnt="0"/>
      <dgm:spPr/>
    </dgm:pt>
    <dgm:pt modelId="{E50F2D24-0820-42AC-A546-CD539F4106C5}" type="pres">
      <dgm:prSet presAssocID="{575FAEB7-408B-44B9-9B7F-C983F207BF0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869879-482C-41C0-83AB-93E96593854D}" type="pres">
      <dgm:prSet presAssocID="{B6D9A698-EB9C-4C6A-A56F-861CEB3D83F6}" presName="spacer" presStyleCnt="0"/>
      <dgm:spPr/>
    </dgm:pt>
    <dgm:pt modelId="{444CDB97-855D-4A8E-A4F6-61BB44B56A9D}" type="pres">
      <dgm:prSet presAssocID="{11073C6B-7BEA-4A7B-8D45-9E6E0B8542E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74E4468-2C59-45BC-90C8-30A0AAE0782E}" type="presOf" srcId="{575FAEB7-408B-44B9-9B7F-C983F207BF09}" destId="{E50F2D24-0820-42AC-A546-CD539F4106C5}" srcOrd="0" destOrd="0" presId="urn:microsoft.com/office/officeart/2005/8/layout/vList2"/>
    <dgm:cxn modelId="{D853245B-3E33-4112-845C-4B3624E68DDE}" type="presOf" srcId="{11073C6B-7BEA-4A7B-8D45-9E6E0B8542E9}" destId="{444CDB97-855D-4A8E-A4F6-61BB44B56A9D}" srcOrd="0" destOrd="0" presId="urn:microsoft.com/office/officeart/2005/8/layout/vList2"/>
    <dgm:cxn modelId="{51DE10A9-9165-4FE2-926E-93E76BDD42D2}" type="presOf" srcId="{0E9B1DB4-42F9-4254-A946-DCEA750610EA}" destId="{984B0D80-4C6C-422E-9225-BA82B623769E}" srcOrd="0" destOrd="0" presId="urn:microsoft.com/office/officeart/2005/8/layout/vList2"/>
    <dgm:cxn modelId="{9B8790F8-0835-4FE8-A289-E38E9236CC65}" type="presOf" srcId="{A725393C-4D7D-4770-B488-13D68EBFA618}" destId="{F7848E3E-15FD-4B48-961E-AEF32D877EE4}" srcOrd="0" destOrd="0" presId="urn:microsoft.com/office/officeart/2005/8/layout/vList2"/>
    <dgm:cxn modelId="{194DD388-F5CA-49C9-B546-6A05E3A630D0}" srcId="{A725393C-4D7D-4770-B488-13D68EBFA618}" destId="{0E9B1DB4-42F9-4254-A946-DCEA750610EA}" srcOrd="0" destOrd="0" parTransId="{EAC99C43-E005-4652-AE5F-3514590D1AE4}" sibTransId="{0A3D90AC-2E1C-4317-B752-0D12F3211B4E}"/>
    <dgm:cxn modelId="{A34969B9-76AB-4E97-8251-EBC4D76150E2}" srcId="{A725393C-4D7D-4770-B488-13D68EBFA618}" destId="{575FAEB7-408B-44B9-9B7F-C983F207BF09}" srcOrd="1" destOrd="0" parTransId="{829D556C-0CA1-41DF-99B8-CFBF406A6DDF}" sibTransId="{B6D9A698-EB9C-4C6A-A56F-861CEB3D83F6}"/>
    <dgm:cxn modelId="{DA6AEA43-C83F-4811-B88A-DF97E46419F7}" srcId="{A725393C-4D7D-4770-B488-13D68EBFA618}" destId="{11073C6B-7BEA-4A7B-8D45-9E6E0B8542E9}" srcOrd="2" destOrd="0" parTransId="{0ED63B6F-6BE6-4DCD-BEA7-E8EC9F60F150}" sibTransId="{82CDAB5F-BE70-4CC5-A0A6-FD8F47F65D1F}"/>
    <dgm:cxn modelId="{5AB2F019-7422-4176-B468-26FFF1FCC4B8}" type="presParOf" srcId="{F7848E3E-15FD-4B48-961E-AEF32D877EE4}" destId="{984B0D80-4C6C-422E-9225-BA82B623769E}" srcOrd="0" destOrd="0" presId="urn:microsoft.com/office/officeart/2005/8/layout/vList2"/>
    <dgm:cxn modelId="{644743B5-BE7E-4F80-AE27-5ED1203DEB6E}" type="presParOf" srcId="{F7848E3E-15FD-4B48-961E-AEF32D877EE4}" destId="{4C082246-20D6-4C34-A550-E0F67B6A0F44}" srcOrd="1" destOrd="0" presId="urn:microsoft.com/office/officeart/2005/8/layout/vList2"/>
    <dgm:cxn modelId="{A6614823-C7C0-4DDA-BCE1-80C5B41AE345}" type="presParOf" srcId="{F7848E3E-15FD-4B48-961E-AEF32D877EE4}" destId="{E50F2D24-0820-42AC-A546-CD539F4106C5}" srcOrd="2" destOrd="0" presId="urn:microsoft.com/office/officeart/2005/8/layout/vList2"/>
    <dgm:cxn modelId="{1DDD6475-5E82-4F2A-AFB7-2887EA08F865}" type="presParOf" srcId="{F7848E3E-15FD-4B48-961E-AEF32D877EE4}" destId="{70869879-482C-41C0-83AB-93E96593854D}" srcOrd="3" destOrd="0" presId="urn:microsoft.com/office/officeart/2005/8/layout/vList2"/>
    <dgm:cxn modelId="{7468AA88-7B24-4C10-AE7A-BC04675AF1BD}" type="presParOf" srcId="{F7848E3E-15FD-4B48-961E-AEF32D877EE4}" destId="{444CDB97-855D-4A8E-A4F6-61BB44B56A9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DFD7923-B511-4CEC-8669-590486B96F5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cs-CZ"/>
        </a:p>
      </dgm:t>
    </dgm:pt>
    <dgm:pt modelId="{C5490AD0-731E-4659-92A6-38D2A7B7A62D}">
      <dgm:prSet/>
      <dgm:spPr/>
      <dgm:t>
        <a:bodyPr/>
        <a:lstStyle/>
        <a:p>
          <a:pPr rtl="0"/>
          <a:r>
            <a:rPr lang="cs-CZ" dirty="0" smtClean="0"/>
            <a:t>být předem informován o ceně poskytovaných zdravotních služeb nehrazených z veřejného zdravotního pojištění,</a:t>
          </a:r>
          <a:endParaRPr lang="cs-CZ" dirty="0"/>
        </a:p>
      </dgm:t>
    </dgm:pt>
    <dgm:pt modelId="{8F0C7FA6-9272-48B4-9FAF-7523CC624708}" type="parTrans" cxnId="{954121AC-0A0B-4846-817D-7D404ED3FE3F}">
      <dgm:prSet/>
      <dgm:spPr/>
      <dgm:t>
        <a:bodyPr/>
        <a:lstStyle/>
        <a:p>
          <a:endParaRPr lang="cs-CZ"/>
        </a:p>
      </dgm:t>
    </dgm:pt>
    <dgm:pt modelId="{AC8E0CED-AFE9-4259-A729-61F77B5BCA78}" type="sibTrans" cxnId="{954121AC-0A0B-4846-817D-7D404ED3FE3F}">
      <dgm:prSet/>
      <dgm:spPr/>
      <dgm:t>
        <a:bodyPr/>
        <a:lstStyle/>
        <a:p>
          <a:endParaRPr lang="cs-CZ"/>
        </a:p>
      </dgm:t>
    </dgm:pt>
    <dgm:pt modelId="{0769F7F5-2862-4BA1-9697-C73BB7EF8509}">
      <dgm:prSet/>
      <dgm:spPr/>
      <dgm:t>
        <a:bodyPr/>
        <a:lstStyle/>
        <a:p>
          <a:pPr rtl="0"/>
          <a:r>
            <a:rPr lang="cs-CZ" dirty="0" smtClean="0"/>
            <a:t>znát jména, a příjmení zdravotnických pracovníků přímo zúčastněných na poskytování zdravotních služeb </a:t>
          </a:r>
          <a:endParaRPr lang="cs-CZ" dirty="0"/>
        </a:p>
      </dgm:t>
    </dgm:pt>
    <dgm:pt modelId="{57F7B2B1-CA56-4AE5-89D1-357F3F5030F2}" type="parTrans" cxnId="{86C548F7-1540-4FC0-B60C-99A578027021}">
      <dgm:prSet/>
      <dgm:spPr/>
      <dgm:t>
        <a:bodyPr/>
        <a:lstStyle/>
        <a:p>
          <a:endParaRPr lang="cs-CZ"/>
        </a:p>
      </dgm:t>
    </dgm:pt>
    <dgm:pt modelId="{CB930B1D-CBB7-4C0B-90A7-54F2E7B4D115}" type="sibTrans" cxnId="{86C548F7-1540-4FC0-B60C-99A578027021}">
      <dgm:prSet/>
      <dgm:spPr/>
      <dgm:t>
        <a:bodyPr/>
        <a:lstStyle/>
        <a:p>
          <a:endParaRPr lang="cs-CZ"/>
        </a:p>
      </dgm:t>
    </dgm:pt>
    <dgm:pt modelId="{26F8F50D-2B5D-439D-9F51-8ECE34FF2660}">
      <dgm:prSet/>
      <dgm:spPr/>
      <dgm:t>
        <a:bodyPr/>
        <a:lstStyle/>
        <a:p>
          <a:pPr rtl="0"/>
          <a:r>
            <a:rPr lang="cs-CZ" dirty="0" smtClean="0"/>
            <a:t>odmítnout přítomnost osob, které nejsou na poskytování zdravotních služeb přímo zúčastněny, </a:t>
          </a:r>
          <a:endParaRPr lang="cs-CZ" dirty="0"/>
        </a:p>
      </dgm:t>
    </dgm:pt>
    <dgm:pt modelId="{534AB65A-8082-40DD-BAF4-AC920080602D}" type="parTrans" cxnId="{8EE29106-59F6-49F9-A95C-084DFE9CC7B2}">
      <dgm:prSet/>
      <dgm:spPr/>
      <dgm:t>
        <a:bodyPr/>
        <a:lstStyle/>
        <a:p>
          <a:endParaRPr lang="cs-CZ"/>
        </a:p>
      </dgm:t>
    </dgm:pt>
    <dgm:pt modelId="{FBAFEDA3-8864-446C-888A-29575ED2DD2E}" type="sibTrans" cxnId="{8EE29106-59F6-49F9-A95C-084DFE9CC7B2}">
      <dgm:prSet/>
      <dgm:spPr/>
      <dgm:t>
        <a:bodyPr/>
        <a:lstStyle/>
        <a:p>
          <a:endParaRPr lang="cs-CZ"/>
        </a:p>
      </dgm:t>
    </dgm:pt>
    <dgm:pt modelId="{191F1ABF-7BFC-4C6B-9CCB-D232BDF0730A}">
      <dgm:prSet/>
      <dgm:spPr/>
      <dgm:t>
        <a:bodyPr/>
        <a:lstStyle/>
        <a:p>
          <a:pPr rtl="0"/>
          <a:r>
            <a:rPr lang="cs-CZ" dirty="0" smtClean="0"/>
            <a:t>Včetně osob připravujících se na výkon povolání zdravotnického pracovníka,</a:t>
          </a:r>
          <a:endParaRPr lang="cs-CZ" dirty="0"/>
        </a:p>
      </dgm:t>
    </dgm:pt>
    <dgm:pt modelId="{05C5DF81-620B-45F0-A052-83675A9D3EEC}" type="parTrans" cxnId="{B1C888E4-8D17-403A-9882-6DCFD34A3D75}">
      <dgm:prSet/>
      <dgm:spPr/>
      <dgm:t>
        <a:bodyPr/>
        <a:lstStyle/>
        <a:p>
          <a:endParaRPr lang="cs-CZ"/>
        </a:p>
      </dgm:t>
    </dgm:pt>
    <dgm:pt modelId="{E403C4F8-AD6A-475B-BAE2-9B731908BAD9}" type="sibTrans" cxnId="{B1C888E4-8D17-403A-9882-6DCFD34A3D75}">
      <dgm:prSet/>
      <dgm:spPr/>
      <dgm:t>
        <a:bodyPr/>
        <a:lstStyle/>
        <a:p>
          <a:endParaRPr lang="cs-CZ"/>
        </a:p>
      </dgm:t>
    </dgm:pt>
    <dgm:pt modelId="{5A555D06-E3D7-45E1-ADDE-5CA4241E2D82}" type="pres">
      <dgm:prSet presAssocID="{BDFD7923-B511-4CEC-8669-590486B96F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AEFE8D-7E0A-44F6-A5AE-63E55FB949D5}" type="pres">
      <dgm:prSet presAssocID="{C5490AD0-731E-4659-92A6-38D2A7B7A62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9B1928-A8EA-4B07-86F8-3C80F5DC429E}" type="pres">
      <dgm:prSet presAssocID="{AC8E0CED-AFE9-4259-A729-61F77B5BCA78}" presName="spacer" presStyleCnt="0"/>
      <dgm:spPr/>
    </dgm:pt>
    <dgm:pt modelId="{827FA593-F5FD-40BA-A0DB-593D38BC60E9}" type="pres">
      <dgm:prSet presAssocID="{0769F7F5-2862-4BA1-9697-C73BB7EF850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1B93FC-AC35-44C0-8218-C6F56DFEFA50}" type="pres">
      <dgm:prSet presAssocID="{CB930B1D-CBB7-4C0B-90A7-54F2E7B4D115}" presName="spacer" presStyleCnt="0"/>
      <dgm:spPr/>
    </dgm:pt>
    <dgm:pt modelId="{F8F5CCDF-DDF8-4DCA-AD8F-3B7410AF4B19}" type="pres">
      <dgm:prSet presAssocID="{26F8F50D-2B5D-439D-9F51-8ECE34FF266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5976236-DCAE-4AF9-9706-69803F955371}" type="pres">
      <dgm:prSet presAssocID="{26F8F50D-2B5D-439D-9F51-8ECE34FF266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3756B0B-49A7-4AA2-B7F8-EC5D68E16E50}" type="presOf" srcId="{BDFD7923-B511-4CEC-8669-590486B96F58}" destId="{5A555D06-E3D7-45E1-ADDE-5CA4241E2D82}" srcOrd="0" destOrd="0" presId="urn:microsoft.com/office/officeart/2005/8/layout/vList2"/>
    <dgm:cxn modelId="{954121AC-0A0B-4846-817D-7D404ED3FE3F}" srcId="{BDFD7923-B511-4CEC-8669-590486B96F58}" destId="{C5490AD0-731E-4659-92A6-38D2A7B7A62D}" srcOrd="0" destOrd="0" parTransId="{8F0C7FA6-9272-48B4-9FAF-7523CC624708}" sibTransId="{AC8E0CED-AFE9-4259-A729-61F77B5BCA78}"/>
    <dgm:cxn modelId="{414B3E44-D427-4783-809B-9F0C9652C672}" type="presOf" srcId="{C5490AD0-731E-4659-92A6-38D2A7B7A62D}" destId="{C7AEFE8D-7E0A-44F6-A5AE-63E55FB949D5}" srcOrd="0" destOrd="0" presId="urn:microsoft.com/office/officeart/2005/8/layout/vList2"/>
    <dgm:cxn modelId="{58607D25-9409-4FEC-B2BF-7663F84A58E0}" type="presOf" srcId="{191F1ABF-7BFC-4C6B-9CCB-D232BDF0730A}" destId="{05976236-DCAE-4AF9-9706-69803F955371}" srcOrd="0" destOrd="0" presId="urn:microsoft.com/office/officeart/2005/8/layout/vList2"/>
    <dgm:cxn modelId="{86C548F7-1540-4FC0-B60C-99A578027021}" srcId="{BDFD7923-B511-4CEC-8669-590486B96F58}" destId="{0769F7F5-2862-4BA1-9697-C73BB7EF8509}" srcOrd="1" destOrd="0" parTransId="{57F7B2B1-CA56-4AE5-89D1-357F3F5030F2}" sibTransId="{CB930B1D-CBB7-4C0B-90A7-54F2E7B4D115}"/>
    <dgm:cxn modelId="{B1C888E4-8D17-403A-9882-6DCFD34A3D75}" srcId="{26F8F50D-2B5D-439D-9F51-8ECE34FF2660}" destId="{191F1ABF-7BFC-4C6B-9CCB-D232BDF0730A}" srcOrd="0" destOrd="0" parTransId="{05C5DF81-620B-45F0-A052-83675A9D3EEC}" sibTransId="{E403C4F8-AD6A-475B-BAE2-9B731908BAD9}"/>
    <dgm:cxn modelId="{FC1096D2-0CF3-498F-B16C-9E2A982D0D9C}" type="presOf" srcId="{0769F7F5-2862-4BA1-9697-C73BB7EF8509}" destId="{827FA593-F5FD-40BA-A0DB-593D38BC60E9}" srcOrd="0" destOrd="0" presId="urn:microsoft.com/office/officeart/2005/8/layout/vList2"/>
    <dgm:cxn modelId="{8EE29106-59F6-49F9-A95C-084DFE9CC7B2}" srcId="{BDFD7923-B511-4CEC-8669-590486B96F58}" destId="{26F8F50D-2B5D-439D-9F51-8ECE34FF2660}" srcOrd="2" destOrd="0" parTransId="{534AB65A-8082-40DD-BAF4-AC920080602D}" sibTransId="{FBAFEDA3-8864-446C-888A-29575ED2DD2E}"/>
    <dgm:cxn modelId="{D558482F-D654-44D0-855A-ACAC1F0C59DA}" type="presOf" srcId="{26F8F50D-2B5D-439D-9F51-8ECE34FF2660}" destId="{F8F5CCDF-DDF8-4DCA-AD8F-3B7410AF4B19}" srcOrd="0" destOrd="0" presId="urn:microsoft.com/office/officeart/2005/8/layout/vList2"/>
    <dgm:cxn modelId="{4B70B87E-1FDB-413C-873F-6FA8C9704278}" type="presParOf" srcId="{5A555D06-E3D7-45E1-ADDE-5CA4241E2D82}" destId="{C7AEFE8D-7E0A-44F6-A5AE-63E55FB949D5}" srcOrd="0" destOrd="0" presId="urn:microsoft.com/office/officeart/2005/8/layout/vList2"/>
    <dgm:cxn modelId="{0C8DADB8-3851-42F6-827B-F2F18E4615F5}" type="presParOf" srcId="{5A555D06-E3D7-45E1-ADDE-5CA4241E2D82}" destId="{729B1928-A8EA-4B07-86F8-3C80F5DC429E}" srcOrd="1" destOrd="0" presId="urn:microsoft.com/office/officeart/2005/8/layout/vList2"/>
    <dgm:cxn modelId="{8BA0F94E-0AE7-4A1F-847C-DFE10A04329C}" type="presParOf" srcId="{5A555D06-E3D7-45E1-ADDE-5CA4241E2D82}" destId="{827FA593-F5FD-40BA-A0DB-593D38BC60E9}" srcOrd="2" destOrd="0" presId="urn:microsoft.com/office/officeart/2005/8/layout/vList2"/>
    <dgm:cxn modelId="{7E34A53D-9D8F-484D-9B92-D4C3C44A34BD}" type="presParOf" srcId="{5A555D06-E3D7-45E1-ADDE-5CA4241E2D82}" destId="{E21B93FC-AC35-44C0-8218-C6F56DFEFA50}" srcOrd="3" destOrd="0" presId="urn:microsoft.com/office/officeart/2005/8/layout/vList2"/>
    <dgm:cxn modelId="{875CCCB8-0E45-42B6-8039-191140EE9940}" type="presParOf" srcId="{5A555D06-E3D7-45E1-ADDE-5CA4241E2D82}" destId="{F8F5CCDF-DDF8-4DCA-AD8F-3B7410AF4B19}" srcOrd="4" destOrd="0" presId="urn:microsoft.com/office/officeart/2005/8/layout/vList2"/>
    <dgm:cxn modelId="{4972E428-A165-40C1-BA48-732CCC4033F3}" type="presParOf" srcId="{5A555D06-E3D7-45E1-ADDE-5CA4241E2D82}" destId="{05976236-DCAE-4AF9-9706-69803F955371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6AE7DEA-3334-403B-9AA2-F9942EAFCBA3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cs-CZ"/>
        </a:p>
      </dgm:t>
    </dgm:pt>
    <dgm:pt modelId="{2D9A8B63-6FD9-4072-B1F4-ED7D10F8D2EB}">
      <dgm:prSet/>
      <dgm:spPr/>
      <dgm:t>
        <a:bodyPr/>
        <a:lstStyle/>
        <a:p>
          <a:pPr rtl="0"/>
          <a:r>
            <a:rPr lang="cs-CZ" smtClean="0"/>
            <a:t>přijímat návštěvy ve zdravotnickém zařízení lůžkové nebo jednodenní péče, </a:t>
          </a:r>
          <a:endParaRPr lang="cs-CZ"/>
        </a:p>
      </dgm:t>
    </dgm:pt>
    <dgm:pt modelId="{EA4EE152-1F71-44DB-8126-EF49F2B76846}" type="parTrans" cxnId="{2FD1AF44-758A-4AB2-A6DE-AFF3B78D872A}">
      <dgm:prSet/>
      <dgm:spPr/>
      <dgm:t>
        <a:bodyPr/>
        <a:lstStyle/>
        <a:p>
          <a:endParaRPr lang="cs-CZ"/>
        </a:p>
      </dgm:t>
    </dgm:pt>
    <dgm:pt modelId="{D429D742-3DCF-40BA-A9CC-4D0DA1C1E9B8}" type="sibTrans" cxnId="{2FD1AF44-758A-4AB2-A6DE-AFF3B78D872A}">
      <dgm:prSet/>
      <dgm:spPr/>
      <dgm:t>
        <a:bodyPr/>
        <a:lstStyle/>
        <a:p>
          <a:endParaRPr lang="cs-CZ"/>
        </a:p>
      </dgm:t>
    </dgm:pt>
    <dgm:pt modelId="{A51BC0BF-EFCD-4218-B0DA-5D69C2CDBC8D}">
      <dgm:prSet/>
      <dgm:spPr/>
      <dgm:t>
        <a:bodyPr/>
        <a:lstStyle/>
        <a:p>
          <a:pPr rtl="0"/>
          <a:r>
            <a:rPr lang="cs-CZ" smtClean="0"/>
            <a:t>a to s ohledem na svůj zdravotní stav a </a:t>
          </a:r>
          <a:endParaRPr lang="cs-CZ"/>
        </a:p>
      </dgm:t>
    </dgm:pt>
    <dgm:pt modelId="{0190D049-4AE8-4EA6-9E0D-8399A7607747}" type="parTrans" cxnId="{E9D60025-8B77-4662-905F-D79772EB577B}">
      <dgm:prSet/>
      <dgm:spPr/>
      <dgm:t>
        <a:bodyPr/>
        <a:lstStyle/>
        <a:p>
          <a:endParaRPr lang="cs-CZ"/>
        </a:p>
      </dgm:t>
    </dgm:pt>
    <dgm:pt modelId="{86807E72-39AE-4A36-B389-CD7380C9A6C6}" type="sibTrans" cxnId="{E9D60025-8B77-4662-905F-D79772EB577B}">
      <dgm:prSet/>
      <dgm:spPr/>
      <dgm:t>
        <a:bodyPr/>
        <a:lstStyle/>
        <a:p>
          <a:endParaRPr lang="cs-CZ"/>
        </a:p>
      </dgm:t>
    </dgm:pt>
    <dgm:pt modelId="{BF6371F2-220E-4496-9346-394BA100CADE}">
      <dgm:prSet/>
      <dgm:spPr/>
      <dgm:t>
        <a:bodyPr/>
        <a:lstStyle/>
        <a:p>
          <a:pPr rtl="0"/>
          <a:r>
            <a:rPr lang="cs-CZ" smtClean="0"/>
            <a:t>v souladu s vnitřním řádem a </a:t>
          </a:r>
          <a:endParaRPr lang="cs-CZ"/>
        </a:p>
      </dgm:t>
    </dgm:pt>
    <dgm:pt modelId="{4B31E656-B506-4C05-8010-B0FB9405194C}" type="parTrans" cxnId="{CDF7EDE9-294D-4B33-A3B6-8CB75659B954}">
      <dgm:prSet/>
      <dgm:spPr/>
      <dgm:t>
        <a:bodyPr/>
        <a:lstStyle/>
        <a:p>
          <a:endParaRPr lang="cs-CZ"/>
        </a:p>
      </dgm:t>
    </dgm:pt>
    <dgm:pt modelId="{BD8D4F19-033E-4EEC-8664-5B12F16D24C4}" type="sibTrans" cxnId="{CDF7EDE9-294D-4B33-A3B6-8CB75659B954}">
      <dgm:prSet/>
      <dgm:spPr/>
      <dgm:t>
        <a:bodyPr/>
        <a:lstStyle/>
        <a:p>
          <a:endParaRPr lang="cs-CZ"/>
        </a:p>
      </dgm:t>
    </dgm:pt>
    <dgm:pt modelId="{C3EF28D2-92C9-4A01-9AC0-C577BB8A7175}">
      <dgm:prSet/>
      <dgm:spPr/>
      <dgm:t>
        <a:bodyPr/>
        <a:lstStyle/>
        <a:p>
          <a:pPr rtl="0"/>
          <a:r>
            <a:rPr lang="cs-CZ" dirty="0" smtClean="0"/>
            <a:t>způsobem, který neporušuje práva ostatních pacientů, pokud tento zákon nebo jiný právní předpis nestanoví jinak,</a:t>
          </a:r>
          <a:endParaRPr lang="cs-CZ" dirty="0"/>
        </a:p>
      </dgm:t>
    </dgm:pt>
    <dgm:pt modelId="{79414935-9A10-4A3B-8101-B3996EF97310}" type="parTrans" cxnId="{0F21C36A-7F1B-4327-99CE-51DFF39BDFCD}">
      <dgm:prSet/>
      <dgm:spPr/>
      <dgm:t>
        <a:bodyPr/>
        <a:lstStyle/>
        <a:p>
          <a:endParaRPr lang="cs-CZ"/>
        </a:p>
      </dgm:t>
    </dgm:pt>
    <dgm:pt modelId="{84E7E1B7-C0DE-4503-9E1A-78535A4A376B}" type="sibTrans" cxnId="{0F21C36A-7F1B-4327-99CE-51DFF39BDFCD}">
      <dgm:prSet/>
      <dgm:spPr/>
      <dgm:t>
        <a:bodyPr/>
        <a:lstStyle/>
        <a:p>
          <a:endParaRPr lang="cs-CZ"/>
        </a:p>
      </dgm:t>
    </dgm:pt>
    <dgm:pt modelId="{F855CA94-3F09-4167-97D4-38F943F055CD}">
      <dgm:prSet/>
      <dgm:spPr/>
      <dgm:t>
        <a:bodyPr/>
        <a:lstStyle/>
        <a:p>
          <a:pPr rtl="0"/>
          <a:r>
            <a:rPr lang="cs-CZ" smtClean="0"/>
            <a:t>přijímat duchovní péči a duchovní podporu od duchovních církví a náboženských společností  </a:t>
          </a:r>
          <a:endParaRPr lang="cs-CZ"/>
        </a:p>
      </dgm:t>
    </dgm:pt>
    <dgm:pt modelId="{A7DDE01A-14BF-4E3B-87D1-C4FEECA75281}" type="parTrans" cxnId="{B4ACC2C7-7FF5-413F-AB52-4EEC92992296}">
      <dgm:prSet/>
      <dgm:spPr/>
      <dgm:t>
        <a:bodyPr/>
        <a:lstStyle/>
        <a:p>
          <a:endParaRPr lang="cs-CZ"/>
        </a:p>
      </dgm:t>
    </dgm:pt>
    <dgm:pt modelId="{E470AE2C-42F6-4495-AF77-E0B0A61BA8B1}" type="sibTrans" cxnId="{B4ACC2C7-7FF5-413F-AB52-4EEC92992296}">
      <dgm:prSet/>
      <dgm:spPr/>
      <dgm:t>
        <a:bodyPr/>
        <a:lstStyle/>
        <a:p>
          <a:endParaRPr lang="cs-CZ"/>
        </a:p>
      </dgm:t>
    </dgm:pt>
    <dgm:pt modelId="{A9AB0CB3-E957-4C18-A292-711A69B8B1D6}">
      <dgm:prSet/>
      <dgm:spPr/>
      <dgm:t>
        <a:bodyPr/>
        <a:lstStyle/>
        <a:p>
          <a:pPr rtl="0"/>
          <a:r>
            <a:rPr lang="cs-CZ" smtClean="0"/>
            <a:t>na poskytování zdravotních služeb v co nejméně omezujícím prostředí při zajištění kvality a bezpečí poskytovaných zdravotních služeb.</a:t>
          </a:r>
          <a:endParaRPr lang="cs-CZ"/>
        </a:p>
      </dgm:t>
    </dgm:pt>
    <dgm:pt modelId="{2F867559-57F8-4342-955E-3B2DD188DDD6}" type="parTrans" cxnId="{A196DD6E-2C5F-49F0-8EF7-3DEE54FD6651}">
      <dgm:prSet/>
      <dgm:spPr/>
      <dgm:t>
        <a:bodyPr/>
        <a:lstStyle/>
        <a:p>
          <a:endParaRPr lang="cs-CZ"/>
        </a:p>
      </dgm:t>
    </dgm:pt>
    <dgm:pt modelId="{BFA8FC69-D78E-4B35-86FF-0AF4B28CFDD7}" type="sibTrans" cxnId="{A196DD6E-2C5F-49F0-8EF7-3DEE54FD6651}">
      <dgm:prSet/>
      <dgm:spPr/>
      <dgm:t>
        <a:bodyPr/>
        <a:lstStyle/>
        <a:p>
          <a:endParaRPr lang="cs-CZ"/>
        </a:p>
      </dgm:t>
    </dgm:pt>
    <dgm:pt modelId="{25FA9DDE-BF14-44CB-9C6F-FD3663F105F1}" type="pres">
      <dgm:prSet presAssocID="{E6AE7DEA-3334-403B-9AA2-F9942EAFCB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B25D490-2FD7-47E3-A62A-D3AEB5E0EBE9}" type="pres">
      <dgm:prSet presAssocID="{2D9A8B63-6FD9-4072-B1F4-ED7D10F8D2E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D2D6C4A-B605-4EB6-A2CE-6B7343B7F557}" type="pres">
      <dgm:prSet presAssocID="{2D9A8B63-6FD9-4072-B1F4-ED7D10F8D2E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2BFF14-2FAD-4919-A464-D5AF74346F7A}" type="pres">
      <dgm:prSet presAssocID="{F855CA94-3F09-4167-97D4-38F943F055C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7A3CFF7-7520-457A-B87B-66DEE37F62F0}" type="pres">
      <dgm:prSet presAssocID="{E470AE2C-42F6-4495-AF77-E0B0A61BA8B1}" presName="spacer" presStyleCnt="0"/>
      <dgm:spPr/>
    </dgm:pt>
    <dgm:pt modelId="{E646C942-F14B-4196-BF36-83F89571F1BC}" type="pres">
      <dgm:prSet presAssocID="{A9AB0CB3-E957-4C18-A292-711A69B8B1D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196DD6E-2C5F-49F0-8EF7-3DEE54FD6651}" srcId="{E6AE7DEA-3334-403B-9AA2-F9942EAFCBA3}" destId="{A9AB0CB3-E957-4C18-A292-711A69B8B1D6}" srcOrd="2" destOrd="0" parTransId="{2F867559-57F8-4342-955E-3B2DD188DDD6}" sibTransId="{BFA8FC69-D78E-4B35-86FF-0AF4B28CFDD7}"/>
    <dgm:cxn modelId="{61566717-29E4-4B0C-9318-D257EB81846E}" type="presOf" srcId="{BF6371F2-220E-4496-9346-394BA100CADE}" destId="{CD2D6C4A-B605-4EB6-A2CE-6B7343B7F557}" srcOrd="0" destOrd="1" presId="urn:microsoft.com/office/officeart/2005/8/layout/vList2"/>
    <dgm:cxn modelId="{3ACB7422-7172-436C-A2D5-BF81D117FB05}" type="presOf" srcId="{C3EF28D2-92C9-4A01-9AC0-C577BB8A7175}" destId="{CD2D6C4A-B605-4EB6-A2CE-6B7343B7F557}" srcOrd="0" destOrd="2" presId="urn:microsoft.com/office/officeart/2005/8/layout/vList2"/>
    <dgm:cxn modelId="{7D6FE90D-C242-492E-85FB-1D825CEE6066}" type="presOf" srcId="{A51BC0BF-EFCD-4218-B0DA-5D69C2CDBC8D}" destId="{CD2D6C4A-B605-4EB6-A2CE-6B7343B7F557}" srcOrd="0" destOrd="0" presId="urn:microsoft.com/office/officeart/2005/8/layout/vList2"/>
    <dgm:cxn modelId="{E2ABAE96-9C48-4362-BF42-586D8CFC431B}" type="presOf" srcId="{2D9A8B63-6FD9-4072-B1F4-ED7D10F8D2EB}" destId="{EB25D490-2FD7-47E3-A62A-D3AEB5E0EBE9}" srcOrd="0" destOrd="0" presId="urn:microsoft.com/office/officeart/2005/8/layout/vList2"/>
    <dgm:cxn modelId="{E9D60025-8B77-4662-905F-D79772EB577B}" srcId="{2D9A8B63-6FD9-4072-B1F4-ED7D10F8D2EB}" destId="{A51BC0BF-EFCD-4218-B0DA-5D69C2CDBC8D}" srcOrd="0" destOrd="0" parTransId="{0190D049-4AE8-4EA6-9E0D-8399A7607747}" sibTransId="{86807E72-39AE-4A36-B389-CD7380C9A6C6}"/>
    <dgm:cxn modelId="{CDF7EDE9-294D-4B33-A3B6-8CB75659B954}" srcId="{2D9A8B63-6FD9-4072-B1F4-ED7D10F8D2EB}" destId="{BF6371F2-220E-4496-9346-394BA100CADE}" srcOrd="1" destOrd="0" parTransId="{4B31E656-B506-4C05-8010-B0FB9405194C}" sibTransId="{BD8D4F19-033E-4EEC-8664-5B12F16D24C4}"/>
    <dgm:cxn modelId="{85AEC8F1-515A-48DB-AF54-5B534DD3BD71}" type="presOf" srcId="{F855CA94-3F09-4167-97D4-38F943F055CD}" destId="{A32BFF14-2FAD-4919-A464-D5AF74346F7A}" srcOrd="0" destOrd="0" presId="urn:microsoft.com/office/officeart/2005/8/layout/vList2"/>
    <dgm:cxn modelId="{2FD1AF44-758A-4AB2-A6DE-AFF3B78D872A}" srcId="{E6AE7DEA-3334-403B-9AA2-F9942EAFCBA3}" destId="{2D9A8B63-6FD9-4072-B1F4-ED7D10F8D2EB}" srcOrd="0" destOrd="0" parTransId="{EA4EE152-1F71-44DB-8126-EF49F2B76846}" sibTransId="{D429D742-3DCF-40BA-A9CC-4D0DA1C1E9B8}"/>
    <dgm:cxn modelId="{B4ACC2C7-7FF5-413F-AB52-4EEC92992296}" srcId="{E6AE7DEA-3334-403B-9AA2-F9942EAFCBA3}" destId="{F855CA94-3F09-4167-97D4-38F943F055CD}" srcOrd="1" destOrd="0" parTransId="{A7DDE01A-14BF-4E3B-87D1-C4FEECA75281}" sibTransId="{E470AE2C-42F6-4495-AF77-E0B0A61BA8B1}"/>
    <dgm:cxn modelId="{0F21C36A-7F1B-4327-99CE-51DFF39BDFCD}" srcId="{2D9A8B63-6FD9-4072-B1F4-ED7D10F8D2EB}" destId="{C3EF28D2-92C9-4A01-9AC0-C577BB8A7175}" srcOrd="2" destOrd="0" parTransId="{79414935-9A10-4A3B-8101-B3996EF97310}" sibTransId="{84E7E1B7-C0DE-4503-9E1A-78535A4A376B}"/>
    <dgm:cxn modelId="{9338ED3C-DF83-4314-AFB6-DD08C3DBD35A}" type="presOf" srcId="{E6AE7DEA-3334-403B-9AA2-F9942EAFCBA3}" destId="{25FA9DDE-BF14-44CB-9C6F-FD3663F105F1}" srcOrd="0" destOrd="0" presId="urn:microsoft.com/office/officeart/2005/8/layout/vList2"/>
    <dgm:cxn modelId="{8EACE4CA-55B3-44E5-AC66-3E548F4245DC}" type="presOf" srcId="{A9AB0CB3-E957-4C18-A292-711A69B8B1D6}" destId="{E646C942-F14B-4196-BF36-83F89571F1BC}" srcOrd="0" destOrd="0" presId="urn:microsoft.com/office/officeart/2005/8/layout/vList2"/>
    <dgm:cxn modelId="{F18A0C3F-7CE9-4D98-9D53-A13A7D2764CD}" type="presParOf" srcId="{25FA9DDE-BF14-44CB-9C6F-FD3663F105F1}" destId="{EB25D490-2FD7-47E3-A62A-D3AEB5E0EBE9}" srcOrd="0" destOrd="0" presId="urn:microsoft.com/office/officeart/2005/8/layout/vList2"/>
    <dgm:cxn modelId="{F9DA3A39-121F-47D5-9D64-64084B1ABDA8}" type="presParOf" srcId="{25FA9DDE-BF14-44CB-9C6F-FD3663F105F1}" destId="{CD2D6C4A-B605-4EB6-A2CE-6B7343B7F557}" srcOrd="1" destOrd="0" presId="urn:microsoft.com/office/officeart/2005/8/layout/vList2"/>
    <dgm:cxn modelId="{16B91278-2D4F-430A-BFB8-232A04FD13C4}" type="presParOf" srcId="{25FA9DDE-BF14-44CB-9C6F-FD3663F105F1}" destId="{A32BFF14-2FAD-4919-A464-D5AF74346F7A}" srcOrd="2" destOrd="0" presId="urn:microsoft.com/office/officeart/2005/8/layout/vList2"/>
    <dgm:cxn modelId="{6617ABFA-2C4B-4DEF-9441-C4C37711B0BF}" type="presParOf" srcId="{25FA9DDE-BF14-44CB-9C6F-FD3663F105F1}" destId="{B7A3CFF7-7520-457A-B87B-66DEE37F62F0}" srcOrd="3" destOrd="0" presId="urn:microsoft.com/office/officeart/2005/8/layout/vList2"/>
    <dgm:cxn modelId="{E3E7AB45-F092-41A6-A848-FFDCBEA49338}" type="presParOf" srcId="{25FA9DDE-BF14-44CB-9C6F-FD3663F105F1}" destId="{E646C942-F14B-4196-BF36-83F89571F1B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551AAA5-5572-4828-802F-DCE7FA1479D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0F3E74B-3B38-4037-AFA1-C1CBE08A9868}">
      <dgm:prSet/>
      <dgm:spPr/>
      <dgm:t>
        <a:bodyPr/>
        <a:lstStyle/>
        <a:p>
          <a:pPr rtl="0"/>
          <a:r>
            <a:rPr lang="cs-CZ" smtClean="0"/>
            <a:t>Odmítnutí Zdravotnickým pracovníkem</a:t>
          </a:r>
          <a:endParaRPr lang="cs-CZ"/>
        </a:p>
      </dgm:t>
    </dgm:pt>
    <dgm:pt modelId="{02D81195-3590-48C3-90F5-30CAB0997CD4}" type="parTrans" cxnId="{C79786F5-74B9-41C1-8330-3D46FBD723A3}">
      <dgm:prSet/>
      <dgm:spPr/>
      <dgm:t>
        <a:bodyPr/>
        <a:lstStyle/>
        <a:p>
          <a:endParaRPr lang="cs-CZ"/>
        </a:p>
      </dgm:t>
    </dgm:pt>
    <dgm:pt modelId="{5775D6BE-5108-41D4-A34E-9EA23D8CFE98}" type="sibTrans" cxnId="{C79786F5-74B9-41C1-8330-3D46FBD723A3}">
      <dgm:prSet/>
      <dgm:spPr/>
      <dgm:t>
        <a:bodyPr/>
        <a:lstStyle/>
        <a:p>
          <a:endParaRPr lang="cs-CZ"/>
        </a:p>
      </dgm:t>
    </dgm:pt>
    <dgm:pt modelId="{AEEC6279-D5F7-41AD-AB93-059D481F91B2}">
      <dgm:prSet/>
      <dgm:spPr/>
      <dgm:t>
        <a:bodyPr/>
        <a:lstStyle/>
        <a:p>
          <a:pPr rtl="0"/>
          <a:r>
            <a:rPr lang="cs-CZ" dirty="0" smtClean="0"/>
            <a:t>Výhrada svědomí</a:t>
          </a:r>
          <a:endParaRPr lang="cs-CZ" dirty="0"/>
        </a:p>
      </dgm:t>
    </dgm:pt>
    <dgm:pt modelId="{AC23B2E7-207F-47C7-AF47-57C66DDFEE2F}" type="parTrans" cxnId="{B09D1FFA-ABAA-400B-9B79-D12B94AEDB35}">
      <dgm:prSet/>
      <dgm:spPr/>
      <dgm:t>
        <a:bodyPr/>
        <a:lstStyle/>
        <a:p>
          <a:endParaRPr lang="cs-CZ"/>
        </a:p>
      </dgm:t>
    </dgm:pt>
    <dgm:pt modelId="{6F26AB47-3C0F-47E0-A18E-8C8F77057A35}" type="sibTrans" cxnId="{B09D1FFA-ABAA-400B-9B79-D12B94AEDB35}">
      <dgm:prSet/>
      <dgm:spPr/>
      <dgm:t>
        <a:bodyPr/>
        <a:lstStyle/>
        <a:p>
          <a:endParaRPr lang="cs-CZ"/>
        </a:p>
      </dgm:t>
    </dgm:pt>
    <dgm:pt modelId="{B49A6628-F4C8-4201-A308-03047BF0AC17}">
      <dgm:prSet/>
      <dgm:spPr/>
      <dgm:t>
        <a:bodyPr/>
        <a:lstStyle/>
        <a:p>
          <a:pPr rtl="0"/>
          <a:r>
            <a:rPr lang="cs-CZ" dirty="0" smtClean="0"/>
            <a:t>Nepřevzetí do péče poskytovatelem</a:t>
          </a:r>
          <a:endParaRPr lang="cs-CZ" dirty="0"/>
        </a:p>
      </dgm:t>
    </dgm:pt>
    <dgm:pt modelId="{249C27BA-E13A-4195-9CFD-0BCEFEEDED4A}" type="parTrans" cxnId="{FA5E9D6C-C812-4EDB-B206-999500B20FE9}">
      <dgm:prSet/>
      <dgm:spPr/>
      <dgm:t>
        <a:bodyPr/>
        <a:lstStyle/>
        <a:p>
          <a:endParaRPr lang="cs-CZ"/>
        </a:p>
      </dgm:t>
    </dgm:pt>
    <dgm:pt modelId="{CB68B830-3112-4F53-BDA5-C47ABDEBADF1}" type="sibTrans" cxnId="{FA5E9D6C-C812-4EDB-B206-999500B20FE9}">
      <dgm:prSet/>
      <dgm:spPr/>
      <dgm:t>
        <a:bodyPr/>
        <a:lstStyle/>
        <a:p>
          <a:endParaRPr lang="cs-CZ"/>
        </a:p>
      </dgm:t>
    </dgm:pt>
    <dgm:pt modelId="{E79CBFE2-D209-4C02-891B-9F1306EA938E}">
      <dgm:prSet/>
      <dgm:spPr/>
      <dgm:t>
        <a:bodyPr/>
        <a:lstStyle/>
        <a:p>
          <a:pPr rtl="0"/>
          <a:r>
            <a:rPr lang="cs-CZ" smtClean="0"/>
            <a:t>jestliže pacient, zákonný zástupce nebo opatrovník pacienta odmítne prokázání totožnosti</a:t>
          </a:r>
          <a:endParaRPr lang="cs-CZ"/>
        </a:p>
      </dgm:t>
    </dgm:pt>
    <dgm:pt modelId="{C685E5B8-0727-4755-8D8E-A0F2D0363771}" type="parTrans" cxnId="{221E5AA7-8507-409B-9DB4-9D539CD1602B}">
      <dgm:prSet/>
      <dgm:spPr/>
      <dgm:t>
        <a:bodyPr/>
        <a:lstStyle/>
        <a:p>
          <a:endParaRPr lang="cs-CZ"/>
        </a:p>
      </dgm:t>
    </dgm:pt>
    <dgm:pt modelId="{7099C434-892C-475F-B456-6091DF7D7A72}" type="sibTrans" cxnId="{221E5AA7-8507-409B-9DB4-9D539CD1602B}">
      <dgm:prSet/>
      <dgm:spPr/>
      <dgm:t>
        <a:bodyPr/>
        <a:lstStyle/>
        <a:p>
          <a:endParaRPr lang="cs-CZ"/>
        </a:p>
      </dgm:t>
    </dgm:pt>
    <dgm:pt modelId="{DFD60EC1-0392-4F9E-9170-34DDABFA6757}">
      <dgm:prSet/>
      <dgm:spPr/>
      <dgm:t>
        <a:bodyPr/>
        <a:lstStyle/>
        <a:p>
          <a:pPr rtl="0"/>
          <a:r>
            <a:rPr lang="cs-CZ" dirty="0" smtClean="0"/>
            <a:t>by přijetím pacienta bylo překročeno únosné pracovní zatížení (Snížilo by to bezpečnost pacientů)</a:t>
          </a:r>
          <a:endParaRPr lang="cs-CZ" dirty="0"/>
        </a:p>
      </dgm:t>
    </dgm:pt>
    <dgm:pt modelId="{A0C44823-D270-4B78-B340-D304A1CC51F8}" type="parTrans" cxnId="{3FD1E183-1F77-4B26-AC4A-5C74B7BB274A}">
      <dgm:prSet/>
      <dgm:spPr/>
      <dgm:t>
        <a:bodyPr/>
        <a:lstStyle/>
        <a:p>
          <a:endParaRPr lang="cs-CZ"/>
        </a:p>
      </dgm:t>
    </dgm:pt>
    <dgm:pt modelId="{B86B8492-5DB3-453F-8F7F-B57024ADB7FC}" type="sibTrans" cxnId="{3FD1E183-1F77-4B26-AC4A-5C74B7BB274A}">
      <dgm:prSet/>
      <dgm:spPr/>
      <dgm:t>
        <a:bodyPr/>
        <a:lstStyle/>
        <a:p>
          <a:endParaRPr lang="cs-CZ"/>
        </a:p>
      </dgm:t>
    </dgm:pt>
    <dgm:pt modelId="{B086603C-D35D-4A1A-8EB9-0D51D043E22F}">
      <dgm:prSet/>
      <dgm:spPr/>
      <dgm:t>
        <a:bodyPr/>
        <a:lstStyle/>
        <a:p>
          <a:pPr rtl="0"/>
          <a:r>
            <a:rPr lang="cs-CZ" dirty="0" smtClean="0"/>
            <a:t>přijetí brání provozní důvody</a:t>
          </a:r>
          <a:endParaRPr lang="cs-CZ" dirty="0"/>
        </a:p>
      </dgm:t>
    </dgm:pt>
    <dgm:pt modelId="{6A4B367D-AD66-4AEA-A97F-9CD1DE6D1BD4}" type="parTrans" cxnId="{1617E432-2C06-4516-A3A1-B1F5565B5E9D}">
      <dgm:prSet/>
      <dgm:spPr/>
      <dgm:t>
        <a:bodyPr/>
        <a:lstStyle/>
        <a:p>
          <a:endParaRPr lang="cs-CZ"/>
        </a:p>
      </dgm:t>
    </dgm:pt>
    <dgm:pt modelId="{86F1F1B7-C76F-473B-90BB-45BC04E28370}" type="sibTrans" cxnId="{1617E432-2C06-4516-A3A1-B1F5565B5E9D}">
      <dgm:prSet/>
      <dgm:spPr/>
      <dgm:t>
        <a:bodyPr/>
        <a:lstStyle/>
        <a:p>
          <a:endParaRPr lang="cs-CZ"/>
        </a:p>
      </dgm:t>
    </dgm:pt>
    <dgm:pt modelId="{550EC7E7-1906-483F-A7DC-232E9A1F87A3}">
      <dgm:prSet/>
      <dgm:spPr/>
      <dgm:t>
        <a:bodyPr/>
        <a:lstStyle/>
        <a:p>
          <a:pPr rtl="0"/>
          <a:r>
            <a:rPr lang="cs-CZ" dirty="0" smtClean="0"/>
            <a:t>není pojištěncem zdravotní pojišťovny, se kterou má poskytovatel uzavřenu smlouvu </a:t>
          </a:r>
          <a:endParaRPr lang="cs-CZ" dirty="0"/>
        </a:p>
      </dgm:t>
    </dgm:pt>
    <dgm:pt modelId="{6B1B94CC-5B24-4696-ACB1-5102852D7A69}" type="parTrans" cxnId="{D4A610F9-7C4D-4130-A759-BBEECAAEA764}">
      <dgm:prSet/>
      <dgm:spPr/>
      <dgm:t>
        <a:bodyPr/>
        <a:lstStyle/>
        <a:p>
          <a:endParaRPr lang="cs-CZ"/>
        </a:p>
      </dgm:t>
    </dgm:pt>
    <dgm:pt modelId="{FA47E594-EC16-45DE-8A77-A490568886EC}" type="sibTrans" cxnId="{D4A610F9-7C4D-4130-A759-BBEECAAEA764}">
      <dgm:prSet/>
      <dgm:spPr/>
      <dgm:t>
        <a:bodyPr/>
        <a:lstStyle/>
        <a:p>
          <a:endParaRPr lang="cs-CZ"/>
        </a:p>
      </dgm:t>
    </dgm:pt>
    <dgm:pt modelId="{54EC24F4-A65C-4304-ACCD-4B13AF2B454C}">
      <dgm:prSet/>
      <dgm:spPr/>
      <dgm:t>
        <a:bodyPr/>
        <a:lstStyle/>
        <a:p>
          <a:pPr rtl="0"/>
          <a:r>
            <a:rPr lang="cs-CZ" dirty="0" smtClean="0"/>
            <a:t>Cizinci z EÚ mají zvláštní úpravu</a:t>
          </a:r>
          <a:endParaRPr lang="cs-CZ" dirty="0"/>
        </a:p>
      </dgm:t>
    </dgm:pt>
    <dgm:pt modelId="{7D3CC77F-A1EB-4292-9661-1F9E2C8EF442}" type="parTrans" cxnId="{EFD5F6E1-E6E9-49EE-98BB-554FCD50E4FA}">
      <dgm:prSet/>
      <dgm:spPr/>
      <dgm:t>
        <a:bodyPr/>
        <a:lstStyle/>
        <a:p>
          <a:endParaRPr lang="cs-CZ"/>
        </a:p>
      </dgm:t>
    </dgm:pt>
    <dgm:pt modelId="{97D737E4-3484-4149-AC2D-5D5C61A8D9BE}" type="sibTrans" cxnId="{EFD5F6E1-E6E9-49EE-98BB-554FCD50E4FA}">
      <dgm:prSet/>
      <dgm:spPr/>
      <dgm:t>
        <a:bodyPr/>
        <a:lstStyle/>
        <a:p>
          <a:endParaRPr lang="cs-CZ"/>
        </a:p>
      </dgm:t>
    </dgm:pt>
    <dgm:pt modelId="{9A9DFF1C-FEE5-4E80-BA49-FFDA35B168AD}">
      <dgm:prSet/>
      <dgm:spPr/>
      <dgm:t>
        <a:bodyPr/>
        <a:lstStyle/>
        <a:p>
          <a:pPr rtl="0"/>
          <a:endParaRPr lang="cs-CZ" dirty="0"/>
        </a:p>
      </dgm:t>
    </dgm:pt>
    <dgm:pt modelId="{FFD425AE-FBFD-48DB-82F7-6547FE6451FE}" type="parTrans" cxnId="{A9B6BBF2-29C9-40BE-878B-2B2AD0D397FE}">
      <dgm:prSet/>
      <dgm:spPr/>
      <dgm:t>
        <a:bodyPr/>
        <a:lstStyle/>
        <a:p>
          <a:endParaRPr lang="cs-CZ"/>
        </a:p>
      </dgm:t>
    </dgm:pt>
    <dgm:pt modelId="{F45BF916-65A6-41A8-B20B-985C8484C0D7}" type="sibTrans" cxnId="{A9B6BBF2-29C9-40BE-878B-2B2AD0D397FE}">
      <dgm:prSet/>
      <dgm:spPr/>
      <dgm:t>
        <a:bodyPr/>
        <a:lstStyle/>
        <a:p>
          <a:endParaRPr lang="cs-CZ"/>
        </a:p>
      </dgm:t>
    </dgm:pt>
    <dgm:pt modelId="{DFACD435-FF8C-4CA5-97EF-D4FDC10B7BAA}">
      <dgm:prSet/>
      <dgm:spPr/>
      <dgm:t>
        <a:bodyPr/>
        <a:lstStyle/>
        <a:p>
          <a:pPr rtl="0"/>
          <a:r>
            <a:rPr lang="cs-CZ" dirty="0" smtClean="0"/>
            <a:t>odmítnout poskytnutí zdravotních služeb pacientovi v případě, že by jejich poskytnutí odporovalo jeho svědomí nebo náboženskému vyznání</a:t>
          </a:r>
          <a:endParaRPr lang="cs-CZ" dirty="0"/>
        </a:p>
      </dgm:t>
    </dgm:pt>
    <dgm:pt modelId="{EC44B701-80FB-4964-B34C-C2CCD8B3411E}" type="parTrans" cxnId="{734A5C98-9469-41E3-9CBF-ECD365ADE1E0}">
      <dgm:prSet/>
      <dgm:spPr/>
      <dgm:t>
        <a:bodyPr/>
        <a:lstStyle/>
        <a:p>
          <a:endParaRPr lang="cs-CZ"/>
        </a:p>
      </dgm:t>
    </dgm:pt>
    <dgm:pt modelId="{8EA1D753-5040-4D4D-95EC-283C7D6079CD}" type="sibTrans" cxnId="{734A5C98-9469-41E3-9CBF-ECD365ADE1E0}">
      <dgm:prSet/>
      <dgm:spPr/>
      <dgm:t>
        <a:bodyPr/>
        <a:lstStyle/>
        <a:p>
          <a:endParaRPr lang="cs-CZ"/>
        </a:p>
      </dgm:t>
    </dgm:pt>
    <dgm:pt modelId="{C2604712-D49A-491F-8CF6-D36273E674E4}" type="pres">
      <dgm:prSet presAssocID="{A551AAA5-5572-4828-802F-DCE7FA1479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4A173E6-2466-4661-ACD9-CB4B1C9A4DE4}" type="pres">
      <dgm:prSet presAssocID="{20F3E74B-3B38-4037-AFA1-C1CBE08A9868}" presName="composite" presStyleCnt="0"/>
      <dgm:spPr/>
    </dgm:pt>
    <dgm:pt modelId="{377EF242-2D1E-4002-AFA6-E7B6DFA5EECA}" type="pres">
      <dgm:prSet presAssocID="{20F3E74B-3B38-4037-AFA1-C1CBE08A986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C3CC33-1E8E-409E-BB2C-249294B309D8}" type="pres">
      <dgm:prSet presAssocID="{20F3E74B-3B38-4037-AFA1-C1CBE08A986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82AF689-F23E-4D88-BBFA-6194DF96AEB7}" type="pres">
      <dgm:prSet presAssocID="{5775D6BE-5108-41D4-A34E-9EA23D8CFE98}" presName="space" presStyleCnt="0"/>
      <dgm:spPr/>
    </dgm:pt>
    <dgm:pt modelId="{E5CF7C9C-BF3E-4E6C-BCB7-B2657F3F81C3}" type="pres">
      <dgm:prSet presAssocID="{B49A6628-F4C8-4201-A308-03047BF0AC17}" presName="composite" presStyleCnt="0"/>
      <dgm:spPr/>
    </dgm:pt>
    <dgm:pt modelId="{9A528F8C-6803-480E-9A2D-BB107AB8A856}" type="pres">
      <dgm:prSet presAssocID="{B49A6628-F4C8-4201-A308-03047BF0AC1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6315B1-05E4-4985-8CB8-01F4FC0E5A93}" type="pres">
      <dgm:prSet presAssocID="{B49A6628-F4C8-4201-A308-03047BF0AC1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67687BF-FF92-46D7-840D-070BF665DF15}" type="presOf" srcId="{DFD60EC1-0392-4F9E-9170-34DDABFA6757}" destId="{706315B1-05E4-4985-8CB8-01F4FC0E5A93}" srcOrd="0" destOrd="1" presId="urn:microsoft.com/office/officeart/2005/8/layout/hList1"/>
    <dgm:cxn modelId="{13B71643-0C74-405A-A3E2-E21B8742B8B3}" type="presOf" srcId="{B086603C-D35D-4A1A-8EB9-0D51D043E22F}" destId="{706315B1-05E4-4985-8CB8-01F4FC0E5A93}" srcOrd="0" destOrd="2" presId="urn:microsoft.com/office/officeart/2005/8/layout/hList1"/>
    <dgm:cxn modelId="{D4A610F9-7C4D-4130-A759-BBEECAAEA764}" srcId="{B49A6628-F4C8-4201-A308-03047BF0AC17}" destId="{550EC7E7-1906-483F-A7DC-232E9A1F87A3}" srcOrd="3" destOrd="0" parTransId="{6B1B94CC-5B24-4696-ACB1-5102852D7A69}" sibTransId="{FA47E594-EC16-45DE-8A77-A490568886EC}"/>
    <dgm:cxn modelId="{EBB1BE5D-F13E-4371-B738-026B4119FC8E}" type="presOf" srcId="{B49A6628-F4C8-4201-A308-03047BF0AC17}" destId="{9A528F8C-6803-480E-9A2D-BB107AB8A856}" srcOrd="0" destOrd="0" presId="urn:microsoft.com/office/officeart/2005/8/layout/hList1"/>
    <dgm:cxn modelId="{54609B57-5668-4C3E-8D34-BBAB5546F3C0}" type="presOf" srcId="{AEEC6279-D5F7-41AD-AB93-059D481F91B2}" destId="{D8C3CC33-1E8E-409E-BB2C-249294B309D8}" srcOrd="0" destOrd="0" presId="urn:microsoft.com/office/officeart/2005/8/layout/hList1"/>
    <dgm:cxn modelId="{EFD5F6E1-E6E9-49EE-98BB-554FCD50E4FA}" srcId="{550EC7E7-1906-483F-A7DC-232E9A1F87A3}" destId="{54EC24F4-A65C-4304-ACCD-4B13AF2B454C}" srcOrd="0" destOrd="0" parTransId="{7D3CC77F-A1EB-4292-9661-1F9E2C8EF442}" sibTransId="{97D737E4-3484-4149-AC2D-5D5C61A8D9BE}"/>
    <dgm:cxn modelId="{221E5AA7-8507-409B-9DB4-9D539CD1602B}" srcId="{B49A6628-F4C8-4201-A308-03047BF0AC17}" destId="{E79CBFE2-D209-4C02-891B-9F1306EA938E}" srcOrd="0" destOrd="0" parTransId="{C685E5B8-0727-4755-8D8E-A0F2D0363771}" sibTransId="{7099C434-892C-475F-B456-6091DF7D7A72}"/>
    <dgm:cxn modelId="{6D64C9EE-A7D1-482D-9803-1B48443B9354}" type="presOf" srcId="{DFACD435-FF8C-4CA5-97EF-D4FDC10B7BAA}" destId="{D8C3CC33-1E8E-409E-BB2C-249294B309D8}" srcOrd="0" destOrd="1" presId="urn:microsoft.com/office/officeart/2005/8/layout/hList1"/>
    <dgm:cxn modelId="{B09D1FFA-ABAA-400B-9B79-D12B94AEDB35}" srcId="{20F3E74B-3B38-4037-AFA1-C1CBE08A9868}" destId="{AEEC6279-D5F7-41AD-AB93-059D481F91B2}" srcOrd="0" destOrd="0" parTransId="{AC23B2E7-207F-47C7-AF47-57C66DDFEE2F}" sibTransId="{6F26AB47-3C0F-47E0-A18E-8C8F77057A35}"/>
    <dgm:cxn modelId="{9C6C35F6-80F9-4EC7-B8AB-E29F02F3DE66}" type="presOf" srcId="{20F3E74B-3B38-4037-AFA1-C1CBE08A9868}" destId="{377EF242-2D1E-4002-AFA6-E7B6DFA5EECA}" srcOrd="0" destOrd="0" presId="urn:microsoft.com/office/officeart/2005/8/layout/hList1"/>
    <dgm:cxn modelId="{3FD1E183-1F77-4B26-AC4A-5C74B7BB274A}" srcId="{B49A6628-F4C8-4201-A308-03047BF0AC17}" destId="{DFD60EC1-0392-4F9E-9170-34DDABFA6757}" srcOrd="1" destOrd="0" parTransId="{A0C44823-D270-4B78-B340-D304A1CC51F8}" sibTransId="{B86B8492-5DB3-453F-8F7F-B57024ADB7FC}"/>
    <dgm:cxn modelId="{D09A04D1-6D22-4E3E-B13F-FF50DC50BA33}" type="presOf" srcId="{E79CBFE2-D209-4C02-891B-9F1306EA938E}" destId="{706315B1-05E4-4985-8CB8-01F4FC0E5A93}" srcOrd="0" destOrd="0" presId="urn:microsoft.com/office/officeart/2005/8/layout/hList1"/>
    <dgm:cxn modelId="{C9E9667A-EB8D-4757-ADF9-49A129366927}" type="presOf" srcId="{54EC24F4-A65C-4304-ACCD-4B13AF2B454C}" destId="{706315B1-05E4-4985-8CB8-01F4FC0E5A93}" srcOrd="0" destOrd="4" presId="urn:microsoft.com/office/officeart/2005/8/layout/hList1"/>
    <dgm:cxn modelId="{A9B6BBF2-29C9-40BE-878B-2B2AD0D397FE}" srcId="{20F3E74B-3B38-4037-AFA1-C1CBE08A9868}" destId="{9A9DFF1C-FEE5-4E80-BA49-FFDA35B168AD}" srcOrd="2" destOrd="0" parTransId="{FFD425AE-FBFD-48DB-82F7-6547FE6451FE}" sibTransId="{F45BF916-65A6-41A8-B20B-985C8484C0D7}"/>
    <dgm:cxn modelId="{FA5E9D6C-C812-4EDB-B206-999500B20FE9}" srcId="{A551AAA5-5572-4828-802F-DCE7FA1479D4}" destId="{B49A6628-F4C8-4201-A308-03047BF0AC17}" srcOrd="1" destOrd="0" parTransId="{249C27BA-E13A-4195-9CFD-0BCEFEEDED4A}" sibTransId="{CB68B830-3112-4F53-BDA5-C47ABDEBADF1}"/>
    <dgm:cxn modelId="{C79786F5-74B9-41C1-8330-3D46FBD723A3}" srcId="{A551AAA5-5572-4828-802F-DCE7FA1479D4}" destId="{20F3E74B-3B38-4037-AFA1-C1CBE08A9868}" srcOrd="0" destOrd="0" parTransId="{02D81195-3590-48C3-90F5-30CAB0997CD4}" sibTransId="{5775D6BE-5108-41D4-A34E-9EA23D8CFE98}"/>
    <dgm:cxn modelId="{7DC25FB3-66D3-401F-BFC2-6B7C46E40462}" type="presOf" srcId="{550EC7E7-1906-483F-A7DC-232E9A1F87A3}" destId="{706315B1-05E4-4985-8CB8-01F4FC0E5A93}" srcOrd="0" destOrd="3" presId="urn:microsoft.com/office/officeart/2005/8/layout/hList1"/>
    <dgm:cxn modelId="{22CBF795-5C7A-4CF4-9ECE-2D4C49EDFE2C}" type="presOf" srcId="{A551AAA5-5572-4828-802F-DCE7FA1479D4}" destId="{C2604712-D49A-491F-8CF6-D36273E674E4}" srcOrd="0" destOrd="0" presId="urn:microsoft.com/office/officeart/2005/8/layout/hList1"/>
    <dgm:cxn modelId="{1617E432-2C06-4516-A3A1-B1F5565B5E9D}" srcId="{B49A6628-F4C8-4201-A308-03047BF0AC17}" destId="{B086603C-D35D-4A1A-8EB9-0D51D043E22F}" srcOrd="2" destOrd="0" parTransId="{6A4B367D-AD66-4AEA-A97F-9CD1DE6D1BD4}" sibTransId="{86F1F1B7-C76F-473B-90BB-45BC04E28370}"/>
    <dgm:cxn modelId="{789BAEC9-23EF-4A62-9705-971BF0401C19}" type="presOf" srcId="{9A9DFF1C-FEE5-4E80-BA49-FFDA35B168AD}" destId="{D8C3CC33-1E8E-409E-BB2C-249294B309D8}" srcOrd="0" destOrd="2" presId="urn:microsoft.com/office/officeart/2005/8/layout/hList1"/>
    <dgm:cxn modelId="{734A5C98-9469-41E3-9CBF-ECD365ADE1E0}" srcId="{20F3E74B-3B38-4037-AFA1-C1CBE08A9868}" destId="{DFACD435-FF8C-4CA5-97EF-D4FDC10B7BAA}" srcOrd="1" destOrd="0" parTransId="{EC44B701-80FB-4964-B34C-C2CCD8B3411E}" sibTransId="{8EA1D753-5040-4D4D-95EC-283C7D6079CD}"/>
    <dgm:cxn modelId="{4C1931DD-5AF6-4627-B6A3-6E9D0A046F3D}" type="presParOf" srcId="{C2604712-D49A-491F-8CF6-D36273E674E4}" destId="{94A173E6-2466-4661-ACD9-CB4B1C9A4DE4}" srcOrd="0" destOrd="0" presId="urn:microsoft.com/office/officeart/2005/8/layout/hList1"/>
    <dgm:cxn modelId="{1454667C-2A69-4208-9898-5AFB37BE56D7}" type="presParOf" srcId="{94A173E6-2466-4661-ACD9-CB4B1C9A4DE4}" destId="{377EF242-2D1E-4002-AFA6-E7B6DFA5EECA}" srcOrd="0" destOrd="0" presId="urn:microsoft.com/office/officeart/2005/8/layout/hList1"/>
    <dgm:cxn modelId="{42073698-64BE-49FC-9229-EC05CEDB8254}" type="presParOf" srcId="{94A173E6-2466-4661-ACD9-CB4B1C9A4DE4}" destId="{D8C3CC33-1E8E-409E-BB2C-249294B309D8}" srcOrd="1" destOrd="0" presId="urn:microsoft.com/office/officeart/2005/8/layout/hList1"/>
    <dgm:cxn modelId="{D67154E7-FB35-48EA-B0B3-C6AD8EBBFB2A}" type="presParOf" srcId="{C2604712-D49A-491F-8CF6-D36273E674E4}" destId="{582AF689-F23E-4D88-BBFA-6194DF96AEB7}" srcOrd="1" destOrd="0" presId="urn:microsoft.com/office/officeart/2005/8/layout/hList1"/>
    <dgm:cxn modelId="{5F86B07C-DD94-4C6F-8FE9-B734F93AEC52}" type="presParOf" srcId="{C2604712-D49A-491F-8CF6-D36273E674E4}" destId="{E5CF7C9C-BF3E-4E6C-BCB7-B2657F3F81C3}" srcOrd="2" destOrd="0" presId="urn:microsoft.com/office/officeart/2005/8/layout/hList1"/>
    <dgm:cxn modelId="{0123735E-6183-4644-BE79-DE0A5FD28C8B}" type="presParOf" srcId="{E5CF7C9C-BF3E-4E6C-BCB7-B2657F3F81C3}" destId="{9A528F8C-6803-480E-9A2D-BB107AB8A856}" srcOrd="0" destOrd="0" presId="urn:microsoft.com/office/officeart/2005/8/layout/hList1"/>
    <dgm:cxn modelId="{F8F6E964-27B7-4B81-A479-FAD0EF0FC96E}" type="presParOf" srcId="{E5CF7C9C-BF3E-4E6C-BCB7-B2657F3F81C3}" destId="{706315B1-05E4-4985-8CB8-01F4FC0E5A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7EA15C2-1C09-4D58-A79E-4D47F2E7D6B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797ADE9-5066-42D6-9972-ADDCE462AF43}">
      <dgm:prSet/>
      <dgm:spPr/>
      <dgm:t>
        <a:bodyPr/>
        <a:lstStyle/>
        <a:p>
          <a:pPr rtl="0"/>
          <a:r>
            <a:rPr lang="cs-CZ" dirty="0" smtClean="0"/>
            <a:t>Ukončení péče (poskytovatel)</a:t>
          </a:r>
          <a:endParaRPr lang="cs-CZ" dirty="0"/>
        </a:p>
      </dgm:t>
    </dgm:pt>
    <dgm:pt modelId="{98768142-9504-4492-A101-3BCC1E7D0EBD}" type="parTrans" cxnId="{064E95FE-873E-4A1F-8F6D-DB7B0F7E764F}">
      <dgm:prSet/>
      <dgm:spPr/>
      <dgm:t>
        <a:bodyPr/>
        <a:lstStyle/>
        <a:p>
          <a:endParaRPr lang="cs-CZ"/>
        </a:p>
      </dgm:t>
    </dgm:pt>
    <dgm:pt modelId="{44796CD4-866C-4CD6-AAE2-EEE6B4F122A5}" type="sibTrans" cxnId="{064E95FE-873E-4A1F-8F6D-DB7B0F7E764F}">
      <dgm:prSet/>
      <dgm:spPr/>
      <dgm:t>
        <a:bodyPr/>
        <a:lstStyle/>
        <a:p>
          <a:endParaRPr lang="cs-CZ"/>
        </a:p>
      </dgm:t>
    </dgm:pt>
    <dgm:pt modelId="{2A1B84F7-FED3-4EDA-8649-B7AEDE16B6AA}" type="pres">
      <dgm:prSet presAssocID="{07EA15C2-1C09-4D58-A79E-4D47F2E7D6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B4CF15A-9114-4173-BA23-94E2CBE4D531}" type="pres">
      <dgm:prSet presAssocID="{4797ADE9-5066-42D6-9972-ADDCE462AF4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8B6A489-2854-40C4-8293-94F1B9A0C7C2}" type="presOf" srcId="{07EA15C2-1C09-4D58-A79E-4D47F2E7D6B5}" destId="{2A1B84F7-FED3-4EDA-8649-B7AEDE16B6AA}" srcOrd="0" destOrd="0" presId="urn:microsoft.com/office/officeart/2005/8/layout/vList2"/>
    <dgm:cxn modelId="{064E95FE-873E-4A1F-8F6D-DB7B0F7E764F}" srcId="{07EA15C2-1C09-4D58-A79E-4D47F2E7D6B5}" destId="{4797ADE9-5066-42D6-9972-ADDCE462AF43}" srcOrd="0" destOrd="0" parTransId="{98768142-9504-4492-A101-3BCC1E7D0EBD}" sibTransId="{44796CD4-866C-4CD6-AAE2-EEE6B4F122A5}"/>
    <dgm:cxn modelId="{85398C58-40DB-4F11-A878-8F06BD744C8B}" type="presOf" srcId="{4797ADE9-5066-42D6-9972-ADDCE462AF43}" destId="{BB4CF15A-9114-4173-BA23-94E2CBE4D531}" srcOrd="0" destOrd="0" presId="urn:microsoft.com/office/officeart/2005/8/layout/vList2"/>
    <dgm:cxn modelId="{BE952DE1-003F-4CF8-8673-611F4AC69831}" type="presParOf" srcId="{2A1B84F7-FED3-4EDA-8649-B7AEDE16B6AA}" destId="{BB4CF15A-9114-4173-BA23-94E2CBE4D5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BE0700-8A50-4B3D-B590-59A7B15237F7}">
      <dsp:nvSpPr>
        <dsp:cNvPr id="0" name=""/>
        <dsp:cNvSpPr/>
      </dsp:nvSpPr>
      <dsp:spPr>
        <a:xfrm>
          <a:off x="3286" y="50263"/>
          <a:ext cx="3203971" cy="7303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Zákon o zdravotních službách (ZZS)</a:t>
          </a:r>
          <a:endParaRPr lang="cs-CZ" sz="2000" kern="1200" dirty="0"/>
        </a:p>
      </dsp:txBody>
      <dsp:txXfrm>
        <a:off x="3286" y="50263"/>
        <a:ext cx="3203971" cy="730347"/>
      </dsp:txXfrm>
    </dsp:sp>
    <dsp:sp modelId="{2FCDCD60-84E0-4C7E-BEFB-49715C068B9A}">
      <dsp:nvSpPr>
        <dsp:cNvPr id="0" name=""/>
        <dsp:cNvSpPr/>
      </dsp:nvSpPr>
      <dsp:spPr>
        <a:xfrm>
          <a:off x="3286" y="780611"/>
          <a:ext cx="3203971" cy="35204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Upravuje obecně </a:t>
          </a:r>
          <a:r>
            <a:rPr lang="cs-CZ" sz="2000" b="0" i="0" kern="1200" dirty="0" smtClean="0"/>
            <a:t>zdravotní služby a podmínky jejich poskytování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b="0" i="0" kern="1200" dirty="0" smtClean="0"/>
            <a:t>práva a povinnosti pacientů a osob pacientům blízkých, poskytovatelů zdravotních služeb, zdravotnických pracovníků</a:t>
          </a:r>
          <a:endParaRPr lang="cs-CZ" sz="2000" kern="1200" dirty="0"/>
        </a:p>
      </dsp:txBody>
      <dsp:txXfrm>
        <a:off x="3286" y="780611"/>
        <a:ext cx="3203971" cy="3520462"/>
      </dsp:txXfrm>
    </dsp:sp>
    <dsp:sp modelId="{1D165686-49BF-4FDE-9FEC-3D8012D6C56A}">
      <dsp:nvSpPr>
        <dsp:cNvPr id="0" name=""/>
        <dsp:cNvSpPr/>
      </dsp:nvSpPr>
      <dsp:spPr>
        <a:xfrm>
          <a:off x="3655814" y="50263"/>
          <a:ext cx="3203971" cy="7303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Zákon o specifických zdravotních službách (ZSZS)</a:t>
          </a:r>
          <a:endParaRPr lang="cs-CZ" sz="2000" kern="1200" dirty="0"/>
        </a:p>
      </dsp:txBody>
      <dsp:txXfrm>
        <a:off x="3655814" y="50263"/>
        <a:ext cx="3203971" cy="730347"/>
      </dsp:txXfrm>
    </dsp:sp>
    <dsp:sp modelId="{A296D4FB-FC0F-4087-94B8-DAD703445B43}">
      <dsp:nvSpPr>
        <dsp:cNvPr id="0" name=""/>
        <dsp:cNvSpPr/>
      </dsp:nvSpPr>
      <dsp:spPr>
        <a:xfrm>
          <a:off x="3655814" y="780611"/>
          <a:ext cx="3203971" cy="35204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Vše co vybočuje ze „standardu“, 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Soubor výjimek ze ZSZS bez větší logické provázanosti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b="0" i="0" kern="1200" dirty="0" smtClean="0"/>
            <a:t>Asistovaná reprodukce, Sterilizace, Psychochirurgické výkony, odběry krve, posudky, pracovní lékařství, Ochranné léčení</a:t>
          </a:r>
          <a:endParaRPr lang="cs-CZ" sz="2000" b="0" kern="1200" dirty="0"/>
        </a:p>
      </dsp:txBody>
      <dsp:txXfrm>
        <a:off x="3655814" y="780611"/>
        <a:ext cx="3203971" cy="3520462"/>
      </dsp:txXfrm>
    </dsp:sp>
    <dsp:sp modelId="{BCC4B989-6F05-4270-B988-94CA876CBD8B}">
      <dsp:nvSpPr>
        <dsp:cNvPr id="0" name=""/>
        <dsp:cNvSpPr/>
      </dsp:nvSpPr>
      <dsp:spPr>
        <a:xfrm>
          <a:off x="7308342" y="50263"/>
          <a:ext cx="3203971" cy="7303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Občanský zákoník (OZ)</a:t>
          </a:r>
          <a:endParaRPr lang="cs-CZ" sz="2000" kern="1200" dirty="0"/>
        </a:p>
      </dsp:txBody>
      <dsp:txXfrm>
        <a:off x="7308342" y="50263"/>
        <a:ext cx="3203971" cy="730347"/>
      </dsp:txXfrm>
    </dsp:sp>
    <dsp:sp modelId="{CCDCFBDA-DECE-4AF4-9960-3EAF480E2657}">
      <dsp:nvSpPr>
        <dsp:cNvPr id="0" name=""/>
        <dsp:cNvSpPr/>
      </dsp:nvSpPr>
      <dsp:spPr>
        <a:xfrm>
          <a:off x="7311628" y="789236"/>
          <a:ext cx="3203971" cy="35204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Základní rámec pro společenské vztahy mezi lidmi 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Upravuje mj. Smluvní právo a odpovědnost</a:t>
          </a:r>
          <a:endParaRPr lang="cs-CZ" sz="2000" kern="1200" dirty="0"/>
        </a:p>
      </dsp:txBody>
      <dsp:txXfrm>
        <a:off x="7311628" y="789236"/>
        <a:ext cx="3203971" cy="352046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050CB-4E24-4C4A-B816-FC9905BB4929}">
      <dsp:nvSpPr>
        <dsp:cNvPr id="0" name=""/>
        <dsp:cNvSpPr/>
      </dsp:nvSpPr>
      <dsp:spPr>
        <a:xfrm>
          <a:off x="0" y="165901"/>
          <a:ext cx="10515600" cy="103428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Informace o nepříznivé diagnóze nebo prognóze zdravotního stavu pacienta může být v nezbytně nutném rozsahu a po dobu nezbytně nutnou zadržena,</a:t>
          </a:r>
          <a:endParaRPr lang="cs-CZ" sz="2600" kern="1200" dirty="0"/>
        </a:p>
      </dsp:txBody>
      <dsp:txXfrm>
        <a:off x="50489" y="216390"/>
        <a:ext cx="10414622" cy="933302"/>
      </dsp:txXfrm>
    </dsp:sp>
    <dsp:sp modelId="{91FEA49B-3650-4758-9BB1-008ACFACE984}">
      <dsp:nvSpPr>
        <dsp:cNvPr id="0" name=""/>
        <dsp:cNvSpPr/>
      </dsp:nvSpPr>
      <dsp:spPr>
        <a:xfrm>
          <a:off x="0" y="1200181"/>
          <a:ext cx="10515600" cy="632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kern="1200" smtClean="0"/>
            <a:t>lze-li důvodně předpokládat, že by její podání mohlo pacientovi způsobit závažnou újmu na zdraví. </a:t>
          </a:r>
          <a:endParaRPr lang="cs-CZ" sz="2000" kern="1200"/>
        </a:p>
      </dsp:txBody>
      <dsp:txXfrm>
        <a:off x="0" y="1200181"/>
        <a:ext cx="10515600" cy="632385"/>
      </dsp:txXfrm>
    </dsp:sp>
    <dsp:sp modelId="{8E72E03A-DE9F-4D2B-B3B3-546355C89DE7}">
      <dsp:nvSpPr>
        <dsp:cNvPr id="0" name=""/>
        <dsp:cNvSpPr/>
      </dsp:nvSpPr>
      <dsp:spPr>
        <a:xfrm>
          <a:off x="0" y="1832566"/>
          <a:ext cx="10515600" cy="1034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smtClean="0"/>
            <a:t>To neplatí pokud: </a:t>
          </a:r>
          <a:endParaRPr lang="cs-CZ" sz="2600" kern="1200"/>
        </a:p>
      </dsp:txBody>
      <dsp:txXfrm>
        <a:off x="50489" y="1883055"/>
        <a:ext cx="10414622" cy="933302"/>
      </dsp:txXfrm>
    </dsp:sp>
    <dsp:sp modelId="{E973751A-E290-4BEC-A580-DD799A6D0A57}">
      <dsp:nvSpPr>
        <dsp:cNvPr id="0" name=""/>
        <dsp:cNvSpPr/>
      </dsp:nvSpPr>
      <dsp:spPr>
        <a:xfrm>
          <a:off x="0" y="2866846"/>
          <a:ext cx="10515600" cy="1318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dirty="0" smtClean="0"/>
            <a:t>a)</a:t>
          </a:r>
          <a:r>
            <a:rPr lang="cs-CZ" sz="2000" kern="1200" dirty="0" smtClean="0"/>
            <a:t> informace o určité nemoci nebo predispozici k ní je jediným způsobem, jak pacientovi umožnit podniknout preventivní opatření nebo podstoupit včasnou léčbu,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smtClean="0"/>
            <a:t>b)</a:t>
          </a:r>
          <a:r>
            <a:rPr lang="cs-CZ" sz="2000" kern="1200" smtClean="0"/>
            <a:t> zdravotní stav pacienta představuje riziko pro jeho okolí,</a:t>
          </a:r>
          <a:endParaRPr lang="cs-CZ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dirty="0" smtClean="0"/>
            <a:t>c)</a:t>
          </a:r>
          <a:r>
            <a:rPr lang="cs-CZ" sz="2000" kern="1200" dirty="0" smtClean="0"/>
            <a:t> pacient žádá výslovně o přesnou a pravdivou informaci, aby si mohl zajistit osobní záležitosti.</a:t>
          </a:r>
          <a:endParaRPr lang="cs-CZ" sz="2000" kern="1200" dirty="0"/>
        </a:p>
      </dsp:txBody>
      <dsp:txXfrm>
        <a:off x="0" y="2866846"/>
        <a:ext cx="10515600" cy="131859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4BD248-094B-4B9B-8DDA-A870497DAFD7}">
      <dsp:nvSpPr>
        <dsp:cNvPr id="0" name=""/>
        <dsp:cNvSpPr/>
      </dsp:nvSpPr>
      <dsp:spPr>
        <a:xfrm>
          <a:off x="706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Revers</a:t>
          </a:r>
          <a:endParaRPr lang="cs-CZ" sz="3700" kern="1200"/>
        </a:p>
      </dsp:txBody>
      <dsp:txXfrm>
        <a:off x="706" y="1407088"/>
        <a:ext cx="3074323" cy="1537161"/>
      </dsp:txXfrm>
    </dsp:sp>
    <dsp:sp modelId="{62D2B66B-D2A4-46D0-B7DC-BF62BBDAB401}">
      <dsp:nvSpPr>
        <dsp:cNvPr id="0" name=""/>
        <dsp:cNvSpPr/>
      </dsp:nvSpPr>
      <dsp:spPr>
        <a:xfrm>
          <a:off x="3720638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Odvolání souhlasu</a:t>
          </a:r>
          <a:endParaRPr lang="cs-CZ" sz="3700" kern="1200"/>
        </a:p>
      </dsp:txBody>
      <dsp:txXfrm>
        <a:off x="3720638" y="1407088"/>
        <a:ext cx="3074323" cy="1537161"/>
      </dsp:txXfrm>
    </dsp:sp>
    <dsp:sp modelId="{317E7824-454A-4EB4-BA49-3DDA6659DA4C}">
      <dsp:nvSpPr>
        <dsp:cNvPr id="0" name=""/>
        <dsp:cNvSpPr/>
      </dsp:nvSpPr>
      <dsp:spPr>
        <a:xfrm>
          <a:off x="7440570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Dříve vyslovené přání</a:t>
          </a:r>
          <a:endParaRPr lang="cs-CZ" sz="3700" kern="1200"/>
        </a:p>
      </dsp:txBody>
      <dsp:txXfrm>
        <a:off x="7440570" y="1407088"/>
        <a:ext cx="3074323" cy="153716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502691-6150-46C3-9264-9477E07DED1C}">
      <dsp:nvSpPr>
        <dsp:cNvPr id="0" name=""/>
        <dsp:cNvSpPr/>
      </dsp:nvSpPr>
      <dsp:spPr>
        <a:xfrm>
          <a:off x="0" y="1831"/>
          <a:ext cx="10515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Hospitalizace</a:t>
          </a:r>
          <a:endParaRPr lang="cs-CZ" sz="4500" kern="1200"/>
        </a:p>
      </dsp:txBody>
      <dsp:txXfrm>
        <a:off x="52688" y="54519"/>
        <a:ext cx="10410224" cy="973949"/>
      </dsp:txXfrm>
    </dsp:sp>
    <dsp:sp modelId="{E221404C-B39E-4D6E-A197-D02554847FB6}">
      <dsp:nvSpPr>
        <dsp:cNvPr id="0" name=""/>
        <dsp:cNvSpPr/>
      </dsp:nvSpPr>
      <dsp:spPr>
        <a:xfrm>
          <a:off x="0" y="1081156"/>
          <a:ext cx="10515600" cy="1094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smtClean="0"/>
            <a:t>jeho zdravotní stav vyžaduje poskytnutí neodkladné péče a zároveň neumožňuje, aby vyslovil souhlas. </a:t>
          </a:r>
          <a:endParaRPr lang="cs-CZ" sz="3500" kern="1200"/>
        </a:p>
      </dsp:txBody>
      <dsp:txXfrm>
        <a:off x="0" y="1081156"/>
        <a:ext cx="10515600" cy="1094512"/>
      </dsp:txXfrm>
    </dsp:sp>
    <dsp:sp modelId="{AF93F47C-6734-4C83-B029-C257612EC192}">
      <dsp:nvSpPr>
        <dsp:cNvPr id="0" name=""/>
        <dsp:cNvSpPr/>
      </dsp:nvSpPr>
      <dsp:spPr>
        <a:xfrm>
          <a:off x="0" y="2175669"/>
          <a:ext cx="10515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neodkladnou péči</a:t>
          </a:r>
          <a:endParaRPr lang="cs-CZ" sz="4500" kern="1200"/>
        </a:p>
      </dsp:txBody>
      <dsp:txXfrm>
        <a:off x="52688" y="2228357"/>
        <a:ext cx="10410224" cy="973949"/>
      </dsp:txXfrm>
    </dsp:sp>
    <dsp:sp modelId="{8FE34A01-99BC-4909-84EA-E50FAD1E9A0B}">
      <dsp:nvSpPr>
        <dsp:cNvPr id="0" name=""/>
        <dsp:cNvSpPr/>
      </dsp:nvSpPr>
      <dsp:spPr>
        <a:xfrm>
          <a:off x="0" y="3254994"/>
          <a:ext cx="10515600" cy="1094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dirty="0" smtClean="0"/>
            <a:t>jde-li o zdravotní služby nezbytné k záchraně života nebo zamezení vážného poškození zdraví. </a:t>
          </a:r>
          <a:endParaRPr lang="cs-CZ" sz="3500" kern="1200" dirty="0"/>
        </a:p>
      </dsp:txBody>
      <dsp:txXfrm>
        <a:off x="0" y="3254994"/>
        <a:ext cx="10515600" cy="109451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E0321-ED46-4CB3-9E2B-70902CE819B0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Poskytovatel</a:t>
          </a:r>
          <a:endParaRPr lang="cs-CZ" sz="65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283" y="673807"/>
        <a:ext cx="5006206" cy="3003723"/>
      </dsp:txXfrm>
    </dsp:sp>
    <dsp:sp modelId="{F13E935C-D2E6-4A3F-AB19-BAA0E80D5AD0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Zdravotnický pracovník</a:t>
          </a:r>
          <a:endParaRPr lang="cs-CZ" sz="6500" kern="1200" dirty="0"/>
        </a:p>
      </dsp:txBody>
      <dsp:txXfrm>
        <a:off x="5508110" y="673807"/>
        <a:ext cx="5006206" cy="300372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9700D-F7A7-418C-A5C7-5982163B470E}">
      <dsp:nvSpPr>
        <dsp:cNvPr id="0" name=""/>
        <dsp:cNvSpPr/>
      </dsp:nvSpPr>
      <dsp:spPr>
        <a:xfrm>
          <a:off x="0" y="20124"/>
          <a:ext cx="10515600" cy="1007370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200" kern="1200" smtClean="0"/>
            <a:t>Zaměstnanec je povinen:</a:t>
          </a:r>
          <a:endParaRPr lang="cs-CZ" sz="4200" kern="1200"/>
        </a:p>
      </dsp:txBody>
      <dsp:txXfrm>
        <a:off x="49176" y="69300"/>
        <a:ext cx="10417248" cy="909018"/>
      </dsp:txXfrm>
    </dsp:sp>
    <dsp:sp modelId="{625CD4B3-9D59-4E36-9EFD-56255DE64E1C}">
      <dsp:nvSpPr>
        <dsp:cNvPr id="0" name=""/>
        <dsp:cNvSpPr/>
      </dsp:nvSpPr>
      <dsp:spPr>
        <a:xfrm>
          <a:off x="0" y="1027494"/>
          <a:ext cx="10515600" cy="3303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3340" rIns="298704" bIns="53340" numCol="1" spcCol="1270" anchor="t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podle pokynů zaměstnavatele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konat osobně práce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podle pracovní smlouvy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v rozvržené týdenní pracovní době a </a:t>
          </a:r>
          <a:endParaRPr lang="cs-CZ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300" kern="1200" smtClean="0"/>
            <a:t>dodržovat povinnosti, které mu vyplývají z pracovního poměru.</a:t>
          </a:r>
          <a:endParaRPr lang="cs-CZ" sz="3300" kern="1200"/>
        </a:p>
      </dsp:txBody>
      <dsp:txXfrm>
        <a:off x="0" y="1027494"/>
        <a:ext cx="10515600" cy="330372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D0A09E-CCEA-433F-BC7C-B01BFDC3225D}">
      <dsp:nvSpPr>
        <dsp:cNvPr id="0" name=""/>
        <dsp:cNvSpPr/>
      </dsp:nvSpPr>
      <dsp:spPr>
        <a:xfrm>
          <a:off x="3080" y="587032"/>
          <a:ext cx="2444055" cy="1466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smtClean="0"/>
            <a:t>a)</a:t>
          </a:r>
          <a:r>
            <a:rPr lang="cs-CZ" sz="1600" kern="1200" smtClean="0"/>
            <a:t> identifikační údaje pacienta, </a:t>
          </a:r>
          <a:endParaRPr lang="cs-CZ" sz="1600" kern="1200"/>
        </a:p>
      </dsp:txBody>
      <dsp:txXfrm>
        <a:off x="3080" y="587032"/>
        <a:ext cx="2444055" cy="1466433"/>
      </dsp:txXfrm>
    </dsp:sp>
    <dsp:sp modelId="{12F10434-6D8C-465E-BC9E-8A7993F97D40}">
      <dsp:nvSpPr>
        <dsp:cNvPr id="0" name=""/>
        <dsp:cNvSpPr/>
      </dsp:nvSpPr>
      <dsp:spPr>
        <a:xfrm>
          <a:off x="2691541" y="587032"/>
          <a:ext cx="2444055" cy="1466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smtClean="0"/>
            <a:t>b)</a:t>
          </a:r>
          <a:r>
            <a:rPr lang="cs-CZ" sz="1600" kern="1200" smtClean="0"/>
            <a:t> pohlaví pacienta,</a:t>
          </a:r>
          <a:endParaRPr lang="cs-CZ" sz="1600" kern="1200"/>
        </a:p>
      </dsp:txBody>
      <dsp:txXfrm>
        <a:off x="2691541" y="587032"/>
        <a:ext cx="2444055" cy="1466433"/>
      </dsp:txXfrm>
    </dsp:sp>
    <dsp:sp modelId="{5407ED8B-E6C8-46D2-B185-B8F266A9D8D8}">
      <dsp:nvSpPr>
        <dsp:cNvPr id="0" name=""/>
        <dsp:cNvSpPr/>
      </dsp:nvSpPr>
      <dsp:spPr>
        <a:xfrm>
          <a:off x="5380002" y="587032"/>
          <a:ext cx="2444055" cy="1466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smtClean="0"/>
            <a:t>c)</a:t>
          </a:r>
          <a:r>
            <a:rPr lang="cs-CZ" sz="1600" kern="1200" smtClean="0"/>
            <a:t> identifikační údaje poskytovatele</a:t>
          </a:r>
          <a:endParaRPr lang="cs-CZ" sz="1600" kern="1200"/>
        </a:p>
      </dsp:txBody>
      <dsp:txXfrm>
        <a:off x="5380002" y="587032"/>
        <a:ext cx="2444055" cy="1466433"/>
      </dsp:txXfrm>
    </dsp:sp>
    <dsp:sp modelId="{77B1B241-BBAA-4465-A6F9-C074C7309CCF}">
      <dsp:nvSpPr>
        <dsp:cNvPr id="0" name=""/>
        <dsp:cNvSpPr/>
      </dsp:nvSpPr>
      <dsp:spPr>
        <a:xfrm>
          <a:off x="8068463" y="587032"/>
          <a:ext cx="2444055" cy="1466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dirty="0" smtClean="0"/>
            <a:t>d)</a:t>
          </a:r>
          <a:r>
            <a:rPr lang="cs-CZ" sz="1600" kern="1200" dirty="0" smtClean="0"/>
            <a:t> informace o zdravotním stavu pacienta, o průběhu a výsledku poskytovaných zdravotních služeb a o dalších významných okolnostech,</a:t>
          </a:r>
          <a:endParaRPr lang="cs-CZ" sz="1600" kern="1200" dirty="0"/>
        </a:p>
      </dsp:txBody>
      <dsp:txXfrm>
        <a:off x="8068463" y="587032"/>
        <a:ext cx="2444055" cy="1466433"/>
      </dsp:txXfrm>
    </dsp:sp>
    <dsp:sp modelId="{42235433-F19C-47E4-A543-9A030B83E9B9}">
      <dsp:nvSpPr>
        <dsp:cNvPr id="0" name=""/>
        <dsp:cNvSpPr/>
      </dsp:nvSpPr>
      <dsp:spPr>
        <a:xfrm>
          <a:off x="1347311" y="2297871"/>
          <a:ext cx="2444055" cy="1466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dirty="0" smtClean="0"/>
            <a:t>e)</a:t>
          </a:r>
          <a:r>
            <a:rPr lang="cs-CZ" sz="1600" kern="1200" dirty="0" smtClean="0"/>
            <a:t> údaje zjištěné z rodinné, osobní a pracovní anamnézy pacienta, </a:t>
          </a:r>
          <a:endParaRPr lang="cs-CZ" sz="1600" kern="1200" dirty="0"/>
        </a:p>
      </dsp:txBody>
      <dsp:txXfrm>
        <a:off x="1347311" y="2297871"/>
        <a:ext cx="2444055" cy="1466433"/>
      </dsp:txXfrm>
    </dsp:sp>
    <dsp:sp modelId="{4A7F23AB-79A3-4C57-AABE-B30AB4F4A23B}">
      <dsp:nvSpPr>
        <dsp:cNvPr id="0" name=""/>
        <dsp:cNvSpPr/>
      </dsp:nvSpPr>
      <dsp:spPr>
        <a:xfrm>
          <a:off x="4035772" y="2297871"/>
          <a:ext cx="2444055" cy="1466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smtClean="0"/>
            <a:t>f)</a:t>
          </a:r>
          <a:r>
            <a:rPr lang="cs-CZ" sz="1600" kern="1200" smtClean="0"/>
            <a:t> údaje vztahující se k úmrtí pacienta,</a:t>
          </a:r>
          <a:endParaRPr lang="cs-CZ" sz="1600" kern="1200"/>
        </a:p>
      </dsp:txBody>
      <dsp:txXfrm>
        <a:off x="4035772" y="2297871"/>
        <a:ext cx="2444055" cy="1466433"/>
      </dsp:txXfrm>
    </dsp:sp>
    <dsp:sp modelId="{FD648FB5-197C-42D5-911D-10A0FFBF3F04}">
      <dsp:nvSpPr>
        <dsp:cNvPr id="0" name=""/>
        <dsp:cNvSpPr/>
      </dsp:nvSpPr>
      <dsp:spPr>
        <a:xfrm>
          <a:off x="6724233" y="2297871"/>
          <a:ext cx="2444055" cy="14664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smtClean="0"/>
            <a:t>g)</a:t>
          </a:r>
          <a:r>
            <a:rPr lang="cs-CZ" sz="1600" kern="1200" smtClean="0"/>
            <a:t> další údaje</a:t>
          </a:r>
          <a:endParaRPr lang="cs-CZ" sz="1600" kern="1200"/>
        </a:p>
      </dsp:txBody>
      <dsp:txXfrm>
        <a:off x="6724233" y="2297871"/>
        <a:ext cx="2444055" cy="1466433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CDB499-8546-4FBA-B3F4-0DAC49334361}">
      <dsp:nvSpPr>
        <dsp:cNvPr id="0" name=""/>
        <dsp:cNvSpPr/>
      </dsp:nvSpPr>
      <dsp:spPr>
        <a:xfrm>
          <a:off x="51" y="31419"/>
          <a:ext cx="4913783" cy="720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smtClean="0"/>
            <a:t>Zdravotnický pracovník</a:t>
          </a:r>
          <a:endParaRPr lang="cs-CZ" sz="2500" kern="1200"/>
        </a:p>
      </dsp:txBody>
      <dsp:txXfrm>
        <a:off x="51" y="31419"/>
        <a:ext cx="4913783" cy="720000"/>
      </dsp:txXfrm>
    </dsp:sp>
    <dsp:sp modelId="{9C5FF6E2-CB76-4CFA-BD17-836136F061A1}">
      <dsp:nvSpPr>
        <dsp:cNvPr id="0" name=""/>
        <dsp:cNvSpPr/>
      </dsp:nvSpPr>
      <dsp:spPr>
        <a:xfrm>
          <a:off x="51" y="751419"/>
          <a:ext cx="4913783" cy="356850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Dle zákona o zdravotních službách Lékaři i „</a:t>
          </a:r>
          <a:r>
            <a:rPr lang="cs-CZ" sz="2500" kern="1200" dirty="0" err="1" smtClean="0"/>
            <a:t>nelékaři</a:t>
          </a:r>
          <a:r>
            <a:rPr lang="cs-CZ" sz="2500" kern="1200" dirty="0" smtClean="0"/>
            <a:t>“</a:t>
          </a:r>
          <a:endParaRPr lang="cs-CZ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Některé předpisy používají zdrav </a:t>
          </a:r>
          <a:r>
            <a:rPr lang="cs-CZ" sz="2500" kern="1200" dirty="0" err="1" smtClean="0"/>
            <a:t>prac</a:t>
          </a:r>
          <a:r>
            <a:rPr lang="cs-CZ" sz="2500" kern="1200" dirty="0" smtClean="0"/>
            <a:t>. v užším smyslu (</a:t>
          </a:r>
          <a:r>
            <a:rPr lang="cs-CZ" sz="2500" kern="1200" dirty="0" err="1" smtClean="0"/>
            <a:t>nelékaři</a:t>
          </a:r>
          <a:r>
            <a:rPr lang="cs-CZ" sz="2500" kern="1200" dirty="0" smtClean="0"/>
            <a:t>)</a:t>
          </a:r>
          <a:endParaRPr lang="cs-CZ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500" kern="1200" dirty="0"/>
        </a:p>
      </dsp:txBody>
      <dsp:txXfrm>
        <a:off x="51" y="751419"/>
        <a:ext cx="4913783" cy="3568500"/>
      </dsp:txXfrm>
    </dsp:sp>
    <dsp:sp modelId="{4AFBEFC8-147C-4EA0-89A5-3E7A4C88E446}">
      <dsp:nvSpPr>
        <dsp:cNvPr id="0" name=""/>
        <dsp:cNvSpPr/>
      </dsp:nvSpPr>
      <dsp:spPr>
        <a:xfrm>
          <a:off x="5601764" y="31419"/>
          <a:ext cx="4913783" cy="720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smtClean="0"/>
            <a:t>Jiný odborný pracovník</a:t>
          </a:r>
          <a:endParaRPr lang="cs-CZ" sz="2500" kern="1200"/>
        </a:p>
      </dsp:txBody>
      <dsp:txXfrm>
        <a:off x="5601764" y="31419"/>
        <a:ext cx="4913783" cy="720000"/>
      </dsp:txXfrm>
    </dsp:sp>
    <dsp:sp modelId="{C3CDE481-09AA-46CB-880E-F08621424554}">
      <dsp:nvSpPr>
        <dsp:cNvPr id="0" name=""/>
        <dsp:cNvSpPr/>
      </dsp:nvSpPr>
      <dsp:spPr>
        <a:xfrm>
          <a:off x="5601764" y="751419"/>
          <a:ext cx="4913783" cy="356850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smtClean="0"/>
            <a:t>pod odborným dohledem nebo přímým vedením zdravotnického pracovníka způsobilého k poskytování zdravotní péče vykonává činnosti, které přímo souvisejí s poskytováním zdravotní péče</a:t>
          </a:r>
          <a:endParaRPr lang="cs-CZ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smtClean="0"/>
            <a:t>Psycholog, logoped, sociální pracovník, pracovní terapeut</a:t>
          </a:r>
          <a:endParaRPr lang="cs-CZ" sz="2500" kern="1200"/>
        </a:p>
      </dsp:txBody>
      <dsp:txXfrm>
        <a:off x="5601764" y="751419"/>
        <a:ext cx="4913783" cy="356850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CE8E4-D9B9-4A9B-8FF7-ACFB29A8FE30}">
      <dsp:nvSpPr>
        <dsp:cNvPr id="0" name=""/>
        <dsp:cNvSpPr/>
      </dsp:nvSpPr>
      <dsp:spPr>
        <a:xfrm>
          <a:off x="0" y="40036"/>
          <a:ext cx="10515600" cy="695565"/>
        </a:xfrm>
        <a:prstGeom prst="round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smtClean="0"/>
            <a:t>V zásadě pořizuje poskytovatel</a:t>
          </a:r>
          <a:endParaRPr lang="cs-CZ" sz="2900" kern="1200"/>
        </a:p>
      </dsp:txBody>
      <dsp:txXfrm>
        <a:off x="33955" y="73991"/>
        <a:ext cx="10447690" cy="627655"/>
      </dsp:txXfrm>
    </dsp:sp>
    <dsp:sp modelId="{FB339325-7BDA-4BA6-9E46-FC3F227534B9}">
      <dsp:nvSpPr>
        <dsp:cNvPr id="0" name=""/>
        <dsp:cNvSpPr/>
      </dsp:nvSpPr>
      <dsp:spPr>
        <a:xfrm>
          <a:off x="0" y="735601"/>
          <a:ext cx="10515600" cy="21010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úhradu ve výši, která nesmí přesáhnout náklady spojené s pořízením výpisu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vpřípadě, že je zdravotnická dokumentace vedena pouze v elektronické podobě, má pacient nebo jiná osoba oprávněná podle § 65 právo nahlížet dálkovým přístupem nebo na pořízení její kopie na technickém nosiči dat, který si určí, nebrání-li tomu technické možnosti poskytovatele; to neplatí, požaduje-li listinnou podobu.</a:t>
          </a:r>
          <a:endParaRPr lang="cs-CZ" sz="2300" kern="1200"/>
        </a:p>
      </dsp:txBody>
      <dsp:txXfrm>
        <a:off x="0" y="735601"/>
        <a:ext cx="10515600" cy="2101049"/>
      </dsp:txXfrm>
    </dsp:sp>
    <dsp:sp modelId="{98F9AC88-69C3-4886-A6F2-4CFB02F3EDEC}">
      <dsp:nvSpPr>
        <dsp:cNvPr id="0" name=""/>
        <dsp:cNvSpPr/>
      </dsp:nvSpPr>
      <dsp:spPr>
        <a:xfrm>
          <a:off x="0" y="2836651"/>
          <a:ext cx="10515600" cy="695565"/>
        </a:xfrm>
        <a:prstGeom prst="round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smtClean="0"/>
            <a:t>Na místě může i osoba oprávněna ze zákona</a:t>
          </a:r>
          <a:endParaRPr lang="cs-CZ" sz="2900" kern="1200"/>
        </a:p>
      </dsp:txBody>
      <dsp:txXfrm>
        <a:off x="33955" y="2870606"/>
        <a:ext cx="10447690" cy="627655"/>
      </dsp:txXfrm>
    </dsp:sp>
    <dsp:sp modelId="{4AE9C4C8-3CFE-4D58-A619-6841CF63B8E6}">
      <dsp:nvSpPr>
        <dsp:cNvPr id="0" name=""/>
        <dsp:cNvSpPr/>
      </dsp:nvSpPr>
      <dsp:spPr>
        <a:xfrm>
          <a:off x="0" y="3615736"/>
          <a:ext cx="10515600" cy="695565"/>
        </a:xfrm>
        <a:prstGeom prst="round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dirty="0" smtClean="0"/>
            <a:t>O každém pořízení učinit záznam ( s výjimkou zdrav. pracovníka) </a:t>
          </a:r>
          <a:endParaRPr lang="cs-CZ" sz="2900" kern="1200" dirty="0"/>
        </a:p>
      </dsp:txBody>
      <dsp:txXfrm>
        <a:off x="33955" y="3649691"/>
        <a:ext cx="10447690" cy="627655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E1B06-C067-4F72-AE45-50FA28C5E596}">
      <dsp:nvSpPr>
        <dsp:cNvPr id="0" name=""/>
        <dsp:cNvSpPr/>
      </dsp:nvSpPr>
      <dsp:spPr>
        <a:xfrm>
          <a:off x="3286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občan</a:t>
          </a:r>
          <a:endParaRPr lang="cs-CZ" sz="2300" kern="1200" dirty="0"/>
        </a:p>
      </dsp:txBody>
      <dsp:txXfrm>
        <a:off x="3286" y="17006"/>
        <a:ext cx="3203971" cy="662400"/>
      </dsp:txXfrm>
    </dsp:sp>
    <dsp:sp modelId="{57ECB263-46D6-423B-9259-F73CAC9EC49D}">
      <dsp:nvSpPr>
        <dsp:cNvPr id="0" name=""/>
        <dsp:cNvSpPr/>
      </dsp:nvSpPr>
      <dsp:spPr>
        <a:xfrm>
          <a:off x="3286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na ochranu zdraví. 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na bezplatnou zdravotní péči 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na zdravotní pomůcky za podmínek, které stanoví zákon.</a:t>
          </a:r>
          <a:endParaRPr lang="cs-CZ" sz="2300" kern="1200" dirty="0"/>
        </a:p>
      </dsp:txBody>
      <dsp:txXfrm>
        <a:off x="3286" y="679406"/>
        <a:ext cx="3203971" cy="3654924"/>
      </dsp:txXfrm>
    </dsp:sp>
    <dsp:sp modelId="{E34ECBC4-710E-4137-96F3-CEF8A381E585}">
      <dsp:nvSpPr>
        <dsp:cNvPr id="0" name=""/>
        <dsp:cNvSpPr/>
      </dsp:nvSpPr>
      <dsp:spPr>
        <a:xfrm>
          <a:off x="3655814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pojištěnec</a:t>
          </a:r>
          <a:endParaRPr lang="cs-CZ" sz="2300" kern="1200" dirty="0"/>
        </a:p>
      </dsp:txBody>
      <dsp:txXfrm>
        <a:off x="3655814" y="17006"/>
        <a:ext cx="3203971" cy="662400"/>
      </dsp:txXfrm>
    </dsp:sp>
    <dsp:sp modelId="{020147FA-DAB9-4037-990B-2E88EA5F29AC}">
      <dsp:nvSpPr>
        <dsp:cNvPr id="0" name=""/>
        <dsp:cNvSpPr/>
      </dsp:nvSpPr>
      <dsp:spPr>
        <a:xfrm>
          <a:off x="3655814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Výběr zdravotní pojišťovny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Časovou a místní dostupnost hrazených služeb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Na léčivé přípravky a potraviny pro zvláštní lékařské účely</a:t>
          </a:r>
          <a:endParaRPr lang="cs-CZ" sz="2300" kern="1200" dirty="0"/>
        </a:p>
      </dsp:txBody>
      <dsp:txXfrm>
        <a:off x="3655814" y="679406"/>
        <a:ext cx="3203971" cy="3654924"/>
      </dsp:txXfrm>
    </dsp:sp>
    <dsp:sp modelId="{A07AD56A-BD37-4116-A79B-8851F0C4A5D1}">
      <dsp:nvSpPr>
        <dsp:cNvPr id="0" name=""/>
        <dsp:cNvSpPr/>
      </dsp:nvSpPr>
      <dsp:spPr>
        <a:xfrm>
          <a:off x="7308342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pacienta</a:t>
          </a:r>
          <a:endParaRPr lang="cs-CZ" sz="2300" kern="1200" dirty="0"/>
        </a:p>
      </dsp:txBody>
      <dsp:txXfrm>
        <a:off x="7308342" y="17006"/>
        <a:ext cx="3203971" cy="662400"/>
      </dsp:txXfrm>
    </dsp:sp>
    <dsp:sp modelId="{ADD0B6A6-D4BB-4473-A795-36922C279ADB}">
      <dsp:nvSpPr>
        <dsp:cNvPr id="0" name=""/>
        <dsp:cNvSpPr/>
      </dsp:nvSpPr>
      <dsp:spPr>
        <a:xfrm>
          <a:off x="7308342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b="0" i="0" kern="1200" dirty="0" smtClean="0"/>
            <a:t>„Pacientem se rozumí fyzická osoba, které jsou poskytovány zdravotní služby“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Jeho právům odpovídají povinnosti poskytovatele, zdravotnického pracovníka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300" kern="1200" dirty="0"/>
        </a:p>
      </dsp:txBody>
      <dsp:txXfrm>
        <a:off x="7308342" y="679406"/>
        <a:ext cx="3203971" cy="3654924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0D989-54F8-45DD-B5AA-7FF0F75850D4}">
      <dsp:nvSpPr>
        <dsp:cNvPr id="0" name=""/>
        <dsp:cNvSpPr/>
      </dsp:nvSpPr>
      <dsp:spPr>
        <a:xfrm>
          <a:off x="0" y="93033"/>
          <a:ext cx="10515600" cy="873953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Právo na poskytování zdravotních služeb na náležité odborné úrovni</a:t>
          </a:r>
          <a:endParaRPr lang="cs-CZ" sz="2200" kern="1200"/>
        </a:p>
      </dsp:txBody>
      <dsp:txXfrm>
        <a:off x="42663" y="135696"/>
        <a:ext cx="10430274" cy="788627"/>
      </dsp:txXfrm>
    </dsp:sp>
    <dsp:sp modelId="{76DED07F-73BF-4F3B-A235-0B77487621F7}">
      <dsp:nvSpPr>
        <dsp:cNvPr id="0" name=""/>
        <dsp:cNvSpPr/>
      </dsp:nvSpPr>
      <dsp:spPr>
        <a:xfrm>
          <a:off x="0" y="966987"/>
          <a:ext cx="10515600" cy="888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podle pravidel vědy a uznávaných medicínských postupů, 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při respektování individuality pacienta, 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s ohledem na konkrétní podmínky a objektivní možnosti.</a:t>
          </a:r>
          <a:endParaRPr lang="cs-CZ" sz="1700" kern="1200"/>
        </a:p>
      </dsp:txBody>
      <dsp:txXfrm>
        <a:off x="0" y="966987"/>
        <a:ext cx="10515600" cy="888030"/>
      </dsp:txXfrm>
    </dsp:sp>
    <dsp:sp modelId="{F7BA87E7-8A07-4B82-B07E-E7B6D0A272D2}">
      <dsp:nvSpPr>
        <dsp:cNvPr id="0" name=""/>
        <dsp:cNvSpPr/>
      </dsp:nvSpPr>
      <dsp:spPr>
        <a:xfrm>
          <a:off x="0" y="1855017"/>
          <a:ext cx="10515600" cy="873953"/>
        </a:xfrm>
        <a:prstGeom prst="roundRect">
          <a:avLst/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na úctu, důstojné zacházení, na ohleduplnost v souladu s charakterem poskytovaných zdravotních služeb,</a:t>
          </a:r>
          <a:endParaRPr lang="cs-CZ" sz="2200" kern="1200"/>
        </a:p>
      </dsp:txBody>
      <dsp:txXfrm>
        <a:off x="42663" y="1897680"/>
        <a:ext cx="10430274" cy="788627"/>
      </dsp:txXfrm>
    </dsp:sp>
    <dsp:sp modelId="{B45C8CB1-625A-4472-9AD1-A7294F839BA0}">
      <dsp:nvSpPr>
        <dsp:cNvPr id="0" name=""/>
        <dsp:cNvSpPr/>
      </dsp:nvSpPr>
      <dsp:spPr>
        <a:xfrm>
          <a:off x="0" y="2792330"/>
          <a:ext cx="10515600" cy="873953"/>
        </a:xfrm>
        <a:prstGeom prst="roundRec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respektování soukromí při poskytování zdravotních služeb</a:t>
          </a:r>
          <a:endParaRPr lang="cs-CZ" sz="2200" kern="1200"/>
        </a:p>
      </dsp:txBody>
      <dsp:txXfrm>
        <a:off x="42663" y="2834993"/>
        <a:ext cx="10430274" cy="788627"/>
      </dsp:txXfrm>
    </dsp:sp>
    <dsp:sp modelId="{68CBD2F7-3C09-46C5-AD2C-EB1DE2A9EAE3}">
      <dsp:nvSpPr>
        <dsp:cNvPr id="0" name=""/>
        <dsp:cNvSpPr/>
      </dsp:nvSpPr>
      <dsp:spPr>
        <a:xfrm>
          <a:off x="0" y="3666284"/>
          <a:ext cx="10515600" cy="592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v souladu s charakterem poskytovaných zdravotních služeb,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Související pravidla k osobám blízkým, zdravotnické dokumentaci apod</a:t>
          </a:r>
          <a:endParaRPr lang="cs-CZ" sz="1700" kern="1200"/>
        </a:p>
      </dsp:txBody>
      <dsp:txXfrm>
        <a:off x="0" y="3666284"/>
        <a:ext cx="10515600" cy="5920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4B0D80-4C6C-422E-9225-BA82B623769E}">
      <dsp:nvSpPr>
        <dsp:cNvPr id="0" name=""/>
        <dsp:cNvSpPr/>
      </dsp:nvSpPr>
      <dsp:spPr>
        <a:xfrm>
          <a:off x="0" y="426572"/>
          <a:ext cx="10515600" cy="1112304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dirty="0" smtClean="0"/>
            <a:t>zvolit si poskytovatele oprávněného k poskytnutí zdravotních služeb,</a:t>
          </a:r>
          <a:endParaRPr lang="cs-CZ" sz="2800" kern="1200" dirty="0"/>
        </a:p>
      </dsp:txBody>
      <dsp:txXfrm>
        <a:off x="54298" y="480870"/>
        <a:ext cx="10407004" cy="1003708"/>
      </dsp:txXfrm>
    </dsp:sp>
    <dsp:sp modelId="{E50F2D24-0820-42AC-A546-CD539F4106C5}">
      <dsp:nvSpPr>
        <dsp:cNvPr id="0" name=""/>
        <dsp:cNvSpPr/>
      </dsp:nvSpPr>
      <dsp:spPr>
        <a:xfrm>
          <a:off x="0" y="1619516"/>
          <a:ext cx="10515600" cy="1112304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vyžádat si konzultační služby od jiného poskytovatele, popřípadě zdravotnického pracovníka, než který mu poskytuje zdravotní služby;</a:t>
          </a:r>
          <a:endParaRPr lang="cs-CZ" sz="2800" kern="1200"/>
        </a:p>
      </dsp:txBody>
      <dsp:txXfrm>
        <a:off x="54298" y="1673814"/>
        <a:ext cx="10407004" cy="1003708"/>
      </dsp:txXfrm>
    </dsp:sp>
    <dsp:sp modelId="{444CDB97-855D-4A8E-A4F6-61BB44B56A9D}">
      <dsp:nvSpPr>
        <dsp:cNvPr id="0" name=""/>
        <dsp:cNvSpPr/>
      </dsp:nvSpPr>
      <dsp:spPr>
        <a:xfrm>
          <a:off x="0" y="2812461"/>
          <a:ext cx="10515600" cy="1112304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být seznámen s vnitřním řádem zdravotnického zařízení lůžkové nebo jednodenní péče</a:t>
          </a:r>
          <a:endParaRPr lang="cs-CZ" sz="2800" kern="1200"/>
        </a:p>
      </dsp:txBody>
      <dsp:txXfrm>
        <a:off x="54298" y="2866759"/>
        <a:ext cx="10407004" cy="10037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EFE8D-7E0A-44F6-A5AE-63E55FB949D5}">
      <dsp:nvSpPr>
        <dsp:cNvPr id="0" name=""/>
        <dsp:cNvSpPr/>
      </dsp:nvSpPr>
      <dsp:spPr>
        <a:xfrm>
          <a:off x="0" y="50769"/>
          <a:ext cx="10515600" cy="119340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být předem informován o ceně poskytovaných zdravotních služeb nehrazených z veřejného zdravotního pojištění,</a:t>
          </a:r>
          <a:endParaRPr lang="cs-CZ" sz="3000" kern="1200" dirty="0"/>
        </a:p>
      </dsp:txBody>
      <dsp:txXfrm>
        <a:off x="58257" y="109026"/>
        <a:ext cx="10399086" cy="1076886"/>
      </dsp:txXfrm>
    </dsp:sp>
    <dsp:sp modelId="{827FA593-F5FD-40BA-A0DB-593D38BC60E9}">
      <dsp:nvSpPr>
        <dsp:cNvPr id="0" name=""/>
        <dsp:cNvSpPr/>
      </dsp:nvSpPr>
      <dsp:spPr>
        <a:xfrm>
          <a:off x="0" y="1330569"/>
          <a:ext cx="10515600" cy="1193400"/>
        </a:xfrm>
        <a:prstGeom prst="roundRect">
          <a:avLst/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znát jména, a příjmení zdravotnických pracovníků přímo zúčastněných na poskytování zdravotních služeb </a:t>
          </a:r>
          <a:endParaRPr lang="cs-CZ" sz="3000" kern="1200" dirty="0"/>
        </a:p>
      </dsp:txBody>
      <dsp:txXfrm>
        <a:off x="58257" y="1388826"/>
        <a:ext cx="10399086" cy="1076886"/>
      </dsp:txXfrm>
    </dsp:sp>
    <dsp:sp modelId="{F8F5CCDF-DDF8-4DCA-AD8F-3B7410AF4B19}">
      <dsp:nvSpPr>
        <dsp:cNvPr id="0" name=""/>
        <dsp:cNvSpPr/>
      </dsp:nvSpPr>
      <dsp:spPr>
        <a:xfrm>
          <a:off x="0" y="2610369"/>
          <a:ext cx="10515600" cy="1193400"/>
        </a:xfrm>
        <a:prstGeom prst="roundRec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odmítnout přítomnost osob, které nejsou na poskytování zdravotních služeb přímo zúčastněny, </a:t>
          </a:r>
          <a:endParaRPr lang="cs-CZ" sz="3000" kern="1200" dirty="0"/>
        </a:p>
      </dsp:txBody>
      <dsp:txXfrm>
        <a:off x="58257" y="2668626"/>
        <a:ext cx="10399086" cy="1076886"/>
      </dsp:txXfrm>
    </dsp:sp>
    <dsp:sp modelId="{05976236-DCAE-4AF9-9706-69803F955371}">
      <dsp:nvSpPr>
        <dsp:cNvPr id="0" name=""/>
        <dsp:cNvSpPr/>
      </dsp:nvSpPr>
      <dsp:spPr>
        <a:xfrm>
          <a:off x="0" y="3803769"/>
          <a:ext cx="1051560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8100" rIns="213360" bIns="3810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dirty="0" smtClean="0"/>
            <a:t>Včetně osob připravujících se na výkon povolání zdravotnického pracovníka,</a:t>
          </a:r>
          <a:endParaRPr lang="cs-CZ" sz="2300" kern="1200" dirty="0"/>
        </a:p>
      </dsp:txBody>
      <dsp:txXfrm>
        <a:off x="0" y="3803769"/>
        <a:ext cx="10515600" cy="4968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25D490-2FD7-47E3-A62A-D3AEB5E0EBE9}">
      <dsp:nvSpPr>
        <dsp:cNvPr id="0" name=""/>
        <dsp:cNvSpPr/>
      </dsp:nvSpPr>
      <dsp:spPr>
        <a:xfrm>
          <a:off x="0" y="90003"/>
          <a:ext cx="10515600" cy="953403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přijímat návštěvy ve zdravotnickém zařízení lůžkové nebo jednodenní péče, </a:t>
          </a:r>
          <a:endParaRPr lang="cs-CZ" sz="2400" kern="1200"/>
        </a:p>
      </dsp:txBody>
      <dsp:txXfrm>
        <a:off x="46541" y="136544"/>
        <a:ext cx="10422518" cy="860321"/>
      </dsp:txXfrm>
    </dsp:sp>
    <dsp:sp modelId="{CD2D6C4A-B605-4EB6-A2CE-6B7343B7F557}">
      <dsp:nvSpPr>
        <dsp:cNvPr id="0" name=""/>
        <dsp:cNvSpPr/>
      </dsp:nvSpPr>
      <dsp:spPr>
        <a:xfrm>
          <a:off x="0" y="1043407"/>
          <a:ext cx="10515600" cy="124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0480" rIns="170688" bIns="304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smtClean="0"/>
            <a:t>a to s ohledem na svůj zdravotní stav a </a:t>
          </a:r>
          <a:endParaRPr lang="cs-CZ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smtClean="0"/>
            <a:t>v souladu s vnitřním řádem a </a:t>
          </a:r>
          <a:endParaRPr lang="cs-CZ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dirty="0" smtClean="0"/>
            <a:t>způsobem, který neporušuje práva ostatních pacientů, pokud tento zákon nebo jiný právní předpis nestanoví jinak,</a:t>
          </a:r>
          <a:endParaRPr lang="cs-CZ" sz="1900" kern="1200" dirty="0"/>
        </a:p>
      </dsp:txBody>
      <dsp:txXfrm>
        <a:off x="0" y="1043407"/>
        <a:ext cx="10515600" cy="1242000"/>
      </dsp:txXfrm>
    </dsp:sp>
    <dsp:sp modelId="{A32BFF14-2FAD-4919-A464-D5AF74346F7A}">
      <dsp:nvSpPr>
        <dsp:cNvPr id="0" name=""/>
        <dsp:cNvSpPr/>
      </dsp:nvSpPr>
      <dsp:spPr>
        <a:xfrm>
          <a:off x="0" y="2285407"/>
          <a:ext cx="10515600" cy="953403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přijímat duchovní péči a duchovní podporu od duchovních církví a náboženských společností  </a:t>
          </a:r>
          <a:endParaRPr lang="cs-CZ" sz="2400" kern="1200"/>
        </a:p>
      </dsp:txBody>
      <dsp:txXfrm>
        <a:off x="46541" y="2331948"/>
        <a:ext cx="10422518" cy="860321"/>
      </dsp:txXfrm>
    </dsp:sp>
    <dsp:sp modelId="{E646C942-F14B-4196-BF36-83F89571F1BC}">
      <dsp:nvSpPr>
        <dsp:cNvPr id="0" name=""/>
        <dsp:cNvSpPr/>
      </dsp:nvSpPr>
      <dsp:spPr>
        <a:xfrm>
          <a:off x="0" y="3307930"/>
          <a:ext cx="10515600" cy="953403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na poskytování zdravotních služeb v co nejméně omezujícím prostředí při zajištění kvality a bezpečí poskytovaných zdravotních služeb.</a:t>
          </a:r>
          <a:endParaRPr lang="cs-CZ" sz="2400" kern="1200"/>
        </a:p>
      </dsp:txBody>
      <dsp:txXfrm>
        <a:off x="46541" y="3354471"/>
        <a:ext cx="10422518" cy="86032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7EF242-2D1E-4002-AFA6-E7B6DFA5EECA}">
      <dsp:nvSpPr>
        <dsp:cNvPr id="0" name=""/>
        <dsp:cNvSpPr/>
      </dsp:nvSpPr>
      <dsp:spPr>
        <a:xfrm>
          <a:off x="51" y="257825"/>
          <a:ext cx="4913783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smtClean="0"/>
            <a:t>Odmítnutí Zdravotnickým pracovníkem</a:t>
          </a:r>
          <a:endParaRPr lang="cs-CZ" sz="2000" kern="1200"/>
        </a:p>
      </dsp:txBody>
      <dsp:txXfrm>
        <a:off x="51" y="257825"/>
        <a:ext cx="4913783" cy="576000"/>
      </dsp:txXfrm>
    </dsp:sp>
    <dsp:sp modelId="{D8C3CC33-1E8E-409E-BB2C-249294B309D8}">
      <dsp:nvSpPr>
        <dsp:cNvPr id="0" name=""/>
        <dsp:cNvSpPr/>
      </dsp:nvSpPr>
      <dsp:spPr>
        <a:xfrm>
          <a:off x="51" y="833825"/>
          <a:ext cx="4913783" cy="3259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Výhrada svědomí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odmítnout poskytnutí zdravotních služeb pacientovi v případě, že by jejich poskytnutí odporovalo jeho svědomí nebo náboženskému vyznání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000" kern="1200" dirty="0"/>
        </a:p>
      </dsp:txBody>
      <dsp:txXfrm>
        <a:off x="51" y="833825"/>
        <a:ext cx="4913783" cy="3259687"/>
      </dsp:txXfrm>
    </dsp:sp>
    <dsp:sp modelId="{9A528F8C-6803-480E-9A2D-BB107AB8A856}">
      <dsp:nvSpPr>
        <dsp:cNvPr id="0" name=""/>
        <dsp:cNvSpPr/>
      </dsp:nvSpPr>
      <dsp:spPr>
        <a:xfrm>
          <a:off x="5601764" y="257825"/>
          <a:ext cx="4913783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Nepřevzetí do péče poskytovatelem</a:t>
          </a:r>
          <a:endParaRPr lang="cs-CZ" sz="2000" kern="1200" dirty="0"/>
        </a:p>
      </dsp:txBody>
      <dsp:txXfrm>
        <a:off x="5601764" y="257825"/>
        <a:ext cx="4913783" cy="576000"/>
      </dsp:txXfrm>
    </dsp:sp>
    <dsp:sp modelId="{706315B1-05E4-4985-8CB8-01F4FC0E5A93}">
      <dsp:nvSpPr>
        <dsp:cNvPr id="0" name=""/>
        <dsp:cNvSpPr/>
      </dsp:nvSpPr>
      <dsp:spPr>
        <a:xfrm>
          <a:off x="5601764" y="833825"/>
          <a:ext cx="4913783" cy="3259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smtClean="0"/>
            <a:t>jestliže pacient, zákonný zástupce nebo opatrovník pacienta odmítne prokázání totožnosti</a:t>
          </a:r>
          <a:endParaRPr lang="cs-CZ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by přijetím pacienta bylo překročeno únosné pracovní zatížení (Snížilo by to bezpečnost pacientů)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přijetí brání provozní důvody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není pojištěncem zdravotní pojišťovny, se kterou má poskytovatel uzavřenu smlouvu </a:t>
          </a:r>
          <a:endParaRPr lang="cs-CZ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Cizinci z EÚ mají zvláštní úpravu</a:t>
          </a:r>
          <a:endParaRPr lang="cs-CZ" sz="2000" kern="1200" dirty="0"/>
        </a:p>
      </dsp:txBody>
      <dsp:txXfrm>
        <a:off x="5601764" y="833825"/>
        <a:ext cx="4913783" cy="325968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CF15A-9114-4173-BA23-94E2CBE4D531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500" kern="1200" dirty="0" smtClean="0"/>
            <a:t>Ukončení péče (poskytovatel)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5160"/>
          </a:xfrm>
          <a:prstGeom prst="rect">
            <a:avLst/>
          </a:prstGeom>
        </p:spPr>
        <p:txBody>
          <a:bodyPr vert="horz" lIns="92665" tIns="46333" rIns="92665" bIns="46333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934969" y="0"/>
            <a:ext cx="3010323" cy="465160"/>
          </a:xfrm>
          <a:prstGeom prst="rect">
            <a:avLst/>
          </a:prstGeom>
        </p:spPr>
        <p:txBody>
          <a:bodyPr vert="horz" lIns="92665" tIns="46333" rIns="92665" bIns="46333" rtlCol="0"/>
          <a:lstStyle>
            <a:lvl1pPr algn="r">
              <a:defRPr sz="1200"/>
            </a:lvl1pPr>
          </a:lstStyle>
          <a:p>
            <a:fld id="{F735AAF7-33C7-4398-A80F-86A464EFA21A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805841"/>
            <a:ext cx="3010323" cy="465159"/>
          </a:xfrm>
          <a:prstGeom prst="rect">
            <a:avLst/>
          </a:prstGeom>
        </p:spPr>
        <p:txBody>
          <a:bodyPr vert="horz" lIns="92665" tIns="46333" rIns="92665" bIns="46333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934969" y="8805841"/>
            <a:ext cx="3010323" cy="465159"/>
          </a:xfrm>
          <a:prstGeom prst="rect">
            <a:avLst/>
          </a:prstGeom>
        </p:spPr>
        <p:txBody>
          <a:bodyPr vert="horz" lIns="92665" tIns="46333" rIns="92665" bIns="46333" rtlCol="0" anchor="b"/>
          <a:lstStyle>
            <a:lvl1pPr algn="r">
              <a:defRPr sz="1200"/>
            </a:lvl1pPr>
          </a:lstStyle>
          <a:p>
            <a:fld id="{78A4B718-92EE-4F83-ABFA-8CBBFDEB69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8202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5160"/>
          </a:xfrm>
          <a:prstGeom prst="rect">
            <a:avLst/>
          </a:prstGeom>
        </p:spPr>
        <p:txBody>
          <a:bodyPr vert="horz" lIns="92665" tIns="46333" rIns="92665" bIns="46333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34969" y="0"/>
            <a:ext cx="3010323" cy="465160"/>
          </a:xfrm>
          <a:prstGeom prst="rect">
            <a:avLst/>
          </a:prstGeom>
        </p:spPr>
        <p:txBody>
          <a:bodyPr vert="horz" lIns="92665" tIns="46333" rIns="92665" bIns="46333" rtlCol="0"/>
          <a:lstStyle>
            <a:lvl1pPr algn="r">
              <a:defRPr sz="1200"/>
            </a:lvl1pPr>
          </a:lstStyle>
          <a:p>
            <a:fld id="{A4B2DFF6-B660-4A61-99E2-AC26F3AD8221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92150" y="1158875"/>
            <a:ext cx="5562600" cy="3128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5" tIns="46333" rIns="92665" bIns="46333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94690" y="4461669"/>
            <a:ext cx="5557520" cy="3650456"/>
          </a:xfrm>
          <a:prstGeom prst="rect">
            <a:avLst/>
          </a:prstGeom>
        </p:spPr>
        <p:txBody>
          <a:bodyPr vert="horz" lIns="92665" tIns="46333" rIns="92665" bIns="46333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10323" cy="465159"/>
          </a:xfrm>
          <a:prstGeom prst="rect">
            <a:avLst/>
          </a:prstGeom>
        </p:spPr>
        <p:txBody>
          <a:bodyPr vert="horz" lIns="92665" tIns="46333" rIns="92665" bIns="46333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34969" y="8805841"/>
            <a:ext cx="3010323" cy="465159"/>
          </a:xfrm>
          <a:prstGeom prst="rect">
            <a:avLst/>
          </a:prstGeom>
        </p:spPr>
        <p:txBody>
          <a:bodyPr vert="horz" lIns="92665" tIns="46333" rIns="92665" bIns="46333" rtlCol="0" anchor="b"/>
          <a:lstStyle>
            <a:lvl1pPr algn="r">
              <a:defRPr sz="1200"/>
            </a:lvl1pPr>
          </a:lstStyle>
          <a:p>
            <a:fld id="{CB67530C-BE30-4F7F-A61A-42A945D359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3126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7530C-BE30-4F7F-A61A-42A945D3591C}" type="slidenum">
              <a:rPr lang="cs-CZ" smtClean="0"/>
              <a:t>92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351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31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4261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2882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9408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7209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177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492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7552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278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4093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945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300C-82F7-42CB-A527-6AC821E42CB2}" type="datetimeFigureOut">
              <a:rPr lang="cs-CZ" smtClean="0"/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229A8-1E5E-4CC2-850A-CC066173B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1836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Právní minimum </a:t>
            </a:r>
            <a:r>
              <a:rPr lang="cs-CZ" dirty="0" smtClean="0"/>
              <a:t>ZP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558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</a:t>
            </a:r>
            <a:r>
              <a:rPr lang="cs-CZ" dirty="0" err="1" smtClean="0"/>
              <a:t>ZoZS</a:t>
            </a:r>
            <a:r>
              <a:rPr lang="cs-CZ" dirty="0" smtClean="0"/>
              <a:t>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1317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96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/>
              <a:t>Povinnosti </a:t>
            </a:r>
            <a:r>
              <a:rPr lang="cs-CZ" dirty="0" smtClean="0"/>
              <a:t>pacienta(!)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smtClean="0"/>
              <a:t> a) dodržovat </a:t>
            </a:r>
            <a:r>
              <a:rPr lang="cs-CZ" dirty="0"/>
              <a:t>navržený individuální léčebný postup, pokud s poskytováním zdravotních služeb vyslovil souhlas, </a:t>
            </a:r>
            <a:r>
              <a:rPr lang="cs-CZ" dirty="0" smtClean="0"/>
              <a:t> 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b) řídit se vnitřním řádem, </a:t>
            </a:r>
          </a:p>
          <a:p>
            <a:pPr marL="0" indent="0">
              <a:buNone/>
            </a:pPr>
            <a:r>
              <a:rPr lang="cs-CZ" dirty="0" smtClean="0"/>
              <a:t>c</a:t>
            </a:r>
            <a:r>
              <a:rPr lang="cs-CZ" dirty="0"/>
              <a:t>) uhradit poskytovateli cenu poskytnutých zdravotních </a:t>
            </a:r>
            <a:r>
              <a:rPr lang="cs-CZ" dirty="0" smtClean="0"/>
              <a:t>služeb, </a:t>
            </a:r>
            <a:r>
              <a:rPr lang="cs-CZ" dirty="0"/>
              <a:t>které mu byly poskytnuty s jeho souhlasem,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d</a:t>
            </a:r>
            <a:r>
              <a:rPr lang="cs-CZ" dirty="0"/>
              <a:t>) pravdivě informovat ošetřujícího zdravotnického pracovníka o dosavadním vývoji zdravotního stavu, včetně informací o infekčních nemocech</a:t>
            </a:r>
            <a:r>
              <a:rPr lang="cs-CZ" baseline="30000" dirty="0"/>
              <a:t>16)</a:t>
            </a:r>
            <a:r>
              <a:rPr lang="cs-CZ" dirty="0"/>
              <a:t>,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e</a:t>
            </a:r>
            <a:r>
              <a:rPr lang="cs-CZ" dirty="0"/>
              <a:t>) nepožívat během hospitalizace alkohol nebo jiné návykové látky a podrobit se na základě rozhodnutí ošetřujícího lékaře v odůvodněných případech vyšetřením za účelem prokázání, zda je nebo není pod vlivem alkoholu nebo jiných návykových látek. </a:t>
            </a:r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930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Odmítnutí poskytnutí ZS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323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Potřeba rozlišovat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682906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17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prokazatelně </a:t>
            </a:r>
            <a:r>
              <a:rPr lang="cs-CZ" dirty="0"/>
              <a:t>předá pacienta s jeho souhlasem do péče jiného poskytovatele,</a:t>
            </a:r>
          </a:p>
          <a:p>
            <a:r>
              <a:rPr lang="cs-CZ" dirty="0" smtClean="0"/>
              <a:t>pominou </a:t>
            </a:r>
            <a:r>
              <a:rPr lang="cs-CZ" dirty="0"/>
              <a:t>důvody pro poskytování zdravotních služeb; to neplatí, jde-li o registrujícího poskytovatele; ustanovení § 47 odst. 2 není dotčeno,</a:t>
            </a:r>
          </a:p>
          <a:p>
            <a:r>
              <a:rPr lang="cs-CZ" dirty="0" smtClean="0"/>
              <a:t>pacient </a:t>
            </a:r>
            <a:r>
              <a:rPr lang="cs-CZ" dirty="0"/>
              <a:t>vysloví nesouhlas s poskytováním veškerých zdravotních služeb,</a:t>
            </a:r>
          </a:p>
          <a:p>
            <a:r>
              <a:rPr lang="cs-CZ" dirty="0" smtClean="0"/>
              <a:t>pacient </a:t>
            </a:r>
            <a:r>
              <a:rPr lang="cs-CZ" dirty="0"/>
              <a:t>závažným způsobem omezuje práva ostatních pacientů, </a:t>
            </a:r>
            <a:endParaRPr lang="cs-CZ" dirty="0" smtClean="0"/>
          </a:p>
          <a:p>
            <a:r>
              <a:rPr lang="cs-CZ" dirty="0" smtClean="0">
                <a:solidFill>
                  <a:schemeClr val="accent2"/>
                </a:solidFill>
              </a:rPr>
              <a:t>úmyslně </a:t>
            </a:r>
            <a:r>
              <a:rPr lang="cs-CZ" dirty="0">
                <a:solidFill>
                  <a:schemeClr val="accent2"/>
                </a:solidFill>
              </a:rPr>
              <a:t>a soustavně nedodržuje navržený individuální léčebný postup, pokud s poskytováním zdravotních služeb vyslovil souhlas</a:t>
            </a:r>
            <a:r>
              <a:rPr lang="cs-CZ" dirty="0"/>
              <a:t>, </a:t>
            </a:r>
            <a:endParaRPr lang="cs-CZ" dirty="0" smtClean="0"/>
          </a:p>
          <a:p>
            <a:r>
              <a:rPr lang="cs-CZ" dirty="0" smtClean="0"/>
              <a:t>nebo </a:t>
            </a:r>
            <a:r>
              <a:rPr lang="cs-CZ" dirty="0"/>
              <a:t>se neřídí vnitřním </a:t>
            </a:r>
            <a:r>
              <a:rPr lang="cs-CZ" dirty="0" smtClean="0"/>
              <a:t>řádem</a:t>
            </a:r>
            <a:endParaRPr lang="cs-CZ" dirty="0"/>
          </a:p>
          <a:p>
            <a:r>
              <a:rPr lang="cs-CZ" dirty="0" smtClean="0">
                <a:solidFill>
                  <a:schemeClr val="accent2"/>
                </a:solidFill>
              </a:rPr>
              <a:t>přestal </a:t>
            </a:r>
            <a:r>
              <a:rPr lang="cs-CZ" dirty="0">
                <a:solidFill>
                  <a:schemeClr val="accent2"/>
                </a:solidFill>
              </a:rPr>
              <a:t>poskytovat součinnost nezbytnou pro další poskytování zdravotních služeb</a:t>
            </a:r>
            <a:r>
              <a:rPr lang="cs-CZ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315607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36726"/>
            <a:ext cx="10515600" cy="28527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Informovaný souhlas se zdravotním výkonem; odmítnutí zdravotní péče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Okruh č. 2</a:t>
            </a:r>
            <a:endParaRPr lang="cs-CZ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84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Rozlišovat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Informovaný souhlas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svobodný</a:t>
            </a:r>
            <a:r>
              <a:rPr lang="cs-CZ" b="1" dirty="0"/>
              <a:t>, </a:t>
            </a:r>
            <a:r>
              <a:rPr lang="cs-CZ" dirty="0"/>
              <a:t>je-li dán bez jakéhokoliv nátlaku, </a:t>
            </a:r>
          </a:p>
          <a:p>
            <a:pPr marL="0" indent="0">
              <a:buNone/>
            </a:pPr>
            <a:r>
              <a:rPr lang="cs-CZ" b="1" dirty="0" smtClean="0"/>
              <a:t>informovaný</a:t>
            </a:r>
            <a:r>
              <a:rPr lang="cs-CZ" dirty="0"/>
              <a:t>, je-li pacientovi před vyslovením souhlasu podána informace o zdravotním stavu; </a:t>
            </a:r>
          </a:p>
          <a:p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Informace o zdravotním stavu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Informace o zdravotním stavu je pacientovi sdělena při přijetí do péče </a:t>
            </a:r>
          </a:p>
          <a:p>
            <a:pPr marL="0" indent="0">
              <a:buNone/>
            </a:pPr>
            <a:r>
              <a:rPr lang="cs-CZ" dirty="0" smtClean="0"/>
              <a:t>dále vždy, je-li to s ohledem na poskytované zdravotní služby nebo zdravotní stav pacienta účelné.</a:t>
            </a:r>
          </a:p>
          <a:p>
            <a:pPr marL="0" indent="0">
              <a:buNone/>
            </a:pPr>
            <a:r>
              <a:rPr lang="cs-CZ" dirty="0"/>
              <a:t>Pacient se může vzdát 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51331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Informace o zdravotním stavu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622539" y="1690688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příčině </a:t>
            </a:r>
            <a:r>
              <a:rPr lang="cs-CZ" dirty="0"/>
              <a:t>a původu nemoci, </a:t>
            </a:r>
            <a:r>
              <a:rPr lang="cs-CZ" dirty="0" smtClean="0"/>
              <a:t>jejím </a:t>
            </a:r>
            <a:r>
              <a:rPr lang="cs-CZ" dirty="0"/>
              <a:t>stadiu a předpokládaném vývoji,</a:t>
            </a:r>
          </a:p>
          <a:p>
            <a:r>
              <a:rPr lang="cs-CZ" dirty="0" smtClean="0"/>
              <a:t>účelu</a:t>
            </a:r>
            <a:r>
              <a:rPr lang="cs-CZ" dirty="0"/>
              <a:t>, povaze, předpokládaném přínosu, možných důsledcích a rizicích navrhovaných zdravotních služeb, </a:t>
            </a:r>
            <a:endParaRPr lang="cs-CZ" dirty="0" smtClean="0"/>
          </a:p>
          <a:p>
            <a:r>
              <a:rPr lang="cs-CZ" dirty="0" smtClean="0"/>
              <a:t>jiných </a:t>
            </a:r>
            <a:r>
              <a:rPr lang="cs-CZ" dirty="0"/>
              <a:t>možnostech poskytnutí zdravotních služeb, jejich vhodnosti, </a:t>
            </a:r>
            <a:r>
              <a:rPr lang="cs-CZ" dirty="0" smtClean="0"/>
              <a:t>rizicích,</a:t>
            </a:r>
            <a:endParaRPr lang="cs-CZ" dirty="0"/>
          </a:p>
          <a:p>
            <a:r>
              <a:rPr lang="cs-CZ" dirty="0" smtClean="0"/>
              <a:t>další </a:t>
            </a:r>
            <a:r>
              <a:rPr lang="cs-CZ" dirty="0"/>
              <a:t>potřebné léčbě,</a:t>
            </a:r>
          </a:p>
          <a:p>
            <a:r>
              <a:rPr lang="cs-CZ" dirty="0" smtClean="0"/>
              <a:t>omezeních </a:t>
            </a:r>
            <a:r>
              <a:rPr lang="cs-CZ" dirty="0"/>
              <a:t>a doporučeních ve způsobu života s ohledem na zdravotní stav a</a:t>
            </a:r>
          </a:p>
          <a:p>
            <a:r>
              <a:rPr lang="cs-CZ" dirty="0" smtClean="0"/>
              <a:t>možnosti</a:t>
            </a:r>
            <a:endParaRPr lang="cs-CZ" dirty="0"/>
          </a:p>
          <a:p>
            <a:pPr lvl="1"/>
            <a:r>
              <a:rPr lang="cs-CZ" dirty="0" smtClean="0"/>
              <a:t>vzdát </a:t>
            </a:r>
            <a:r>
              <a:rPr lang="cs-CZ" dirty="0"/>
              <a:t>se podání informace o zdravotním stavu </a:t>
            </a:r>
            <a:endParaRPr lang="cs-CZ" dirty="0" smtClean="0"/>
          </a:p>
          <a:p>
            <a:pPr lvl="1"/>
            <a:r>
              <a:rPr lang="cs-CZ" dirty="0" smtClean="0"/>
              <a:t>určit </a:t>
            </a:r>
            <a:r>
              <a:rPr lang="cs-CZ" dirty="0"/>
              <a:t>osoby </a:t>
            </a:r>
            <a:r>
              <a:rPr lang="cs-CZ" dirty="0" smtClean="0"/>
              <a:t>kterým se mají podat informace nebo </a:t>
            </a:r>
            <a:r>
              <a:rPr lang="cs-CZ" dirty="0"/>
              <a:t>vyslovit zákaz o podávání informací o zdravotním stavu podle § 33.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660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764199"/>
              </p:ext>
            </p:extLst>
          </p:nvPr>
        </p:nvGraphicFramePr>
        <p:xfrm>
          <a:off x="820947" y="77320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635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Písemná forma 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u="sng" dirty="0" smtClean="0"/>
              <a:t>Souhlas s hospitalizací </a:t>
            </a:r>
            <a:r>
              <a:rPr lang="cs-CZ" dirty="0" smtClean="0"/>
              <a:t>musí být vždy v písemné formě. </a:t>
            </a:r>
          </a:p>
          <a:p>
            <a:r>
              <a:rPr lang="cs-CZ" dirty="0" smtClean="0"/>
              <a:t>Písemná </a:t>
            </a:r>
            <a:r>
              <a:rPr lang="cs-CZ" dirty="0"/>
              <a:t>forma souhlasu se vyžaduje, pokud tak stanoví jiný právní </a:t>
            </a:r>
            <a:r>
              <a:rPr lang="cs-CZ" dirty="0" smtClean="0"/>
              <a:t>předpis </a:t>
            </a:r>
            <a:r>
              <a:rPr lang="cs-CZ" dirty="0"/>
              <a:t>nebo pokud tak s ohledem na charakter poskytovaných zdravotních služeb určí poskytovatel. </a:t>
            </a:r>
            <a:endParaRPr lang="cs-CZ" dirty="0" smtClean="0"/>
          </a:p>
          <a:p>
            <a:r>
              <a:rPr lang="cs-CZ" dirty="0" smtClean="0"/>
              <a:t>Pozor na zákon o zdravotních službách, </a:t>
            </a:r>
            <a:r>
              <a:rPr lang="cs-CZ" dirty="0" err="1" smtClean="0"/>
              <a:t>translpantační</a:t>
            </a:r>
            <a:r>
              <a:rPr lang="cs-CZ" dirty="0" smtClean="0"/>
              <a:t> zákon,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043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Okruhy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dirty="0"/>
              <a:t>Práva a povinnosti občanů v péči o zdraví (práva občanů, práva pacientů, právo pacienta na informace)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Základní povinnosti zdravotnických pracovníků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Informovaný souhlas se zdravotním výkonem; odmítnutí zdravotní péče pacientem, forma a náležitosti negativního reversu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Právní odpovědnost ve zdravotnictví (občanskoprávní odpovědnost poskytovatele zdravotních služeb; trestní odpovědnost lékaře; disciplinární odpovědnost lékaře; přestupky a správní delikty ve zdravotnictví.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Zdravotnická dokumentace, soukromí pacienta a práva osob blízkých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Role státu ve zdravotní péči, Státní správa a samospráva ve zdravotnictví, Stavovské komory, povinnosti členů ČLK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Poskytovatel zdravotnických služeb, povinnosti a podmínky provozování ZS; (akreditace poskytovatelů </a:t>
            </a:r>
            <a:r>
              <a:rPr lang="cs-CZ" dirty="0" err="1" smtClean="0"/>
              <a:t>zdravotnickýchch</a:t>
            </a:r>
            <a:r>
              <a:rPr lang="cs-CZ" dirty="0" smtClean="0"/>
              <a:t> služeb Soustava poskytovatelů zdravotnických služeb, druhy a formy zdravotní </a:t>
            </a:r>
            <a:r>
              <a:rPr lang="cs-CZ" dirty="0"/>
              <a:t>péče</a:t>
            </a:r>
            <a:r>
              <a:rPr lang="cs-CZ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Financování </a:t>
            </a:r>
            <a:r>
              <a:rPr lang="cs-CZ" dirty="0"/>
              <a:t>zdravotní </a:t>
            </a:r>
            <a:r>
              <a:rPr lang="cs-CZ" dirty="0" smtClean="0"/>
              <a:t>péče</a:t>
            </a: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Systém zdravotnických povolání, základní předpoklady výkonu povolání lékaře; specializační vzdělávání lékaře, celoživotní vzdělávání lékaře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Pracovněprávní vztahy ve zdravotnictví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541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Nesouhlas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762727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788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REVERS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Pacientovi</a:t>
            </a:r>
            <a:r>
              <a:rPr lang="cs-CZ" dirty="0"/>
              <a:t>, kterému byla podána informace o zdravotním </a:t>
            </a:r>
            <a:r>
              <a:rPr lang="cs-CZ" dirty="0" smtClean="0"/>
              <a:t>…..a </a:t>
            </a:r>
            <a:r>
              <a:rPr lang="cs-CZ" dirty="0"/>
              <a:t>který </a:t>
            </a:r>
            <a:r>
              <a:rPr lang="cs-CZ" b="1" u="sng" dirty="0"/>
              <a:t>odmítá vyslovit souhlas </a:t>
            </a:r>
            <a:r>
              <a:rPr lang="cs-CZ" dirty="0"/>
              <a:t>s poskytnutím zdravotních služeb, </a:t>
            </a:r>
            <a:r>
              <a:rPr lang="cs-CZ" b="1" u="sng" dirty="0" smtClean="0"/>
              <a:t>nejde-li o případ, kdy lze zdravotní služby poskytnout bez souhlasu</a:t>
            </a:r>
            <a:r>
              <a:rPr lang="cs-CZ" dirty="0" smtClean="0"/>
              <a:t>, </a:t>
            </a:r>
            <a:r>
              <a:rPr lang="cs-CZ" b="1" u="sng" dirty="0"/>
              <a:t>je opakovaně </a:t>
            </a:r>
            <a:r>
              <a:rPr lang="cs-CZ" dirty="0"/>
              <a:t>podána informace o jeho zdravotním stavu v rozsahu a způsobem, ze kterého je zřejmé, že neposkytnutí zdravotních služeb může vážně poškodit jeho zdraví nebo ohrozit život. </a:t>
            </a:r>
            <a:endParaRPr lang="cs-CZ" dirty="0" smtClean="0"/>
          </a:p>
          <a:p>
            <a:r>
              <a:rPr lang="cs-CZ" dirty="0" smtClean="0"/>
              <a:t>Jestliže </a:t>
            </a:r>
            <a:r>
              <a:rPr lang="cs-CZ" dirty="0"/>
              <a:t>pacient i nadále odmítá vyslovit souhlas, učiní o tom písemné prohlášení (revers).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562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Odvolání 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Pacient může svůj souhlas s poskytnutím zdravotních služeb odvolat. </a:t>
            </a:r>
            <a:endParaRPr lang="cs-CZ" dirty="0" smtClean="0"/>
          </a:p>
          <a:p>
            <a:r>
              <a:rPr lang="cs-CZ" dirty="0" smtClean="0"/>
              <a:t>Odvolání </a:t>
            </a:r>
            <a:r>
              <a:rPr lang="cs-CZ" dirty="0"/>
              <a:t>souhlasu není účinné, pokud již bylo započato provádění zdravotního výkonu, jehož přerušení může způsobit vážné poškození zdraví nebo ohrožení života pacienta. 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334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Záznam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Písemný souhlas, písemné odvolání souhlasu, popřípadě záznam o odvolání tohoto souhlasuje součástí zdravotnické dokumentace vedené o pacientovi; </a:t>
            </a:r>
          </a:p>
          <a:p>
            <a:r>
              <a:rPr lang="cs-CZ" dirty="0" smtClean="0"/>
              <a:t>podepíše je pacient a zdravotnický pracovník. </a:t>
            </a:r>
          </a:p>
          <a:p>
            <a:r>
              <a:rPr lang="cs-CZ" dirty="0" smtClean="0"/>
              <a:t>Odmítá-li pacient záznam podepsat, zdravotnický pracovník tuto skutečnost do záznamu doplní; podepíše zdravotnický pracovník a svědek.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432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Dříve vyslovené přání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Pacient může pro případ, kdy by se dostal do takového zdravotního stavu, ve kterém nebude schopen vyslovit souhlas nebo nesouhlas s poskytnutím zdravotních služeb a způsobem jejich poskytnutí, tento souhlas nebo nesouhlas předem vyslovit </a:t>
            </a:r>
          </a:p>
        </p:txBody>
      </p:sp>
    </p:spTree>
    <p:extLst>
      <p:ext uri="{BB962C8B-B14F-4D97-AF65-F5344CB8AC3E}">
        <p14:creationId xmlns:p14="http://schemas.microsoft.com/office/powerpoint/2010/main" val="380760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Poskytovatel bude brát zřetel na dříve vyslovené přání pacienta,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má-li </a:t>
            </a:r>
            <a:r>
              <a:rPr lang="cs-CZ" dirty="0"/>
              <a:t>ho k </a:t>
            </a:r>
            <a:r>
              <a:rPr lang="cs-CZ" dirty="0" smtClean="0"/>
              <a:t>dispozici,</a:t>
            </a:r>
          </a:p>
          <a:p>
            <a:r>
              <a:rPr lang="cs-CZ" dirty="0" smtClean="0"/>
              <a:t>za </a:t>
            </a:r>
            <a:r>
              <a:rPr lang="cs-CZ" dirty="0"/>
              <a:t>podmínky, že v době poskytování zdravotních služeb nastala předvídatelná situace, k níž se dříve vyslovené přání vztahuje, </a:t>
            </a:r>
            <a:endParaRPr lang="cs-CZ" dirty="0" smtClean="0"/>
          </a:p>
          <a:p>
            <a:r>
              <a:rPr lang="cs-CZ" dirty="0" smtClean="0"/>
              <a:t>pacient </a:t>
            </a:r>
            <a:r>
              <a:rPr lang="cs-CZ" dirty="0"/>
              <a:t>je v takovém zdravotním stavu, kdy není schopen vyslovit nový souhlas nebo nesouhlas.</a:t>
            </a:r>
          </a:p>
        </p:txBody>
      </p:sp>
    </p:spTree>
    <p:extLst>
      <p:ext uri="{BB962C8B-B14F-4D97-AF65-F5344CB8AC3E}">
        <p14:creationId xmlns:p14="http://schemas.microsoft.com/office/powerpoint/2010/main" val="215298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Bude respektováno jen takové dříve vyslovené přání, které bylo učiněno </a:t>
            </a:r>
            <a:r>
              <a:rPr lang="cs-CZ" u="sng" dirty="0"/>
              <a:t>na základě písemného poučení pacienta o důsledcích jeho rozhodnutí</a:t>
            </a:r>
            <a:r>
              <a:rPr lang="cs-CZ" dirty="0"/>
              <a:t>, a to lékařem v oboru všeobecné praktické lékařství, u něhož je pacient registrován, nebo jiným ošetřujícím lékařem v oboru zdravotní péče, s níž dříve vyslovené přání souvisí. </a:t>
            </a:r>
            <a:endParaRPr lang="cs-CZ" dirty="0" smtClean="0"/>
          </a:p>
          <a:p>
            <a:r>
              <a:rPr lang="cs-CZ" dirty="0" smtClean="0"/>
              <a:t>Dříve vyslovené přání musí mít písemnou formu a musí být opatřeno úředně ověřeným podpisem pacienta. Součástí dříve vysloveného přání je písemné poučení  ošetřujícího lékaře.</a:t>
            </a:r>
          </a:p>
        </p:txBody>
      </p:sp>
    </p:spTree>
    <p:extLst>
      <p:ext uri="{BB962C8B-B14F-4D97-AF65-F5344CB8AC3E}">
        <p14:creationId xmlns:p14="http://schemas.microsoft.com/office/powerpoint/2010/main" val="173564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Dříve vyslovené přání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dirty="0"/>
              <a:t>a) není třeba respektovat, pokud od doby jeho vyslovení došlo v poskytování zdravotních služeb, k nimž se toto přání vztahuje, k takovému vývoji, že lze důvodně předpokládat, že by pacient vyslovil souhlas s jejich poskytnutím; </a:t>
            </a:r>
          </a:p>
          <a:p>
            <a:pPr marL="0" indent="0">
              <a:buNone/>
            </a:pPr>
            <a:r>
              <a:rPr lang="cs-CZ" sz="2000" dirty="0"/>
              <a:t>b) nelze respektovat, pokud nabádá k takovým postupům, jejichž výsledkem je aktivní způsobení smrti, </a:t>
            </a:r>
          </a:p>
          <a:p>
            <a:pPr marL="0" indent="0">
              <a:buNone/>
            </a:pPr>
            <a:r>
              <a:rPr lang="cs-CZ" sz="2000" dirty="0"/>
              <a:t>c) nelze respektovat, pokud by jeho splnění mohlo ohrozit jiné osoby, </a:t>
            </a:r>
          </a:p>
          <a:p>
            <a:pPr marL="0" indent="0">
              <a:buNone/>
            </a:pPr>
            <a:r>
              <a:rPr lang="cs-CZ" sz="2000" dirty="0"/>
              <a:t>d) nelze respektovat, pokud byly v době, kdy poskytovatel neměl k dispozici dříve vyslovené přání, započaty takové zdravotní výkony, jejichž přerušení by vedlo k aktivnímu způsobení smrti. </a:t>
            </a:r>
          </a:p>
        </p:txBody>
      </p:sp>
    </p:spTree>
    <p:extLst>
      <p:ext uri="{BB962C8B-B14F-4D97-AF65-F5344CB8AC3E}">
        <p14:creationId xmlns:p14="http://schemas.microsoft.com/office/powerpoint/2010/main" val="64021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Nezletilý pacient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Při poskytování zdravotních služeb nezletilému pacientovi je třeba zjistit jeho názor na poskytnutí zamýšlených zdravotních služeb, jestliže je to přiměřené rozumové a volní vyspělosti jeho věku. </a:t>
            </a:r>
            <a:endParaRPr lang="cs-CZ" dirty="0" smtClean="0"/>
          </a:p>
          <a:p>
            <a:r>
              <a:rPr lang="cs-CZ" dirty="0"/>
              <a:t>Tento názor musí být zohledněn jako faktor, jehož závažnost narůstá úměrně s věkem a stupněm rozumové a volní vyspělosti nezletilého pacienta. </a:t>
            </a:r>
            <a:endParaRPr lang="cs-CZ" dirty="0" smtClean="0"/>
          </a:p>
          <a:p>
            <a:r>
              <a:rPr lang="cs-CZ" dirty="0" smtClean="0"/>
              <a:t>nezletilému </a:t>
            </a:r>
            <a:r>
              <a:rPr lang="cs-CZ" dirty="0"/>
              <a:t>pacientovi lze zamýšlené zdravotní služby poskytnout na základě jeho souhlasu, jestliže je provedení takového úkonu přiměřené jeho rozumové a volní vyspělosti odpovídající jeho věku.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609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 </a:t>
            </a:r>
            <a:br>
              <a:rPr lang="cs-CZ" dirty="0"/>
            </a:br>
            <a:r>
              <a:rPr lang="cs-CZ" b="1" dirty="0"/>
              <a:t>Hospitalizace pacienta a poskytování zdravotních služeb bez </a:t>
            </a:r>
            <a:r>
              <a:rPr lang="cs-CZ" b="1" dirty="0" smtClean="0"/>
              <a:t>souhlasu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229071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283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Dříve než začneme …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39734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559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Okruh č. 3: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smtClean="0"/>
              <a:t>práva a povinnosti </a:t>
            </a:r>
            <a:r>
              <a:rPr lang="cs-CZ" dirty="0"/>
              <a:t>zdravotnických pracovníků</a:t>
            </a:r>
          </a:p>
        </p:txBody>
      </p:sp>
    </p:spTree>
    <p:extLst>
      <p:ext uri="{BB962C8B-B14F-4D97-AF65-F5344CB8AC3E}">
        <p14:creationId xmlns:p14="http://schemas.microsoft.com/office/powerpoint/2010/main" val="123301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…..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599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…..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133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zdravotnického pracovníka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303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Zdravotnický pracovník je 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Osoba vykonávající zdravotnické povolání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508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ZP dle ZZS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(a</a:t>
            </a:r>
            <a:r>
              <a:rPr lang="cs-CZ" b="1" dirty="0"/>
              <a:t>)</a:t>
            </a:r>
            <a:r>
              <a:rPr lang="cs-CZ" dirty="0"/>
              <a:t> poskytovat zdravotní služby, ke kterým získal odbornou nebo specializovanou </a:t>
            </a:r>
            <a:r>
              <a:rPr lang="cs-CZ" dirty="0" smtClean="0"/>
              <a:t>způsobilost, </a:t>
            </a:r>
            <a:r>
              <a:rPr lang="cs-CZ" dirty="0"/>
              <a:t>v rozsahu odpovídajícím jeho způsobilosti, zdravotnímu stavu pacienta, na náležité odborné úrovni a řídit se etickými principy,</a:t>
            </a:r>
          </a:p>
          <a:p>
            <a:pPr marL="0" indent="0">
              <a:buNone/>
            </a:pPr>
            <a:r>
              <a:rPr lang="cs-CZ" b="1" dirty="0"/>
              <a:t>b)</a:t>
            </a:r>
            <a:r>
              <a:rPr lang="cs-CZ" dirty="0"/>
              <a:t> poskytovat neprodleně odbornou první pomoc každému, jestliže by bez této pomoci byl ohrožen jeho život nebo vážně ohroženo zdraví a není-li pomoc včas dosažitelná obvyklým způsobem, a zajistit mu podle potřeby poskytnutí zdravotních služeb,</a:t>
            </a:r>
          </a:p>
          <a:p>
            <a:pPr marL="0" indent="0">
              <a:buNone/>
            </a:pPr>
            <a:r>
              <a:rPr lang="cs-CZ" b="1" dirty="0"/>
              <a:t>c)</a:t>
            </a:r>
            <a:r>
              <a:rPr lang="cs-CZ" dirty="0"/>
              <a:t> plnit další povinnosti stanovené tímto zákonem nebo jinými právními předpisy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130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dle zákoníku práce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50950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802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 další výklad k ZP dnes bohužel není čas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182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Práva zdravotnického pracovníka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807946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085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Výhrada svědomí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Zdravotnický pracovník může odmítnout poskytnutí zdravotních služeb pacientovi v případě, že by jejich poskytnutí odporovalo jeho svědomí nebo náboženskému vyznání. </a:t>
            </a:r>
            <a:endParaRPr lang="cs-CZ" dirty="0" smtClean="0"/>
          </a:p>
          <a:p>
            <a:r>
              <a:rPr lang="cs-CZ" dirty="0" smtClean="0"/>
              <a:t>O </a:t>
            </a:r>
            <a:r>
              <a:rPr lang="cs-CZ" dirty="0"/>
              <a:t>této skutečnosti je povinen ihned informovat poskytovatele, který zajistí pacientovi jiného zdravotnického </a:t>
            </a:r>
            <a:r>
              <a:rPr lang="cs-CZ" dirty="0" smtClean="0"/>
              <a:t>pracovníka.</a:t>
            </a:r>
          </a:p>
          <a:p>
            <a:r>
              <a:rPr lang="cs-CZ" dirty="0" smtClean="0"/>
              <a:t> </a:t>
            </a:r>
            <a:r>
              <a:rPr lang="cs-CZ" dirty="0"/>
              <a:t>Nemůže-li poskytovatel zajistit jiného zdravotnického pracovníka, zajistí pacientovi jiného poskytovatele, který mu zdravotní služby poskytne, pokud pacient zajištění jiného poskytovatele neodmítne</a:t>
            </a:r>
            <a:r>
              <a:rPr lang="cs-CZ" dirty="0" smtClean="0"/>
              <a:t>.</a:t>
            </a:r>
          </a:p>
          <a:p>
            <a:r>
              <a:rPr lang="cs-CZ" dirty="0" smtClean="0"/>
              <a:t>Zdravotnický </a:t>
            </a:r>
            <a:r>
              <a:rPr lang="cs-CZ" dirty="0"/>
              <a:t>pracovník nemůže odmítnout poskytnutí zdravotních služeb pacientovi z důvodu uvedeného ve větě první, pokud by odmítnutím došlo k ohrožení života pacienta nebo k vážnému ohrožení jeho zdraví a poskytovatel není schopen zajistit poskytnutí zdravotních služeb jiným zdravotnickým </a:t>
            </a:r>
            <a:r>
              <a:rPr lang="cs-CZ" dirty="0" smtClean="0"/>
              <a:t>pracovníkem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400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Dříve než začneme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84362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334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Zdravotnická dokumentace a povinnost mlčenlivosti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Okruh č. 4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678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Zdravotnická dokumentace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676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Zdravotnická dokumentace ZOZS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Poskytovatel je povinen vést a uchovávat zdravotnickou dokumentaci a nakládat s ní podle tohoto zákona a jiných právních předpisů. Zdravotnická dokumentace je souborem informací podle odstavce 2 vztahujících se k pacientovi, o němž je vedena.</a:t>
            </a:r>
          </a:p>
        </p:txBody>
      </p:sp>
    </p:spTree>
    <p:extLst>
      <p:ext uri="{BB962C8B-B14F-4D97-AF65-F5344CB8AC3E}">
        <p14:creationId xmlns:p14="http://schemas.microsoft.com/office/powerpoint/2010/main" val="114383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525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Forma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327176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183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Nahlížení do zdravotnické dokumentace</a:t>
            </a:r>
            <a:endParaRPr lang="cs-CZ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23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Zdravotničtí pracovníci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osoby </a:t>
            </a:r>
            <a:r>
              <a:rPr lang="cs-CZ" dirty="0"/>
              <a:t>se způsobilostí k výkonu zdravotnického </a:t>
            </a:r>
            <a:r>
              <a:rPr lang="cs-CZ" dirty="0" smtClean="0"/>
              <a:t>povolání</a:t>
            </a:r>
          </a:p>
          <a:p>
            <a:r>
              <a:rPr lang="cs-CZ" dirty="0"/>
              <a:t>v přímé souvislosti s poskytováním zdravotních </a:t>
            </a:r>
            <a:r>
              <a:rPr lang="cs-CZ" dirty="0" smtClean="0"/>
              <a:t>služeb</a:t>
            </a:r>
          </a:p>
          <a:p>
            <a:r>
              <a:rPr lang="cs-CZ" dirty="0"/>
              <a:t>v rozsahu nezbytně nutném pro výkon </a:t>
            </a:r>
            <a:r>
              <a:rPr lang="cs-CZ" dirty="0" smtClean="0"/>
              <a:t>povolání</a:t>
            </a:r>
          </a:p>
          <a:p>
            <a:r>
              <a:rPr lang="cs-CZ" dirty="0"/>
              <a:t> z důvodu splnění úkolů podle tohoto zákona nebo jiných právních předpisů </a:t>
            </a:r>
            <a:endParaRPr lang="cs-CZ" dirty="0" smtClean="0"/>
          </a:p>
          <a:p>
            <a:r>
              <a:rPr lang="cs-CZ" dirty="0"/>
              <a:t> při hodnocení správného postupu při poskytování zdravotních služeb,</a:t>
            </a:r>
          </a:p>
        </p:txBody>
      </p:sp>
    </p:spTree>
    <p:extLst>
      <p:ext uri="{BB962C8B-B14F-4D97-AF65-F5344CB8AC3E}">
        <p14:creationId xmlns:p14="http://schemas.microsoft.com/office/powerpoint/2010/main" val="428804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Pacient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přítomnosti zaměstnance pověřeného </a:t>
            </a:r>
            <a:r>
              <a:rPr lang="cs-CZ" dirty="0" smtClean="0"/>
              <a:t>poskytovatelem</a:t>
            </a:r>
          </a:p>
          <a:p>
            <a:r>
              <a:rPr lang="cs-CZ" dirty="0" smtClean="0"/>
              <a:t>Právo činit si výpisy nebo kopie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4067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zákonný zástupce nebo opatrovník pacienta</a:t>
            </a:r>
            <a:r>
              <a:rPr lang="cs-CZ" dirty="0" smtClean="0"/>
              <a:t>;</a:t>
            </a:r>
          </a:p>
          <a:p>
            <a:r>
              <a:rPr lang="cs-CZ" dirty="0"/>
              <a:t>osoby určené pacientem, zákonným zástupcem nebo opatrovníkem pacienta</a:t>
            </a:r>
            <a:r>
              <a:rPr lang="cs-CZ" dirty="0" smtClean="0"/>
              <a:t>,</a:t>
            </a:r>
          </a:p>
          <a:p>
            <a:r>
              <a:rPr lang="cs-CZ" dirty="0"/>
              <a:t>osoby blízké zemřelému </a:t>
            </a:r>
            <a:r>
              <a:rPr lang="cs-CZ" dirty="0" smtClean="0"/>
              <a:t>pacientovi:</a:t>
            </a:r>
          </a:p>
          <a:p>
            <a:pPr lvl="1"/>
            <a:r>
              <a:rPr lang="cs-CZ" dirty="0"/>
              <a:t>informace o zdravotním stavu pacienta, který zemřel, a informace o výsledku pitvy, byla-li provedena, včetně práva nahlížet do zdravotnické dokumentace vedené o jeho osobě nebo do jiných zápisů vztahujících se k jeho zdravotnímu stavu a pořizovat z nich výpisy nebo jejich kopie. </a:t>
            </a:r>
            <a:endParaRPr lang="cs-CZ" dirty="0" smtClean="0"/>
          </a:p>
          <a:p>
            <a:pPr lvl="1"/>
            <a:r>
              <a:rPr lang="cs-CZ" dirty="0" smtClean="0"/>
              <a:t>Zemřelý mohl tento přístup předem zakázat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095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Studenti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Osoby získávající způsobilost k výkonu povolání zdravotnického pracovníka nebo jiného odborného pracovníka a zdravotničtí pracovníci uvedení v § </a:t>
            </a:r>
            <a:r>
              <a:rPr lang="cs-CZ" dirty="0" smtClean="0"/>
              <a:t>46 </a:t>
            </a:r>
            <a:r>
              <a:rPr lang="cs-CZ" dirty="0"/>
              <a:t>odst. 2 </a:t>
            </a:r>
            <a:r>
              <a:rPr lang="cs-CZ" dirty="0" smtClean="0"/>
              <a:t>(pedagogové) mohou </a:t>
            </a:r>
            <a:r>
              <a:rPr lang="cs-CZ" dirty="0"/>
              <a:t>do zdravotnické dokumentace vedené o pacientovi nahlížet v rozsahu nezbytně nutném pro zajištění výuky; to neplatí, jestliže pacient nahlížení prokazatelně zakázal</a:t>
            </a:r>
            <a:r>
              <a:rPr lang="cs-CZ" dirty="0" smtClean="0"/>
              <a:t>.</a:t>
            </a:r>
          </a:p>
          <a:p>
            <a:r>
              <a:rPr lang="cs-CZ" dirty="0" smtClean="0"/>
              <a:t>NE ! Výpisy, opisy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545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Okruh č. 1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Práva a povinnosti občanů v péči o zdraví (práva občanů, práva pacientů, právo pacienta na informace)</a:t>
            </a:r>
          </a:p>
        </p:txBody>
      </p:sp>
    </p:spTree>
    <p:extLst>
      <p:ext uri="{BB962C8B-B14F-4D97-AF65-F5344CB8AC3E}">
        <p14:creationId xmlns:p14="http://schemas.microsoft.com/office/powerpoint/2010/main" val="122101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Pořizování kopií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271180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938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11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633248" y="87969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819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26310220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každý </a:t>
            </a:r>
            <a:r>
              <a:rPr lang="cs-CZ" dirty="0"/>
              <a:t>má právo na ochranu svého života a zdraví, jakož i svobody, cti, důstojnosti a soukromí,</a:t>
            </a:r>
            <a:endParaRPr lang="cs-CZ" dirty="0" smtClean="0"/>
          </a:p>
          <a:p>
            <a:r>
              <a:rPr lang="cs-CZ" dirty="0" smtClean="0"/>
              <a:t>Nikdo </a:t>
            </a:r>
            <a:r>
              <a:rPr lang="cs-CZ" dirty="0"/>
              <a:t>nesmí zasáhnout do soukromí jiného, nemá-li k tomu zákonný důvod. </a:t>
            </a:r>
            <a:endParaRPr lang="cs-CZ" dirty="0" smtClean="0"/>
          </a:p>
          <a:p>
            <a:r>
              <a:rPr lang="cs-CZ" dirty="0" smtClean="0"/>
              <a:t>Zejména </a:t>
            </a:r>
            <a:r>
              <a:rPr lang="cs-CZ" dirty="0"/>
              <a:t>nelze bez svolení člověka narušit jeho soukromé prostory, </a:t>
            </a:r>
            <a:r>
              <a:rPr lang="cs-CZ" b="1" dirty="0"/>
              <a:t>sledovat jeho soukromý život nebo pořizovat o tom zvukový nebo obrazový záznam, </a:t>
            </a:r>
            <a:r>
              <a:rPr lang="cs-CZ" dirty="0"/>
              <a:t>využívat takové či jiné záznamy pořízené o soukromém životě člověka třetí osobou, nebo takové záznamy o jeho soukromém životě šířit. </a:t>
            </a:r>
          </a:p>
        </p:txBody>
      </p:sp>
    </p:spTree>
    <p:extLst>
      <p:ext uri="{BB962C8B-B14F-4D97-AF65-F5344CB8AC3E}">
        <p14:creationId xmlns:p14="http://schemas.microsoft.com/office/powerpoint/2010/main" val="385098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Trestní odpovědnost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bude potrestán, kdo, byť i z nedbalosti, poruší </a:t>
            </a:r>
            <a:r>
              <a:rPr lang="cs-CZ" dirty="0" smtClean="0"/>
              <a:t>povinnost </a:t>
            </a:r>
            <a:r>
              <a:rPr lang="cs-CZ" dirty="0"/>
              <a:t>mlčenlivosti tím, že neoprávněně zveřejní, sdělí nebo zpřístupní třetí osobě osobní údaje získané v souvislosti s výkonem svého povolání, zaměstnání nebo funkce, a způsobí tím vážnou újmu na právech nebo oprávněných zájmech osoby, jíž se osobní údaje týkají</a:t>
            </a:r>
            <a:r>
              <a:rPr lang="cs-CZ" dirty="0" smtClean="0"/>
              <a:t>.</a:t>
            </a:r>
          </a:p>
          <a:p>
            <a:r>
              <a:rPr lang="cs-CZ" b="1" u="sng" dirty="0" smtClean="0"/>
              <a:t>Až tři léta nebo zákaz činnosti</a:t>
            </a:r>
            <a:endParaRPr lang="cs-CZ" b="1" u="sng" dirty="0"/>
          </a:p>
        </p:txBody>
      </p:sp>
    </p:spTree>
    <p:extLst>
      <p:ext uri="{BB962C8B-B14F-4D97-AF65-F5344CB8AC3E}">
        <p14:creationId xmlns:p14="http://schemas.microsoft.com/office/powerpoint/2010/main" val="49762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Ochrana osobních údajů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Zvláštní právní úprava</a:t>
            </a:r>
          </a:p>
          <a:p>
            <a:r>
              <a:rPr lang="cs-CZ" dirty="0" smtClean="0"/>
              <a:t>Vztahuje se i na databáze mimo zdravotnickou dokumentaci</a:t>
            </a:r>
          </a:p>
          <a:p>
            <a:r>
              <a:rPr lang="cs-CZ" dirty="0" smtClean="0"/>
              <a:t>Vztahuje se i na vzorky a biometrické údaje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481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Okruh č. 5 </a:t>
            </a:r>
            <a:br>
              <a:rPr lang="cs-CZ" dirty="0" smtClean="0"/>
            </a:br>
            <a:r>
              <a:rPr lang="cs-CZ" dirty="0" smtClean="0"/>
              <a:t>Odpovědnost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920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Právní odpovědnost ve </a:t>
            </a:r>
            <a:r>
              <a:rPr lang="cs-CZ" dirty="0" smtClean="0"/>
              <a:t>zdravotnictví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07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Předpoklady vzniku odpovědnosti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92350" y="2286001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229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F4B9F3-8E4E-4CC6-B36D-6AA6CB437A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88F4B9F3-8E4E-4CC6-B36D-6AA6CB437A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714229-4FDB-44DC-993E-48CE139749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CE714229-4FDB-44DC-993E-48CE139749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8AB609-0B9C-42D2-ADB8-B0CDEF09A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F8AB609-0B9C-42D2-ADB8-B0CDEF09A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4FE3F0-24A0-468E-BC57-0C15AD6D5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B4FE3F0-24A0-468E-BC57-0C15AD6D50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63552" y="332656"/>
            <a:ext cx="8229600" cy="1143000"/>
          </a:xfrm>
        </p:spPr>
        <p:txBody>
          <a:bodyPr/>
          <a:lstStyle/>
          <a:p>
            <a:r>
              <a:rPr lang="cs-CZ" dirty="0" smtClean="0"/>
              <a:t>Porušení právní povinnosti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92350" y="2286001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584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Pacient má práva:</a:t>
            </a:r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651113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972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Lex </a:t>
            </a:r>
            <a:r>
              <a:rPr lang="cs-CZ" dirty="0" err="1" smtClean="0"/>
              <a:t>artis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Postup na „obvyklé“ úrovni</a:t>
            </a:r>
          </a:p>
          <a:p>
            <a:pPr lvl="1"/>
            <a:r>
              <a:rPr lang="cs-CZ" dirty="0" smtClean="0"/>
              <a:t>Soulad s </a:t>
            </a:r>
            <a:r>
              <a:rPr lang="cs-CZ" smtClean="0"/>
              <a:t>profesními standardy</a:t>
            </a:r>
            <a:endParaRPr lang="cs-CZ" dirty="0" smtClean="0"/>
          </a:p>
          <a:p>
            <a:r>
              <a:rPr lang="cs-CZ" dirty="0"/>
              <a:t>Pacient má právo na poskytování zdravotních služeb na náležité odborné úrovni</a:t>
            </a:r>
            <a:r>
              <a:rPr lang="cs-CZ" dirty="0" smtClean="0"/>
              <a:t>. </a:t>
            </a:r>
          </a:p>
          <a:p>
            <a:r>
              <a:rPr lang="cs-CZ" dirty="0" smtClean="0"/>
              <a:t>Lex </a:t>
            </a:r>
            <a:r>
              <a:rPr lang="cs-CZ" dirty="0" err="1" smtClean="0"/>
              <a:t>artis</a:t>
            </a:r>
            <a:r>
              <a:rPr lang="cs-CZ" dirty="0" smtClean="0"/>
              <a:t> je pojem, který se vztahuje na poskytovatele i zdravotnického pracovníka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638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Složky lege </a:t>
            </a:r>
            <a:r>
              <a:rPr lang="cs-CZ" dirty="0" err="1" smtClean="0"/>
              <a:t>artis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Odborná kvalifikace zdravotnického pracovníka</a:t>
            </a:r>
          </a:p>
          <a:p>
            <a:r>
              <a:rPr lang="cs-CZ" dirty="0" smtClean="0"/>
              <a:t>Poskytování léčební péče dle nejlepších a v dané chvíli dostupných možností</a:t>
            </a:r>
          </a:p>
          <a:p>
            <a:r>
              <a:rPr lang="cs-CZ" dirty="0" smtClean="0"/>
              <a:t>Poskytování léčební péče bez nedbalosti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783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postupů lege </a:t>
            </a:r>
            <a:r>
              <a:rPr lang="cs-CZ" dirty="0" err="1" smtClean="0"/>
              <a:t>artis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zásadě neexistuje</a:t>
            </a:r>
          </a:p>
          <a:p>
            <a:r>
              <a:rPr lang="cs-CZ" dirty="0" smtClean="0"/>
              <a:t>Doporučení českých lékařských společností …</a:t>
            </a:r>
          </a:p>
          <a:p>
            <a:r>
              <a:rPr lang="cs-CZ" dirty="0" smtClean="0"/>
              <a:t>V konečném důsledku volba na lékaři </a:t>
            </a:r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….. </a:t>
            </a:r>
          </a:p>
          <a:p>
            <a:pPr marL="0" indent="0">
              <a:buNone/>
            </a:pPr>
            <a:r>
              <a:rPr lang="cs-CZ" dirty="0" smtClean="0"/>
              <a:t>Ten se až následně dozví od znalce zda jednal Lege </a:t>
            </a:r>
            <a:r>
              <a:rPr lang="cs-CZ" dirty="0" err="1" smtClean="0"/>
              <a:t>Artis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164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Problémy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Výhrada svědomí</a:t>
            </a:r>
          </a:p>
          <a:p>
            <a:r>
              <a:rPr lang="cs-CZ" dirty="0" smtClean="0"/>
              <a:t>Odmítnutí péče pacientem</a:t>
            </a:r>
          </a:p>
          <a:p>
            <a:r>
              <a:rPr lang="cs-CZ" dirty="0" smtClean="0"/>
              <a:t>Nedostatek prostředků k léčbě lege </a:t>
            </a:r>
            <a:r>
              <a:rPr lang="cs-CZ" dirty="0" err="1" smtClean="0"/>
              <a:t>artis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233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 prevence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38200" y="1556793"/>
            <a:ext cx="9526960" cy="4525963"/>
          </a:xfrm>
        </p:spPr>
        <p:txBody>
          <a:bodyPr anchor="ctr"/>
          <a:lstStyle/>
          <a:p>
            <a:endParaRPr lang="cs-CZ" dirty="0"/>
          </a:p>
          <a:p>
            <a:pPr marL="0" indent="0">
              <a:buNone/>
            </a:pPr>
            <a:r>
              <a:rPr lang="cs-CZ" dirty="0"/>
              <a:t>Vyžadují-li to okolnosti případu nebo zvyklosti soukromého života, je každý povinen počínat si při svém konání tak, aby nedošlo k nedůvodné újmě na svobodě, životě, zdraví nebo na vlastnictví jiného.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Povinnost zakročit na ochranu práv jiného každý kdo má kontrolu nad nebezpečnou situací.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985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Typy odpovědnosti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Občanskoprávní</a:t>
            </a:r>
          </a:p>
          <a:p>
            <a:r>
              <a:rPr lang="cs-CZ" dirty="0" smtClean="0"/>
              <a:t>Pracovněprávní</a:t>
            </a:r>
          </a:p>
          <a:p>
            <a:r>
              <a:rPr lang="cs-CZ" dirty="0" smtClean="0"/>
              <a:t>Správní</a:t>
            </a:r>
          </a:p>
          <a:p>
            <a:r>
              <a:rPr lang="cs-CZ" dirty="0" smtClean="0"/>
              <a:t>Trestní</a:t>
            </a:r>
          </a:p>
        </p:txBody>
      </p:sp>
    </p:spTree>
    <p:extLst>
      <p:ext uri="{BB962C8B-B14F-4D97-AF65-F5344CB8AC3E}">
        <p14:creationId xmlns:p14="http://schemas.microsoft.com/office/powerpoint/2010/main" val="278923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Odpovědnost dle práva občanského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667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Náhrada újmy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92097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465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07569" y="1124744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482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Náhoda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Újmu způsobenou náhodou nahradí ten, kdo dal ze své viny k náhodě podnět, zejména tím, že poruší příkaz nebo poškodí zařízení, které má nahodilé újmě zabránit.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5297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cs-CZ" dirty="0" smtClean="0"/>
              <a:t>Práva pacienta (§28 ZZS)</a:t>
            </a:r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783613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015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Vyloučení protiprávnosti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6843972"/>
              </p:ext>
            </p:extLst>
          </p:nvPr>
        </p:nvGraphicFramePr>
        <p:xfrm>
          <a:off x="2292097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996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dirty="0"/>
              <a:t>Povinnosti k náhradě se škůdce </a:t>
            </a:r>
            <a:r>
              <a:rPr lang="cs-CZ" b="1" dirty="0"/>
              <a:t>zprostí</a:t>
            </a:r>
            <a:r>
              <a:rPr lang="cs-CZ" dirty="0"/>
              <a:t>,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92097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210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§2919 – obohacení z deliktu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Obohatil-li se škůdce na úkor poškozeného protiprávním činem nebo na základě jiné skutečnosti, která způsobila škodu, je škůdcovo obohacení i po promlčení práva poškozeného na náhradu škody bezdůvodné. 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97858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Škoda z provozní činnosti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Kdo provozuje závod nebo jiné zařízení sloužící k výdělečné činnosti, nahradí škodu vzniklou z provozu, ať již byla způsobena vlastní provozní činností, věcí při ní použitou nebo vlivem činnosti na okolí. </a:t>
            </a:r>
            <a:endParaRPr lang="cs-CZ" dirty="0" smtClean="0"/>
          </a:p>
          <a:p>
            <a:r>
              <a:rPr lang="cs-CZ" dirty="0" smtClean="0"/>
              <a:t>Povinnosti </a:t>
            </a:r>
            <a:r>
              <a:rPr lang="cs-CZ" dirty="0"/>
              <a:t>se zprostí, prokáže-li, že vynaložil veškerou péči, kterou lze rozumně požadovat, aby ke škodě nedošlo.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162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</a:rPr>
              <a:t>Škoda způsobená věcí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Kdo je povinen někomu něco plnit a použije při tom </a:t>
            </a:r>
            <a:r>
              <a:rPr lang="cs-CZ" b="1" dirty="0"/>
              <a:t>vadnou</a:t>
            </a:r>
            <a:r>
              <a:rPr lang="cs-CZ" dirty="0"/>
              <a:t> věc, nahradí škodu způsobenou vadou věci. To platí i v případě poskytnutí zdravotnických, sociálních, veterinárních a jiných biologických služeb</a:t>
            </a:r>
            <a:r>
              <a:rPr lang="cs-CZ" dirty="0" smtClean="0"/>
              <a:t>.</a:t>
            </a:r>
          </a:p>
          <a:p>
            <a:r>
              <a:rPr lang="cs-CZ" dirty="0" smtClean="0"/>
              <a:t>Nevztahuje se na nesprávně zvolenou věc.</a:t>
            </a:r>
          </a:p>
          <a:p>
            <a:r>
              <a:rPr lang="cs-CZ" dirty="0"/>
              <a:t>Způsobí-li škodu věc sama od sebe, nahradí škodu ten, kdo nad věcí měl mít </a:t>
            </a:r>
            <a:r>
              <a:rPr lang="cs-CZ" dirty="0" smtClean="0"/>
              <a:t>dohled. (lze se </a:t>
            </a:r>
            <a:r>
              <a:rPr lang="cs-CZ" dirty="0" err="1" smtClean="0"/>
              <a:t>sprostit</a:t>
            </a:r>
            <a:r>
              <a:rPr lang="cs-CZ" dirty="0" smtClean="0"/>
              <a:t>)</a:t>
            </a:r>
            <a:endParaRPr lang="cs-CZ" dirty="0"/>
          </a:p>
          <a:p>
            <a:pPr marL="109728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628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Škoda na odložené věci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Je-li s provozováním nějaké činnosti </a:t>
            </a:r>
            <a:r>
              <a:rPr lang="cs-CZ" b="1" dirty="0"/>
              <a:t>zpravidla spojeno odkládání </a:t>
            </a:r>
            <a:r>
              <a:rPr lang="cs-CZ" dirty="0"/>
              <a:t>věcí a byla-li věc odložena na místě k tomu určeném nebo na místě, kam se takové věci obvykle ukládají, </a:t>
            </a:r>
            <a:endParaRPr lang="cs-CZ" dirty="0" smtClean="0"/>
          </a:p>
          <a:p>
            <a:r>
              <a:rPr lang="cs-CZ" dirty="0" smtClean="0"/>
              <a:t>nahradí </a:t>
            </a:r>
            <a:r>
              <a:rPr lang="cs-CZ" dirty="0"/>
              <a:t>provozovatel poškození, ztrátu nebo zničení věci tomu, kdo ji odložil, popřípadě vlastníku věci. </a:t>
            </a:r>
            <a:endParaRPr lang="cs-CZ" dirty="0" smtClean="0"/>
          </a:p>
          <a:p>
            <a:r>
              <a:rPr lang="cs-CZ" dirty="0" smtClean="0"/>
              <a:t>Stejně </a:t>
            </a:r>
            <a:r>
              <a:rPr lang="cs-CZ" dirty="0"/>
              <a:t>nahradí škodu provozovatel hlídaných garáží nebo zařízení podobného druhu, jedná-li se o dopravní prostředky v nich umístěné a o jejich příslušenství. </a:t>
            </a:r>
          </a:p>
        </p:txBody>
      </p:sp>
    </p:spTree>
    <p:extLst>
      <p:ext uri="{BB962C8B-B14F-4D97-AF65-F5344CB8AC3E}">
        <p14:creationId xmlns:p14="http://schemas.microsoft.com/office/powerpoint/2010/main" val="127827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</a:rPr>
              <a:t>Škoda způsobená informací nebo radou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u="sng" dirty="0"/>
              <a:t>Kdo se hlásí j</a:t>
            </a:r>
            <a:r>
              <a:rPr lang="cs-CZ" dirty="0"/>
              <a:t>ako příslušník určitého stavu nebo povolání k odbornému výkonu nebo jinak vystupuje jako </a:t>
            </a:r>
            <a:r>
              <a:rPr lang="cs-CZ" b="1" u="sng" dirty="0"/>
              <a:t>odborník</a:t>
            </a:r>
            <a:r>
              <a:rPr lang="cs-CZ" dirty="0"/>
              <a:t>, </a:t>
            </a:r>
            <a:endParaRPr lang="cs-CZ" dirty="0" smtClean="0"/>
          </a:p>
          <a:p>
            <a:r>
              <a:rPr lang="cs-CZ" dirty="0" smtClean="0"/>
              <a:t>nahradí </a:t>
            </a:r>
            <a:r>
              <a:rPr lang="cs-CZ" dirty="0"/>
              <a:t>škodu, </a:t>
            </a:r>
            <a:r>
              <a:rPr lang="cs-CZ" b="1" u="sng" dirty="0"/>
              <a:t>způsobí-li ji neúplnou nebo nesprávnou informací </a:t>
            </a:r>
            <a:r>
              <a:rPr lang="cs-CZ" dirty="0"/>
              <a:t>nebo škodlivou radou </a:t>
            </a:r>
            <a:endParaRPr lang="cs-CZ" dirty="0" smtClean="0"/>
          </a:p>
          <a:p>
            <a:r>
              <a:rPr lang="cs-CZ" dirty="0" smtClean="0"/>
              <a:t>danou </a:t>
            </a:r>
            <a:r>
              <a:rPr lang="cs-CZ" dirty="0"/>
              <a:t>za odměnu v záležitosti svého vědění nebo </a:t>
            </a:r>
            <a:r>
              <a:rPr lang="cs-CZ" dirty="0" smtClean="0"/>
              <a:t>dovednosti.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579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Rozsah náhrady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892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Obecné ustanovení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(1) Škoda se nahrazuje uvedením do předešlého stavu. Není-li to dobře možné, anebo žádá-li to poškozený, hradí se škoda v penězích. 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(</a:t>
            </a:r>
            <a:r>
              <a:rPr lang="cs-CZ" dirty="0"/>
              <a:t>2) Nemajetková újma se odčiní přiměřeným zadostiučiněním. Zadostiučinění musí být poskytnuto v penězích, nezajistí-li jeho jiný způsob skutečné a dostatečně účinné odčinění způsobené újmy.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790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Rozsah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292350" y="2286001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51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ZZS)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14860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717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Náhrada při ublížení na zdraví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/>
          </p:nvPr>
        </p:nvGraphicFramePr>
        <p:xfrm>
          <a:off x="2292097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77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Usmrcení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Při usmrcení nebo zvlášť závažném ublížení na zdraví odčiní škůdce </a:t>
            </a:r>
            <a:r>
              <a:rPr lang="cs-CZ" b="1" dirty="0"/>
              <a:t>duševní útrapy manželu, rodiči, dítěti nebo jiné osobě blízké peněžitou náhradou vyvažující plně jejich utrpení. Nelze-li </a:t>
            </a:r>
            <a:r>
              <a:rPr lang="cs-CZ" dirty="0"/>
              <a:t>výši náhrady takto určit, stanoví se podle zásad slušnosti.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235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Náklady spojené s péčí o zdraví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 </a:t>
            </a:r>
            <a:r>
              <a:rPr lang="cs-CZ" dirty="0" smtClean="0"/>
              <a:t>Škůdce </a:t>
            </a:r>
            <a:r>
              <a:rPr lang="cs-CZ" dirty="0"/>
              <a:t>hradí též účelně vynaložené náklady spojené s péčí o zdraví poškozeného, s péčí o jeho osobu nebo jeho domácnost tomu, kdo je vynaložil; požádá-li o to, složí mu škůdce na tyto náklady přiměřenou zálohu.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974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</a:rPr>
              <a:t>Náklady pohřbu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Škůdce nahradí tomu, kdo je vynaložil, přiměřené náklady spojené s pohřbem </a:t>
            </a: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v </a:t>
            </a:r>
            <a:r>
              <a:rPr lang="cs-CZ" dirty="0"/>
              <a:t>rozsahu, v jakém nebyly uhrazeny veřejnou dávkou podle jiného právního předpisu. Přitom se přihlédne k zvyklostem i k okolnostem jednotlivého případu. </a:t>
            </a:r>
          </a:p>
        </p:txBody>
      </p:sp>
    </p:spTree>
    <p:extLst>
      <p:ext uri="{BB962C8B-B14F-4D97-AF65-F5344CB8AC3E}">
        <p14:creationId xmlns:p14="http://schemas.microsoft.com/office/powerpoint/2010/main" val="123584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Náhrada za ztrátu na výdělku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Náhrada za ztrátu na výdělku po dobu pracovní neschopnosti poškozeného se hradí peněžitým důchodem ve výši rozdílu mezi průměrným výdělkem poškozeného před vznikem újmy a náhradou toho, co poškozenému bylo vyplaceno v důsledku nemoci či úrazu podle jiného právního předpisu.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450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Náhrada za ztrátu na důchodu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Náhrada za ztrátu na důchodu náleží poškozenému ve výši rozdílu mezi důchodem, na který poškozenému vzniklo právo, a důchodem, na který by mu bylo vzniklo právo, jestliže by do základu, z něhož byl vyměřen důchod, byla zahrnuta náhrada za ztrátu na výdělku po skončení pracovní neschopnosti, kterou poškozený pobíral v době rozhodné pro vyměření důchodu. </a:t>
            </a:r>
          </a:p>
        </p:txBody>
      </p:sp>
    </p:spTree>
    <p:extLst>
      <p:ext uri="{BB962C8B-B14F-4D97-AF65-F5344CB8AC3E}">
        <p14:creationId xmlns:p14="http://schemas.microsoft.com/office/powerpoint/2010/main" val="38194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Náklady na výživu pozůstalým	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Při usmrcení hradí škůdce peněžitým důchodem náklady na výživu pozůstalým, kterým zemřelý ke dni své smrti poskytoval nebo byl povinen poskytovat výživu. </a:t>
            </a:r>
            <a:endParaRPr lang="cs-CZ" dirty="0" smtClean="0"/>
          </a:p>
          <a:p>
            <a:r>
              <a:rPr lang="cs-CZ" dirty="0" smtClean="0"/>
              <a:t>Náhrada </a:t>
            </a:r>
            <a:r>
              <a:rPr lang="cs-CZ" dirty="0"/>
              <a:t>náleží pozůstalým ve výši rozdílu mezi dávkami důchodového zabezpečení poskytovanými z téhož důvodu a tím, co by poškozený podle rozumného očekávání mohl pozůstalým na těchto nákladech poskytovat, pokud by k jeho zranění nedošlo. </a:t>
            </a:r>
          </a:p>
        </p:txBody>
      </p:sp>
    </p:spTree>
    <p:extLst>
      <p:ext uri="{BB962C8B-B14F-4D97-AF65-F5344CB8AC3E}">
        <p14:creationId xmlns:p14="http://schemas.microsoft.com/office/powerpoint/2010/main" val="16667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Trestný čin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046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Trestný čin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Trestným činem je protiprávní čin, který trestní zákon označuje za trestný a který vykazuje znaky uvedené v takovém zákoně. </a:t>
            </a:r>
          </a:p>
          <a:p>
            <a:endParaRPr lang="cs-CZ" dirty="0"/>
          </a:p>
          <a:p>
            <a:r>
              <a:rPr lang="cs-CZ" dirty="0" smtClean="0"/>
              <a:t>K </a:t>
            </a:r>
            <a:r>
              <a:rPr lang="cs-CZ" dirty="0"/>
              <a:t>trestní odpovědnosti za trestný čin je třeba úmyslného zavinění, nestanoví-li trestní zákon výslovně, že postačí zavinění z nedbalosti.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506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Trestný čin je spáchán úmyslně, jestliže pachatel 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cs-CZ" dirty="0"/>
          </a:p>
          <a:p>
            <a:r>
              <a:rPr lang="cs-CZ" dirty="0"/>
              <a:t>a) chtěl způsobem uvedeným v trestním zákoně porušit nebo ohrozit zájem chráněný takovým zákonem, nebo </a:t>
            </a:r>
          </a:p>
          <a:p>
            <a:pPr marL="109728" indent="0">
              <a:buNone/>
            </a:pPr>
            <a:r>
              <a:rPr lang="cs-CZ" dirty="0"/>
              <a:t> </a:t>
            </a:r>
          </a:p>
          <a:p>
            <a:r>
              <a:rPr lang="cs-CZ" dirty="0"/>
              <a:t>b) věděl, že svým jednáním může takové porušení nebo ohrožení způsobit, a pro případ, že je způsobí, byl s tím srozuměn.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273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</a:t>
            </a:r>
            <a:r>
              <a:rPr lang="cs-CZ" dirty="0" err="1" smtClean="0"/>
              <a:t>ZoZS</a:t>
            </a:r>
            <a:r>
              <a:rPr lang="cs-CZ" dirty="0" smtClean="0"/>
              <a:t>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565180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074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/>
              </a:rPr>
              <a:t>Nedbalost je: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</a:t>
            </a:r>
            <a:r>
              <a:rPr lang="cs-CZ" dirty="0"/>
              <a:t>) věděl, že může způsobem uvedeným v trestním zákoně porušit nebo ohrozit zájem chráněný takovým zákonem, ale bez přiměřených důvodů spoléhal, že takové porušení nebo ohrožení nezpůsobí, nebo </a:t>
            </a:r>
          </a:p>
          <a:p>
            <a:pPr marL="109728" indent="0">
              <a:buNone/>
            </a:pPr>
            <a:endParaRPr lang="cs-CZ" dirty="0"/>
          </a:p>
          <a:p>
            <a:r>
              <a:rPr lang="cs-CZ" dirty="0"/>
              <a:t>b) nevěděl, že svým jednáním může takové porušení nebo ohrožení způsobit, ač o tom vzhledem k okolnostem a k svým osobním poměrům vědět měl a mohl.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684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Zásada subsidiarity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Trestní odpovědnost pachatele a trestněprávní důsledky s ní spojené lze uplatňovat jen v případech společensky škodlivých, ve kterých nepostačuje uplatnění odpovědnosti podle jiného právního předpisu. </a:t>
            </a:r>
          </a:p>
        </p:txBody>
      </p:sp>
    </p:spTree>
    <p:extLst>
      <p:ext uri="{BB962C8B-B14F-4D97-AF65-F5344CB8AC3E}">
        <p14:creationId xmlns:p14="http://schemas.microsoft.com/office/powerpoint/2010/main" val="92874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Profesní samospráva</a:t>
            </a:r>
            <a:endParaRPr lang="cs-CZ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Disciplinární odpovědnost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127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Každý člen komory má povinnost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a)</a:t>
            </a:r>
            <a:r>
              <a:rPr lang="cs-CZ" dirty="0"/>
              <a:t> vykonávat své povolání odborně, v souladu s jeho etikou a způsobem stanoveným zákony,</a:t>
            </a:r>
          </a:p>
          <a:p>
            <a:r>
              <a:rPr lang="cs-CZ" b="1" dirty="0"/>
              <a:t>b)</a:t>
            </a:r>
            <a:r>
              <a:rPr lang="cs-CZ" dirty="0"/>
              <a:t> dodržovat organizační, jednací, volební a disciplinární řád komory,</a:t>
            </a:r>
          </a:p>
          <a:p>
            <a:r>
              <a:rPr lang="cs-CZ" b="1" dirty="0"/>
              <a:t>c)</a:t>
            </a:r>
            <a:r>
              <a:rPr lang="cs-CZ" dirty="0"/>
              <a:t> řádně platit stanovené příspěvky,</a:t>
            </a:r>
          </a:p>
          <a:p>
            <a:r>
              <a:rPr lang="cs-CZ" b="1" dirty="0"/>
              <a:t>d)</a:t>
            </a:r>
            <a:r>
              <a:rPr lang="cs-CZ" dirty="0"/>
              <a:t> oznámit příslušným orgánům komory změny související s výkonem lékařského nebo lékárnického povolání,</a:t>
            </a:r>
          </a:p>
          <a:p>
            <a:r>
              <a:rPr lang="cs-CZ" b="1" dirty="0"/>
              <a:t>e)</a:t>
            </a:r>
            <a:r>
              <a:rPr lang="cs-CZ" dirty="0"/>
              <a:t> v případech stanovených komorou uzavřít odpovědnostní pojištění.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613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Disciplinární odpovědnost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346960" y="2241551"/>
          <a:ext cx="7543800" cy="301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304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Stížnosti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Upravuje Zákon o zdravotních službách</a:t>
            </a:r>
          </a:p>
          <a:p>
            <a:pPr lvl="1"/>
            <a:r>
              <a:rPr lang="cs-CZ" dirty="0"/>
              <a:t>Proti postupu </a:t>
            </a:r>
            <a:r>
              <a:rPr lang="cs-CZ" b="1" u="sng" dirty="0"/>
              <a:t>poskytovatele</a:t>
            </a:r>
            <a:r>
              <a:rPr lang="cs-CZ" dirty="0"/>
              <a:t> při poskytování zdravotních služeb </a:t>
            </a:r>
            <a:endParaRPr lang="cs-CZ" dirty="0" smtClean="0"/>
          </a:p>
          <a:p>
            <a:pPr lvl="1"/>
            <a:r>
              <a:rPr lang="cs-CZ" dirty="0"/>
              <a:t>podává poskytovateli, proti kterému </a:t>
            </a:r>
            <a:r>
              <a:rPr lang="cs-CZ" dirty="0" smtClean="0"/>
              <a:t>směřuje</a:t>
            </a:r>
          </a:p>
          <a:p>
            <a:pPr lvl="1"/>
            <a:r>
              <a:rPr lang="cs-CZ" dirty="0" smtClean="0"/>
              <a:t>Poskytovatel vyřídí do 30 dnů</a:t>
            </a:r>
          </a:p>
          <a:p>
            <a:pPr lvl="1"/>
            <a:r>
              <a:rPr lang="cs-CZ" dirty="0" smtClean="0"/>
              <a:t>Pokud stěžovatel nesouhlasí, obrátí se na kraj</a:t>
            </a:r>
          </a:p>
          <a:p>
            <a:pPr lvl="1"/>
            <a:r>
              <a:rPr lang="cs-CZ" dirty="0" smtClean="0"/>
              <a:t>Kraj posoudí a může uložit nápravné opatření</a:t>
            </a:r>
          </a:p>
          <a:p>
            <a:pPr lvl="1"/>
            <a:r>
              <a:rPr lang="cs-CZ" dirty="0" smtClean="0"/>
              <a:t>Neprovedení opatření vede k odejmutí povinnosti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386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3766</Words>
  <Application>Microsoft Office PowerPoint</Application>
  <PresentationFormat>Širokoúhlá obrazovka</PresentationFormat>
  <Paragraphs>403</Paragraphs>
  <Slides>95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95</vt:i4>
      </vt:variant>
    </vt:vector>
  </HeadingPairs>
  <TitlesOfParts>
    <vt:vector size="99" baseType="lpstr">
      <vt:lpstr>Arial</vt:lpstr>
      <vt:lpstr>Calibri</vt:lpstr>
      <vt:lpstr>Calibri Light</vt:lpstr>
      <vt:lpstr>Motiv Office</vt:lpstr>
      <vt:lpstr>Právní minimum ZP</vt:lpstr>
      <vt:lpstr>Okruhy </vt:lpstr>
      <vt:lpstr>Dříve než začneme …</vt:lpstr>
      <vt:lpstr>Dříve než začneme</vt:lpstr>
      <vt:lpstr>Okruh č. 1</vt:lpstr>
      <vt:lpstr>Pacient má práva:</vt:lpstr>
      <vt:lpstr>Práva pacienta (§28 ZZS)</vt:lpstr>
      <vt:lpstr>Práva pacienta (§28 ZZS)</vt:lpstr>
      <vt:lpstr>Práva pacienta (§28 ZoZS)</vt:lpstr>
      <vt:lpstr>Práva pacienta (§28 ZoZS)</vt:lpstr>
      <vt:lpstr>Povinnosti pacienta(!)</vt:lpstr>
      <vt:lpstr>Odmítnutí poskytnutí ZS</vt:lpstr>
      <vt:lpstr>Potřeba rozlišovat</vt:lpstr>
      <vt:lpstr>Prezentace aplikace PowerPoint</vt:lpstr>
      <vt:lpstr>Informovaný souhlas se zdravotním výkonem; odmítnutí zdravotní péče</vt:lpstr>
      <vt:lpstr>Rozlišovat</vt:lpstr>
      <vt:lpstr>Informace o zdravotním stavu</vt:lpstr>
      <vt:lpstr>Prezentace aplikace PowerPoint</vt:lpstr>
      <vt:lpstr>Písemná forma souhlasu</vt:lpstr>
      <vt:lpstr>Nesouhlas</vt:lpstr>
      <vt:lpstr>REVERS</vt:lpstr>
      <vt:lpstr>Odvolání souhlasu</vt:lpstr>
      <vt:lpstr>Záznam</vt:lpstr>
      <vt:lpstr>Dříve vyslovené přání </vt:lpstr>
      <vt:lpstr>Poskytovatel bude brát zřetel na dříve vyslovené přání pacienta,  </vt:lpstr>
      <vt:lpstr>Prezentace aplikace PowerPoint</vt:lpstr>
      <vt:lpstr>Dříve vyslovené přání </vt:lpstr>
      <vt:lpstr>Nezletilý pacient</vt:lpstr>
      <vt:lpstr>  Hospitalizace pacienta a poskytování zdravotních služeb bez souhlasu</vt:lpstr>
      <vt:lpstr>Okruh č. 3:</vt:lpstr>
      <vt:lpstr>Práva a povinnosti ….. </vt:lpstr>
      <vt:lpstr>Práva a povinnosti ….. </vt:lpstr>
      <vt:lpstr>Práva a povinnosti zdravotnického pracovníka</vt:lpstr>
      <vt:lpstr>Zdravotnický pracovník je …</vt:lpstr>
      <vt:lpstr>Povinnosti ZP dle ZZS</vt:lpstr>
      <vt:lpstr>Práva a povinnosti dle zákoníku práce</vt:lpstr>
      <vt:lpstr>Na další výklad k ZP dnes bohužel není čas</vt:lpstr>
      <vt:lpstr>Práva zdravotnického pracovníka</vt:lpstr>
      <vt:lpstr>Výhrada svědomí</vt:lpstr>
      <vt:lpstr>Zdravotnická dokumentace a povinnost mlčenlivosti</vt:lpstr>
      <vt:lpstr>Zdravotnická dokumentace</vt:lpstr>
      <vt:lpstr>Zdravotnická dokumentace ZOZS</vt:lpstr>
      <vt:lpstr>Obsah</vt:lpstr>
      <vt:lpstr>Forma </vt:lpstr>
      <vt:lpstr>Nahlížení do zdravotnické dokumentace</vt:lpstr>
      <vt:lpstr>Zdravotničtí pracovníci</vt:lpstr>
      <vt:lpstr>Pacient</vt:lpstr>
      <vt:lpstr>Prezentace aplikace PowerPoint</vt:lpstr>
      <vt:lpstr>Studenti</vt:lpstr>
      <vt:lpstr>Pořizování kopií</vt:lpstr>
      <vt:lpstr>Prezentace aplikace PowerPoint</vt:lpstr>
      <vt:lpstr>Prezentace aplikace PowerPoint</vt:lpstr>
      <vt:lpstr>Prezentace aplikace PowerPoint</vt:lpstr>
      <vt:lpstr>Trestní odpovědnost</vt:lpstr>
      <vt:lpstr>Ochrana osobních údajů</vt:lpstr>
      <vt:lpstr>Okruh č. 5  Odpovědnost</vt:lpstr>
      <vt:lpstr>Právní odpovědnost ve zdravotnictví</vt:lpstr>
      <vt:lpstr>Předpoklady vzniku odpovědnosti</vt:lpstr>
      <vt:lpstr>Porušení právní povinnosti</vt:lpstr>
      <vt:lpstr>Lex artis</vt:lpstr>
      <vt:lpstr>Složky lege artis</vt:lpstr>
      <vt:lpstr>Seznam postupů lege artis</vt:lpstr>
      <vt:lpstr>Problémy</vt:lpstr>
      <vt:lpstr>Povinnost prevence</vt:lpstr>
      <vt:lpstr>Typy odpovědnosti</vt:lpstr>
      <vt:lpstr>Odpovědnost dle práva občanského</vt:lpstr>
      <vt:lpstr>Náhrada újmy</vt:lpstr>
      <vt:lpstr>Prezentace aplikace PowerPoint</vt:lpstr>
      <vt:lpstr>Náhoda</vt:lpstr>
      <vt:lpstr>Vyloučení protiprávnosti</vt:lpstr>
      <vt:lpstr>Povinnosti k náhradě se škůdce zprostí,</vt:lpstr>
      <vt:lpstr>§2919 – obohacení z deliktu</vt:lpstr>
      <vt:lpstr>Škoda z provozní činnosti </vt:lpstr>
      <vt:lpstr>Škoda způsobená věcí </vt:lpstr>
      <vt:lpstr>Škoda na odložené věci</vt:lpstr>
      <vt:lpstr>Škoda způsobená informací nebo radou </vt:lpstr>
      <vt:lpstr>Rozsah náhrady</vt:lpstr>
      <vt:lpstr>Obecné ustanovení</vt:lpstr>
      <vt:lpstr>Rozsah</vt:lpstr>
      <vt:lpstr>Náhrada při ublížení na zdraví</vt:lpstr>
      <vt:lpstr>Usmrcení</vt:lpstr>
      <vt:lpstr>Náklady spojené s péčí o zdraví </vt:lpstr>
      <vt:lpstr>Náklady pohřbu </vt:lpstr>
      <vt:lpstr>Náhrada za ztrátu na výdělku </vt:lpstr>
      <vt:lpstr>Náhrada za ztrátu na důchodu </vt:lpstr>
      <vt:lpstr>Náklady na výživu pozůstalým </vt:lpstr>
      <vt:lpstr>Trestný čin</vt:lpstr>
      <vt:lpstr>Trestný čin</vt:lpstr>
      <vt:lpstr>Trestný čin je spáchán úmyslně, jestliže pachatel </vt:lpstr>
      <vt:lpstr>Nedbalost je:</vt:lpstr>
      <vt:lpstr>Zásada subsidiarity</vt:lpstr>
      <vt:lpstr>Profesní samospráva</vt:lpstr>
      <vt:lpstr>Každý člen komory má povinnost</vt:lpstr>
      <vt:lpstr>Disciplinární odpovědnost</vt:lpstr>
      <vt:lpstr>Stížnosti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Právní minimum lékaře</dc:title>
  <dc:creator>Michal Koščík</dc:creator>
  <cp:lastModifiedBy>Michal Koščík</cp:lastModifiedBy>
  <cp:revision>29</cp:revision>
  <cp:lastPrinted>2015-03-13T12:46:12Z</cp:lastPrinted>
  <dcterms:created xsi:type="dcterms:W3CDTF">2015-03-11T20:11:23Z</dcterms:created>
  <dcterms:modified xsi:type="dcterms:W3CDTF">2015-09-15T19:55:28Z</dcterms:modified>
</cp:coreProperties>
</file>