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70" r:id="rId4"/>
    <p:sldId id="271" r:id="rId5"/>
    <p:sldId id="257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11" autoAdjust="0"/>
    <p:restoredTop sz="94434" autoAdjust="0"/>
  </p:normalViewPr>
  <p:slideViewPr>
    <p:cSldViewPr>
      <p:cViewPr>
        <p:scale>
          <a:sx n="68" d="100"/>
          <a:sy n="68" d="100"/>
        </p:scale>
        <p:origin x="-102" y="-15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24.9.2015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24.9.2015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07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273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NULL" TargetMode="External"/><Relationship Id="rId4" Type="http://schemas.openxmlformats.org/officeDocument/2006/relationships/hyperlink" Target="http://tt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5860" y="1556792"/>
            <a:ext cx="9937104" cy="2667000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 smtClean="0">
                <a:latin typeface="Consolas"/>
              </a:rPr>
              <a:t>Čeština: 1. lekce</a:t>
            </a:r>
            <a:br>
              <a:rPr lang="cs-CZ" dirty="0" smtClean="0">
                <a:latin typeface="Consolas"/>
              </a:rPr>
            </a:br>
            <a:r>
              <a:rPr lang="cs-CZ" dirty="0" smtClean="0">
                <a:latin typeface="Consolas"/>
              </a:rPr>
              <a:t>Czech </a:t>
            </a:r>
            <a:r>
              <a:rPr lang="cs-CZ" dirty="0" err="1" smtClean="0">
                <a:latin typeface="Consolas"/>
              </a:rPr>
              <a:t>language</a:t>
            </a:r>
            <a:r>
              <a:rPr lang="cs-CZ" dirty="0" smtClean="0">
                <a:latin typeface="Consolas"/>
              </a:rPr>
              <a:t>: 1</a:t>
            </a:r>
            <a:r>
              <a:rPr lang="cs-CZ" baseline="30000" dirty="0" smtClean="0">
                <a:latin typeface="Consolas"/>
              </a:rPr>
              <a:t>st</a:t>
            </a:r>
            <a:r>
              <a:rPr lang="cs-CZ" dirty="0" smtClean="0">
                <a:latin typeface="Consolas"/>
              </a:rPr>
              <a:t> </a:t>
            </a:r>
            <a:r>
              <a:rPr lang="cs-CZ" dirty="0" err="1" smtClean="0">
                <a:latin typeface="Consolas"/>
              </a:rPr>
              <a:t>lesson</a:t>
            </a:r>
            <a:endParaRPr lang="cs-CZ" sz="5400" b="0" i="0" dirty="0">
              <a:solidFill>
                <a:schemeClr val="tx1"/>
              </a:solidFill>
              <a:latin typeface="Consolas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Martin Punčochář</a:t>
            </a:r>
          </a:p>
          <a:p>
            <a:r>
              <a:rPr lang="cs-CZ" dirty="0" smtClean="0"/>
              <a:t>54084@mail.muni.cz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468542" cy="1020762"/>
          </a:xfrm>
        </p:spPr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 </a:t>
            </a:r>
            <a:r>
              <a:rPr lang="cs-CZ" dirty="0" err="1" smtClean="0"/>
              <a:t>tests</a:t>
            </a:r>
            <a:r>
              <a:rPr lang="cs-CZ" dirty="0" smtClean="0"/>
              <a:t> </a:t>
            </a:r>
            <a:r>
              <a:rPr lang="en-GB" dirty="0" smtClean="0"/>
              <a:t>&amp; </a:t>
            </a:r>
            <a:r>
              <a:rPr lang="cs-CZ" dirty="0" err="1" smtClean="0"/>
              <a:t>credit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Semester = 13 weeks</a:t>
            </a:r>
          </a:p>
          <a:p>
            <a:r>
              <a:rPr lang="cs-CZ" dirty="0" smtClean="0"/>
              <a:t>3</a:t>
            </a:r>
            <a:r>
              <a:rPr lang="en-GB" dirty="0" smtClean="0"/>
              <a:t> </a:t>
            </a:r>
            <a:r>
              <a:rPr lang="en-GB" dirty="0" smtClean="0"/>
              <a:t>progress </a:t>
            </a:r>
            <a:r>
              <a:rPr lang="en-GB" dirty="0" smtClean="0"/>
              <a:t>tests; </a:t>
            </a:r>
            <a:r>
              <a:rPr lang="en-GB" dirty="0" err="1" smtClean="0"/>
              <a:t>passmark</a:t>
            </a:r>
            <a:r>
              <a:rPr lang="en-GB" dirty="0" smtClean="0"/>
              <a:t> = 70 %</a:t>
            </a:r>
          </a:p>
          <a:p>
            <a:r>
              <a:rPr lang="en-GB" dirty="0" smtClean="0"/>
              <a:t>credit test: </a:t>
            </a:r>
            <a:r>
              <a:rPr lang="cs-CZ" dirty="0" smtClean="0"/>
              <a:t>13th </a:t>
            </a:r>
            <a:r>
              <a:rPr lang="cs-CZ" dirty="0" err="1" smtClean="0"/>
              <a:t>week</a:t>
            </a:r>
            <a:r>
              <a:rPr lang="en-GB" dirty="0" smtClean="0"/>
              <a:t>; </a:t>
            </a:r>
            <a:r>
              <a:rPr lang="en-GB" dirty="0" err="1" smtClean="0"/>
              <a:t>passmark</a:t>
            </a:r>
            <a:r>
              <a:rPr lang="en-GB" dirty="0" smtClean="0"/>
              <a:t> = 70 % </a:t>
            </a:r>
          </a:p>
          <a:p>
            <a:pPr lvl="1"/>
            <a:r>
              <a:rPr lang="en-GB" dirty="0" smtClean="0"/>
              <a:t>1 successfully passed progress test: 6</a:t>
            </a:r>
            <a:r>
              <a:rPr lang="cs-CZ" dirty="0" smtClean="0"/>
              <a:t>5</a:t>
            </a:r>
            <a:r>
              <a:rPr lang="en-GB" dirty="0" smtClean="0"/>
              <a:t> %</a:t>
            </a:r>
          </a:p>
          <a:p>
            <a:pPr lvl="1"/>
            <a:r>
              <a:rPr lang="en-GB" dirty="0" smtClean="0"/>
              <a:t>2 successfully passed progress tests: 6</a:t>
            </a:r>
            <a:r>
              <a:rPr lang="cs-CZ" dirty="0" smtClean="0"/>
              <a:t>0</a:t>
            </a:r>
            <a:r>
              <a:rPr lang="en-GB" dirty="0" smtClean="0"/>
              <a:t> %</a:t>
            </a:r>
          </a:p>
          <a:p>
            <a:r>
              <a:rPr lang="cs-CZ" dirty="0" err="1" smtClean="0"/>
              <a:t>projects</a:t>
            </a:r>
            <a:r>
              <a:rPr lang="cs-CZ" dirty="0" smtClean="0"/>
              <a:t>: 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Oblíbený svátek v mé zemi (3rd </a:t>
            </a:r>
            <a:r>
              <a:rPr lang="cs-CZ" dirty="0" err="1" smtClean="0"/>
              <a:t>week</a:t>
            </a:r>
            <a:r>
              <a:rPr lang="cs-CZ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smtClean="0"/>
              <a:t>Existují </a:t>
            </a:r>
            <a:r>
              <a:rPr lang="cs-CZ" dirty="0"/>
              <a:t>typická ženské a mužské profese</a:t>
            </a:r>
            <a:r>
              <a:rPr lang="cs-CZ" dirty="0" smtClean="0"/>
              <a:t>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/>
              <a:t>Životní styl.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446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absences</a:t>
            </a:r>
            <a:r>
              <a:rPr lang="cs-CZ" dirty="0" smtClean="0"/>
              <a:t> </a:t>
            </a:r>
            <a:r>
              <a:rPr lang="en-GB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substitutions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 of unexcused absences: 2</a:t>
            </a:r>
          </a:p>
          <a:p>
            <a:r>
              <a:rPr lang="en-GB" dirty="0" smtClean="0"/>
              <a:t>number of recommended absences: 0</a:t>
            </a:r>
          </a:p>
          <a:p>
            <a:r>
              <a:rPr lang="en-GB" dirty="0" smtClean="0"/>
              <a:t>substitution must be made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en-GB" dirty="0" smtClean="0"/>
              <a:t>the week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absence</a:t>
            </a:r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notified</a:t>
            </a:r>
            <a:r>
              <a:rPr lang="cs-CZ" dirty="0" smtClean="0"/>
              <a:t> and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agree</a:t>
            </a:r>
            <a:r>
              <a:rPr lang="cs-CZ" smtClean="0"/>
              <a:t> in </a:t>
            </a:r>
            <a:r>
              <a:rPr lang="cs-CZ" dirty="0" err="1" smtClean="0"/>
              <a:t>advance</a:t>
            </a:r>
            <a:endParaRPr lang="en-GB" dirty="0" smtClean="0"/>
          </a:p>
          <a:p>
            <a:r>
              <a:rPr lang="en-GB" dirty="0" smtClean="0"/>
              <a:t>substitution </a:t>
            </a:r>
            <a:r>
              <a:rPr lang="en-GB" b="1" dirty="0" smtClean="0"/>
              <a:t>is not allowed </a:t>
            </a:r>
            <a:r>
              <a:rPr lang="cs-CZ" dirty="0" smtClean="0"/>
              <a:t>o</a:t>
            </a:r>
            <a:r>
              <a:rPr lang="en-GB" dirty="0" smtClean="0"/>
              <a:t>n test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20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mluvtecesky.net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/>
              <a:t>: sign in and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 to </a:t>
            </a:r>
            <a:r>
              <a:rPr lang="cs-CZ" dirty="0" err="1"/>
              <a:t>review</a:t>
            </a:r>
            <a:r>
              <a:rPr lang="cs-CZ" dirty="0"/>
              <a:t> and study more:  </a:t>
            </a:r>
            <a:r>
              <a:rPr lang="cs-CZ" dirty="0">
                <a:latin typeface="Corbel" charset="0"/>
                <a:hlinkClick r:id="rId3"/>
              </a:rPr>
              <a:t>h</a:t>
            </a:r>
            <a:r>
              <a:rPr lang="cs-CZ" dirty="0">
                <a:latin typeface="Corbel" charset="0"/>
                <a:hlinkClick r:id="rId4"/>
              </a:rPr>
              <a:t>ttp</a:t>
            </a:r>
            <a:r>
              <a:rPr lang="cs-CZ" dirty="0">
                <a:latin typeface="Corbel" charset="0"/>
                <a:hlinkClick r:id="rId5" invalidUrl="http://://"/>
              </a:rPr>
              <a:t>://</a:t>
            </a:r>
            <a:r>
              <a:rPr lang="cs-CZ" dirty="0">
                <a:latin typeface="Corbel" charset="0"/>
                <a:hlinkClick r:id="rId3"/>
              </a:rPr>
              <a:t>mluvtecesky.net/en</a:t>
            </a:r>
            <a:r>
              <a:rPr lang="cs-CZ" dirty="0">
                <a:latin typeface="Corbel" charset="0"/>
              </a:rPr>
              <a:t>, </a:t>
            </a:r>
            <a:r>
              <a:rPr lang="cs-CZ" dirty="0" err="1" smtClean="0">
                <a:latin typeface="Corbel" charset="0"/>
              </a:rPr>
              <a:t>especially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141</Words>
  <Application>Microsoft Office PowerPoint</Application>
  <PresentationFormat>Vlastní</PresentationFormat>
  <Paragraphs>25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Chalkboard_16x9</vt:lpstr>
      <vt:lpstr>Čeština: 1. lekce Czech language: 1st lesson</vt:lpstr>
      <vt:lpstr>Important information: tests &amp; credit </vt:lpstr>
      <vt:lpstr>Important information:  absences &amp; substitutions</vt:lpstr>
      <vt:lpstr>mluvtecesky.net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2015-09-24T16:18:06Z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