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3FD0D-87DE-4C9F-BCD5-DE1E32A036C5}" type="datetimeFigureOut">
              <a:rPr lang="cs-CZ" smtClean="0"/>
              <a:t>26.9.2015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9A9C-FCC6-460A-8F48-21FBF3AEF5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222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3FD0D-87DE-4C9F-BCD5-DE1E32A036C5}" type="datetimeFigureOut">
              <a:rPr lang="cs-CZ" smtClean="0"/>
              <a:t>26.9.2015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9A9C-FCC6-460A-8F48-21FBF3AEF5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9611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3FD0D-87DE-4C9F-BCD5-DE1E32A036C5}" type="datetimeFigureOut">
              <a:rPr lang="cs-CZ" smtClean="0"/>
              <a:t>26.9.2015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9A9C-FCC6-460A-8F48-21FBF3AEF5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685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3FD0D-87DE-4C9F-BCD5-DE1E32A036C5}" type="datetimeFigureOut">
              <a:rPr lang="cs-CZ" smtClean="0"/>
              <a:t>26.9.2015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9A9C-FCC6-460A-8F48-21FBF3AEF5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287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3FD0D-87DE-4C9F-BCD5-DE1E32A036C5}" type="datetimeFigureOut">
              <a:rPr lang="cs-CZ" smtClean="0"/>
              <a:t>26.9.2015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9A9C-FCC6-460A-8F48-21FBF3AEF5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32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3FD0D-87DE-4C9F-BCD5-DE1E32A036C5}" type="datetimeFigureOut">
              <a:rPr lang="cs-CZ" smtClean="0"/>
              <a:t>26.9.2015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9A9C-FCC6-460A-8F48-21FBF3AEF5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912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3FD0D-87DE-4C9F-BCD5-DE1E32A036C5}" type="datetimeFigureOut">
              <a:rPr lang="cs-CZ" smtClean="0"/>
              <a:t>26.9.2015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9A9C-FCC6-460A-8F48-21FBF3AEF5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615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3FD0D-87DE-4C9F-BCD5-DE1E32A036C5}" type="datetimeFigureOut">
              <a:rPr lang="cs-CZ" smtClean="0"/>
              <a:t>26.9.2015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9A9C-FCC6-460A-8F48-21FBF3AEF5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31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3FD0D-87DE-4C9F-BCD5-DE1E32A036C5}" type="datetimeFigureOut">
              <a:rPr lang="cs-CZ" smtClean="0"/>
              <a:t>26.9.2015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9A9C-FCC6-460A-8F48-21FBF3AEF5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635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3FD0D-87DE-4C9F-BCD5-DE1E32A036C5}" type="datetimeFigureOut">
              <a:rPr lang="cs-CZ" smtClean="0"/>
              <a:t>26.9.2015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9A9C-FCC6-460A-8F48-21FBF3AEF5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630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3FD0D-87DE-4C9F-BCD5-DE1E32A036C5}" type="datetimeFigureOut">
              <a:rPr lang="cs-CZ" smtClean="0"/>
              <a:t>26.9.2015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9A9C-FCC6-460A-8F48-21FBF3AEF5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14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3FD0D-87DE-4C9F-BCD5-DE1E32A036C5}" type="datetimeFigureOut">
              <a:rPr lang="cs-CZ" smtClean="0"/>
              <a:t>26.9.2015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29A9C-FCC6-460A-8F48-21FBF3AEF5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73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Digestive </a:t>
            </a:r>
            <a:r>
              <a:rPr lang="cs-CZ" dirty="0" err="1" smtClean="0"/>
              <a:t>system</a:t>
            </a:r>
            <a:r>
              <a:rPr lang="cs-CZ" dirty="0" smtClean="0"/>
              <a:t> 1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 smtClean="0"/>
              <a:t>Pictures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MedAtlas</a:t>
            </a:r>
            <a:r>
              <a:rPr lang="cs-CZ" dirty="0" smtClean="0"/>
              <a:t> </a:t>
            </a:r>
            <a:r>
              <a:rPr lang="cs-CZ" dirty="0" err="1" smtClean="0"/>
              <a:t>version</a:t>
            </a:r>
            <a:r>
              <a:rPr lang="cs-CZ" dirty="0" smtClean="0"/>
              <a:t> 3,0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5260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395288"/>
            <a:ext cx="804862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57367" y="1988839"/>
            <a:ext cx="9836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600" dirty="0" err="1" smtClean="0"/>
              <a:t>circular</a:t>
            </a:r>
            <a:endParaRPr lang="cs-CZ" sz="1600" dirty="0" smtClean="0"/>
          </a:p>
          <a:p>
            <a:pPr algn="ctr"/>
            <a:r>
              <a:rPr lang="cs-CZ" sz="1600" dirty="0" smtClean="0"/>
              <a:t>  </a:t>
            </a:r>
            <a:r>
              <a:rPr lang="cs-CZ" sz="1600" dirty="0" err="1" smtClean="0"/>
              <a:t>furrow</a:t>
            </a:r>
            <a:r>
              <a:rPr lang="cs-CZ" sz="1600" dirty="0" smtClean="0"/>
              <a:t>   </a:t>
            </a:r>
            <a:endParaRPr lang="cs-CZ" sz="1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627784" y="3147037"/>
            <a:ext cx="13822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      taste bud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372842" y="5733256"/>
            <a:ext cx="21991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 smtClean="0"/>
              <a:t>stratified</a:t>
            </a:r>
            <a:r>
              <a:rPr lang="cs-CZ" sz="1600" dirty="0" smtClean="0"/>
              <a:t> </a:t>
            </a:r>
            <a:r>
              <a:rPr lang="cs-CZ" sz="1600" dirty="0" err="1" smtClean="0"/>
              <a:t>squamous</a:t>
            </a:r>
            <a:r>
              <a:rPr lang="cs-CZ" sz="1600" dirty="0" smtClean="0"/>
              <a:t> </a:t>
            </a:r>
          </a:p>
          <a:p>
            <a:pPr algn="ctr"/>
            <a:r>
              <a:rPr lang="cs-CZ" sz="1600" dirty="0" err="1" smtClean="0"/>
              <a:t>eithelium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81535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20688"/>
            <a:ext cx="805815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771800" y="71046"/>
            <a:ext cx="2279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Palatum </a:t>
            </a:r>
            <a:r>
              <a:rPr lang="cs-CZ" sz="2800" dirty="0" err="1" smtClean="0"/>
              <a:t>molle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660231" y="4509120"/>
            <a:ext cx="177599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fibromuscular</a:t>
            </a:r>
            <a:r>
              <a:rPr lang="cs-CZ" sz="1600" dirty="0" smtClean="0"/>
              <a:t> axis </a:t>
            </a:r>
          </a:p>
          <a:p>
            <a:r>
              <a:rPr lang="cs-CZ" sz="1600" dirty="0" err="1" smtClean="0"/>
              <a:t>of</a:t>
            </a:r>
            <a:r>
              <a:rPr lang="cs-CZ" sz="1600" dirty="0" smtClean="0"/>
              <a:t> soft </a:t>
            </a:r>
            <a:r>
              <a:rPr lang="cs-CZ" sz="1600" dirty="0" err="1" smtClean="0"/>
              <a:t>palate</a:t>
            </a:r>
            <a:endParaRPr lang="cs-CZ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660231" y="6068449"/>
            <a:ext cx="127470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duct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gland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182509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414338"/>
            <a:ext cx="802005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61975" y="3068960"/>
            <a:ext cx="1564852" cy="141577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acini</a:t>
            </a:r>
            <a:endParaRPr lang="cs-CZ" sz="1600" dirty="0" smtClean="0"/>
          </a:p>
          <a:p>
            <a:endParaRPr lang="cs-CZ" sz="1100" dirty="0"/>
          </a:p>
          <a:p>
            <a:r>
              <a:rPr lang="cs-CZ" sz="1600" dirty="0" smtClean="0"/>
              <a:t>      </a:t>
            </a:r>
            <a:r>
              <a:rPr lang="cs-CZ" sz="1600" dirty="0" err="1" smtClean="0"/>
              <a:t>adipous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endParaRPr lang="cs-CZ" sz="1600" dirty="0" smtClean="0"/>
          </a:p>
          <a:p>
            <a:endParaRPr lang="cs-CZ" sz="1100" dirty="0"/>
          </a:p>
          <a:p>
            <a:r>
              <a:rPr lang="cs-CZ" sz="1600" dirty="0" smtClean="0"/>
              <a:t>       </a:t>
            </a:r>
            <a:r>
              <a:rPr lang="cs-CZ" sz="1600" dirty="0" err="1" smtClean="0"/>
              <a:t>striated</a:t>
            </a:r>
            <a:r>
              <a:rPr lang="cs-CZ" sz="1600" dirty="0" smtClean="0"/>
              <a:t> </a:t>
            </a:r>
            <a:r>
              <a:rPr lang="cs-CZ" sz="1600" dirty="0" err="1" smtClean="0"/>
              <a:t>duct</a:t>
            </a:r>
            <a:endParaRPr lang="cs-CZ" sz="1600" dirty="0" smtClean="0"/>
          </a:p>
          <a:p>
            <a:r>
              <a:rPr lang="cs-CZ" sz="1600" dirty="0" smtClean="0"/>
              <a:t>         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516197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400050"/>
            <a:ext cx="802005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020272" y="4437112"/>
            <a:ext cx="1561753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mucous</a:t>
            </a:r>
            <a:r>
              <a:rPr lang="cs-CZ" sz="1600" dirty="0" smtClean="0"/>
              <a:t> </a:t>
            </a:r>
            <a:r>
              <a:rPr lang="cs-CZ" sz="1600" dirty="0" err="1" smtClean="0"/>
              <a:t>tubules</a:t>
            </a:r>
            <a:endParaRPr lang="cs-CZ" sz="1600" dirty="0" smtClean="0"/>
          </a:p>
          <a:p>
            <a:endParaRPr lang="cs-CZ" sz="800" dirty="0" smtClean="0"/>
          </a:p>
          <a:p>
            <a:r>
              <a:rPr lang="cs-CZ" sz="1600" dirty="0" err="1" smtClean="0"/>
              <a:t>ducts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smtClean="0"/>
              <a:t>septa</a:t>
            </a:r>
          </a:p>
          <a:p>
            <a:endParaRPr lang="cs-CZ" sz="1400" dirty="0" smtClean="0"/>
          </a:p>
          <a:p>
            <a:r>
              <a:rPr lang="cs-CZ" sz="1600" dirty="0" err="1" smtClean="0"/>
              <a:t>serous</a:t>
            </a:r>
            <a:r>
              <a:rPr lang="cs-CZ" sz="1600" dirty="0" smtClean="0"/>
              <a:t> </a:t>
            </a:r>
            <a:r>
              <a:rPr lang="cs-CZ" sz="1600" dirty="0" err="1" smtClean="0"/>
              <a:t>acini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883264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395288"/>
            <a:ext cx="804862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47687" y="2924944"/>
            <a:ext cx="1795363" cy="187743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serous</a:t>
            </a:r>
            <a:r>
              <a:rPr lang="cs-CZ" dirty="0" smtClean="0"/>
              <a:t> acinus</a:t>
            </a:r>
          </a:p>
          <a:p>
            <a:endParaRPr lang="cs-CZ" sz="800" dirty="0" smtClean="0"/>
          </a:p>
          <a:p>
            <a:r>
              <a:rPr lang="cs-CZ" dirty="0" smtClean="0"/>
              <a:t>    </a:t>
            </a:r>
            <a:r>
              <a:rPr lang="cs-CZ" dirty="0" err="1" smtClean="0"/>
              <a:t>mucous</a:t>
            </a:r>
            <a:r>
              <a:rPr lang="cs-CZ" dirty="0" smtClean="0"/>
              <a:t> tubule</a:t>
            </a:r>
          </a:p>
          <a:p>
            <a:r>
              <a:rPr lang="cs-CZ" dirty="0" smtClean="0"/>
              <a:t>         </a:t>
            </a:r>
            <a:r>
              <a:rPr lang="cs-CZ" dirty="0" err="1" smtClean="0"/>
              <a:t>adipous</a:t>
            </a:r>
            <a:r>
              <a:rPr lang="cs-CZ" dirty="0" smtClean="0"/>
              <a:t> cell</a:t>
            </a:r>
          </a:p>
          <a:p>
            <a:endParaRPr lang="cs-CZ" dirty="0" smtClean="0"/>
          </a:p>
          <a:p>
            <a:r>
              <a:rPr lang="cs-CZ" dirty="0" err="1" smtClean="0"/>
              <a:t>serous</a:t>
            </a:r>
            <a:r>
              <a:rPr lang="cs-CZ" dirty="0" smtClean="0"/>
              <a:t> </a:t>
            </a:r>
            <a:r>
              <a:rPr lang="cs-CZ" dirty="0" err="1" smtClean="0"/>
              <a:t>demilune</a:t>
            </a:r>
            <a:r>
              <a:rPr lang="cs-CZ" dirty="0" smtClean="0"/>
              <a:t> 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Gianuzzi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2565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005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86583" y="2967335"/>
            <a:ext cx="1753169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/>
              <a:t>serous</a:t>
            </a:r>
            <a:r>
              <a:rPr lang="cs-CZ" dirty="0" smtClean="0"/>
              <a:t> acinus</a:t>
            </a:r>
          </a:p>
          <a:p>
            <a:endParaRPr lang="cs-CZ" sz="800" dirty="0" smtClean="0"/>
          </a:p>
          <a:p>
            <a:r>
              <a:rPr lang="cs-CZ" dirty="0" smtClean="0"/>
              <a:t>   </a:t>
            </a:r>
            <a:r>
              <a:rPr lang="cs-CZ" dirty="0" err="1" smtClean="0"/>
              <a:t>mucous</a:t>
            </a:r>
            <a:r>
              <a:rPr lang="cs-CZ" dirty="0" smtClean="0"/>
              <a:t> tubule</a:t>
            </a:r>
          </a:p>
          <a:p>
            <a:endParaRPr lang="cs-CZ" dirty="0" smtClean="0"/>
          </a:p>
          <a:p>
            <a:r>
              <a:rPr lang="cs-CZ" dirty="0" smtClean="0"/>
              <a:t>       </a:t>
            </a:r>
            <a:r>
              <a:rPr lang="cs-CZ" dirty="0" err="1" smtClean="0"/>
              <a:t>striated</a:t>
            </a:r>
            <a:r>
              <a:rPr lang="cs-CZ" dirty="0" smtClean="0"/>
              <a:t> </a:t>
            </a:r>
            <a:r>
              <a:rPr lang="cs-CZ" dirty="0" err="1" smtClean="0"/>
              <a:t>duct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8960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00050"/>
            <a:ext cx="805815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42925" y="2998113"/>
            <a:ext cx="1724819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oral </a:t>
            </a:r>
            <a:r>
              <a:rPr lang="cs-CZ" dirty="0" err="1" smtClean="0"/>
              <a:t>epithelium</a:t>
            </a:r>
            <a:endParaRPr lang="cs-CZ" dirty="0" smtClean="0"/>
          </a:p>
          <a:p>
            <a:endParaRPr lang="cs-CZ" sz="1400" dirty="0" smtClean="0"/>
          </a:p>
          <a:p>
            <a:r>
              <a:rPr lang="cs-CZ" dirty="0" err="1" smtClean="0"/>
              <a:t>mucous</a:t>
            </a:r>
            <a:r>
              <a:rPr lang="cs-CZ" dirty="0" smtClean="0"/>
              <a:t> </a:t>
            </a:r>
            <a:r>
              <a:rPr lang="cs-CZ" dirty="0" err="1" smtClean="0"/>
              <a:t>tubules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9924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91" y="548680"/>
            <a:ext cx="80772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776295" y="365719"/>
            <a:ext cx="35283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Labium </a:t>
            </a:r>
            <a:r>
              <a:rPr lang="cs-CZ" sz="2800" dirty="0" err="1" smtClean="0"/>
              <a:t>oris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3568" y="894882"/>
            <a:ext cx="21504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      </a:t>
            </a:r>
            <a:r>
              <a:rPr lang="cs-CZ" dirty="0" err="1" smtClean="0"/>
              <a:t>ventral</a:t>
            </a:r>
            <a:r>
              <a:rPr lang="cs-CZ" dirty="0" smtClean="0"/>
              <a:t> (skin) </a:t>
            </a:r>
            <a:r>
              <a:rPr lang="cs-CZ" dirty="0" err="1" smtClean="0"/>
              <a:t>side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76256" y="941048"/>
            <a:ext cx="176836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transitional</a:t>
            </a:r>
            <a:r>
              <a:rPr lang="cs-CZ" dirty="0" smtClean="0"/>
              <a:t> </a:t>
            </a:r>
            <a:r>
              <a:rPr lang="cs-CZ" dirty="0" err="1" smtClean="0"/>
              <a:t>zone</a:t>
            </a:r>
            <a:endParaRPr lang="cs-CZ" dirty="0" smtClean="0"/>
          </a:p>
          <a:p>
            <a:r>
              <a:rPr lang="cs-CZ" dirty="0" smtClean="0"/>
              <a:t>(</a:t>
            </a:r>
            <a:r>
              <a:rPr lang="cs-CZ" dirty="0" err="1" smtClean="0"/>
              <a:t>red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lip)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86845" y="6119438"/>
            <a:ext cx="24261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dorsal</a:t>
            </a:r>
            <a:r>
              <a:rPr lang="cs-CZ" dirty="0" smtClean="0"/>
              <a:t> (</a:t>
            </a:r>
            <a:r>
              <a:rPr lang="cs-CZ" dirty="0" err="1" smtClean="0"/>
              <a:t>mucosal</a:t>
            </a:r>
            <a:r>
              <a:rPr lang="cs-CZ" dirty="0" smtClean="0"/>
              <a:t>) </a:t>
            </a:r>
            <a:r>
              <a:rPr lang="cs-CZ" dirty="0" err="1" smtClean="0"/>
              <a:t>side</a:t>
            </a:r>
            <a:r>
              <a:rPr lang="cs-CZ" dirty="0" smtClean="0"/>
              <a:t>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1024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78" y="620688"/>
            <a:ext cx="801052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92569" y="97468"/>
            <a:ext cx="390062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800" dirty="0" smtClean="0"/>
              <a:t>Labium </a:t>
            </a:r>
            <a:r>
              <a:rPr lang="cs-CZ" sz="2800" dirty="0" err="1" smtClean="0"/>
              <a:t>oris</a:t>
            </a:r>
            <a:r>
              <a:rPr lang="cs-CZ" sz="2800" dirty="0" smtClean="0"/>
              <a:t> – </a:t>
            </a:r>
            <a:r>
              <a:rPr lang="cs-CZ" sz="2800" dirty="0" err="1" smtClean="0"/>
              <a:t>ventral</a:t>
            </a:r>
            <a:r>
              <a:rPr lang="cs-CZ" sz="2800" dirty="0" smtClean="0"/>
              <a:t> </a:t>
            </a:r>
            <a:r>
              <a:rPr lang="cs-CZ" sz="2800" dirty="0" err="1" smtClean="0"/>
              <a:t>side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95978" y="1588150"/>
            <a:ext cx="1527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skin </a:t>
            </a:r>
            <a:r>
              <a:rPr lang="cs-CZ" dirty="0" err="1" smtClean="0"/>
              <a:t>side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lip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97639" y="3212976"/>
            <a:ext cx="13275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hair</a:t>
            </a:r>
            <a:r>
              <a:rPr lang="cs-CZ" dirty="0" smtClean="0"/>
              <a:t> </a:t>
            </a:r>
            <a:r>
              <a:rPr lang="cs-CZ" dirty="0" err="1" smtClean="0"/>
              <a:t>follicles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683568" y="3659163"/>
            <a:ext cx="1440392" cy="1642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051720" y="4365104"/>
            <a:ext cx="50405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2555776" y="436510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766348" y="3474497"/>
            <a:ext cx="1754006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skin – dermis</a:t>
            </a:r>
          </a:p>
          <a:p>
            <a:endParaRPr lang="cs-CZ" sz="1400" dirty="0" smtClean="0"/>
          </a:p>
          <a:p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dirty="0" smtClean="0"/>
              <a:t>– epidermis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sebaceous</a:t>
            </a:r>
            <a:r>
              <a:rPr lang="cs-CZ" dirty="0" smtClean="0"/>
              <a:t> </a:t>
            </a:r>
            <a:r>
              <a:rPr lang="cs-CZ" dirty="0" err="1" smtClean="0"/>
              <a:t>gland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104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78214"/>
            <a:ext cx="79438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771800" y="163339"/>
            <a:ext cx="377885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800" dirty="0" smtClean="0"/>
              <a:t>Labium </a:t>
            </a:r>
            <a:r>
              <a:rPr lang="cs-CZ" sz="2800" dirty="0" err="1" smtClean="0"/>
              <a:t>oris</a:t>
            </a:r>
            <a:r>
              <a:rPr lang="cs-CZ" sz="2800" dirty="0" smtClean="0"/>
              <a:t> – </a:t>
            </a:r>
            <a:r>
              <a:rPr lang="cs-CZ" sz="2800" dirty="0" err="1" smtClean="0"/>
              <a:t>dorsal</a:t>
            </a:r>
            <a:r>
              <a:rPr lang="cs-CZ" sz="2800" dirty="0" smtClean="0"/>
              <a:t> </a:t>
            </a:r>
            <a:r>
              <a:rPr lang="cs-CZ" sz="2800" dirty="0" err="1" smtClean="0"/>
              <a:t>side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827584" y="3716689"/>
            <a:ext cx="2101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stratified</a:t>
            </a:r>
            <a:endParaRPr lang="cs-CZ" sz="1600" dirty="0" smtClean="0"/>
          </a:p>
          <a:p>
            <a:r>
              <a:rPr lang="cs-CZ" sz="1600" dirty="0" err="1" smtClean="0"/>
              <a:t>squamous</a:t>
            </a:r>
            <a:r>
              <a:rPr lang="cs-CZ" sz="1600" dirty="0" smtClean="0"/>
              <a:t>  </a:t>
            </a:r>
            <a:r>
              <a:rPr lang="cs-CZ" sz="1600" dirty="0" err="1" smtClean="0"/>
              <a:t>epithelium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946169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50" y="732171"/>
            <a:ext cx="80867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771800" y="260648"/>
            <a:ext cx="5428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Labium </a:t>
            </a:r>
            <a:r>
              <a:rPr lang="cs-CZ" sz="2800" dirty="0" err="1" smtClean="0"/>
              <a:t>oris</a:t>
            </a:r>
            <a:r>
              <a:rPr lang="cs-CZ" sz="2800" dirty="0" smtClean="0"/>
              <a:t> – </a:t>
            </a:r>
            <a:r>
              <a:rPr lang="cs-CZ" sz="2800" dirty="0" err="1" smtClean="0"/>
              <a:t>transitional</a:t>
            </a:r>
            <a:r>
              <a:rPr lang="cs-CZ" sz="2800" dirty="0" smtClean="0"/>
              <a:t> (</a:t>
            </a:r>
            <a:r>
              <a:rPr lang="cs-CZ" sz="2800" dirty="0" err="1" smtClean="0"/>
              <a:t>red</a:t>
            </a:r>
            <a:r>
              <a:rPr lang="cs-CZ" sz="2800" dirty="0" smtClean="0"/>
              <a:t>) </a:t>
            </a:r>
            <a:r>
              <a:rPr lang="cs-CZ" sz="2800" dirty="0" err="1" smtClean="0"/>
              <a:t>zone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224648" y="1124744"/>
            <a:ext cx="235513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stratified</a:t>
            </a:r>
            <a:endParaRPr lang="cs-CZ" sz="1600" dirty="0" smtClean="0"/>
          </a:p>
          <a:p>
            <a:r>
              <a:rPr lang="cs-CZ" sz="1600" dirty="0" err="1" smtClean="0"/>
              <a:t>squamous</a:t>
            </a:r>
            <a:r>
              <a:rPr lang="cs-CZ" sz="1600" dirty="0" smtClean="0"/>
              <a:t>  </a:t>
            </a:r>
            <a:r>
              <a:rPr lang="cs-CZ" sz="1600" dirty="0" err="1" smtClean="0"/>
              <a:t>epithelium</a:t>
            </a:r>
            <a:r>
              <a:rPr lang="cs-CZ" sz="1600" dirty="0" smtClean="0"/>
              <a:t>       </a:t>
            </a:r>
            <a:endParaRPr lang="cs-CZ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224648" y="1772816"/>
            <a:ext cx="273010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cross</a:t>
            </a:r>
            <a:r>
              <a:rPr lang="cs-CZ" sz="1600" dirty="0" smtClean="0"/>
              <a:t> and </a:t>
            </a:r>
            <a:r>
              <a:rPr lang="cs-CZ" sz="1600" dirty="0" err="1" smtClean="0"/>
              <a:t>longitudinal</a:t>
            </a:r>
            <a:r>
              <a:rPr lang="cs-CZ" sz="1600" dirty="0" smtClean="0"/>
              <a:t> </a:t>
            </a:r>
            <a:r>
              <a:rPr lang="cs-CZ" sz="1600" dirty="0" err="1" smtClean="0"/>
              <a:t>sections</a:t>
            </a:r>
            <a:endParaRPr lang="cs-CZ" sz="1600" dirty="0" smtClean="0"/>
          </a:p>
          <a:p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papillae</a:t>
            </a:r>
            <a:r>
              <a:rPr lang="cs-CZ" sz="1600" dirty="0" smtClean="0"/>
              <a:t> </a:t>
            </a:r>
            <a:r>
              <a:rPr lang="cs-CZ" sz="1600" dirty="0" err="1" smtClean="0"/>
              <a:t>with</a:t>
            </a:r>
            <a:r>
              <a:rPr lang="cs-CZ" sz="1600" dirty="0" smtClean="0"/>
              <a:t> </a:t>
            </a:r>
            <a:r>
              <a:rPr lang="cs-CZ" sz="1600" dirty="0" err="1" smtClean="0"/>
              <a:t>blood</a:t>
            </a:r>
            <a:r>
              <a:rPr lang="cs-CZ" sz="1600" dirty="0" smtClean="0"/>
              <a:t> </a:t>
            </a:r>
            <a:r>
              <a:rPr lang="cs-CZ" sz="1600" dirty="0" err="1" smtClean="0"/>
              <a:t>vessels</a:t>
            </a:r>
            <a:r>
              <a:rPr lang="cs-CZ" sz="1600" dirty="0" smtClean="0"/>
              <a:t>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995639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76672"/>
            <a:ext cx="80010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33162" y="2924944"/>
            <a:ext cx="36536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Cross</a:t>
            </a:r>
            <a:r>
              <a:rPr lang="cs-CZ" dirty="0" smtClean="0"/>
              <a:t> </a:t>
            </a:r>
            <a:r>
              <a:rPr lang="cs-CZ" dirty="0" err="1" smtClean="0"/>
              <a:t>striated</a:t>
            </a:r>
            <a:r>
              <a:rPr lang="cs-CZ" dirty="0" smtClean="0"/>
              <a:t> - </a:t>
            </a:r>
            <a:r>
              <a:rPr lang="cs-CZ" dirty="0" err="1" smtClean="0"/>
              <a:t>skeletal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tissue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6747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376238"/>
            <a:ext cx="809625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143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00050"/>
            <a:ext cx="808672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3284984"/>
            <a:ext cx="15520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Ebner´s</a:t>
            </a:r>
            <a:r>
              <a:rPr lang="cs-CZ" dirty="0" smtClean="0"/>
              <a:t> </a:t>
            </a:r>
            <a:r>
              <a:rPr lang="cs-CZ" dirty="0" err="1" smtClean="0"/>
              <a:t>glands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1560" y="5712693"/>
            <a:ext cx="36536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Cross</a:t>
            </a:r>
            <a:r>
              <a:rPr lang="cs-CZ" dirty="0" smtClean="0"/>
              <a:t> </a:t>
            </a:r>
            <a:r>
              <a:rPr lang="cs-CZ" dirty="0" err="1" smtClean="0"/>
              <a:t>striated</a:t>
            </a:r>
            <a:r>
              <a:rPr lang="cs-CZ" dirty="0" smtClean="0"/>
              <a:t> - </a:t>
            </a:r>
            <a:r>
              <a:rPr lang="cs-CZ" dirty="0" err="1" smtClean="0"/>
              <a:t>skeletal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tissue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800141"/>
            <a:ext cx="14101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circular</a:t>
            </a:r>
            <a:r>
              <a:rPr lang="cs-CZ" sz="1600" dirty="0" smtClean="0"/>
              <a:t> </a:t>
            </a:r>
            <a:r>
              <a:rPr lang="cs-CZ" sz="1600" dirty="0" err="1" smtClean="0"/>
              <a:t>furrow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206043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395288"/>
            <a:ext cx="803910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76256" y="1772816"/>
            <a:ext cx="14101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circular</a:t>
            </a:r>
            <a:r>
              <a:rPr lang="cs-CZ" sz="1600" dirty="0" smtClean="0"/>
              <a:t> </a:t>
            </a:r>
            <a:r>
              <a:rPr lang="cs-CZ" sz="1600" dirty="0" err="1" smtClean="0"/>
              <a:t>furrow</a:t>
            </a:r>
            <a:endParaRPr lang="cs-CZ" sz="1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336399" y="3246740"/>
            <a:ext cx="195117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smtClean="0"/>
              <a:t>taste bud</a:t>
            </a:r>
          </a:p>
          <a:p>
            <a:endParaRPr lang="cs-CZ" sz="800" dirty="0" smtClean="0"/>
          </a:p>
          <a:p>
            <a:r>
              <a:rPr lang="cs-CZ" sz="1600" dirty="0" err="1" smtClean="0"/>
              <a:t>duct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Ebner´s</a:t>
            </a:r>
            <a:r>
              <a:rPr lang="cs-CZ" sz="1600" dirty="0" smtClean="0"/>
              <a:t> </a:t>
            </a:r>
            <a:r>
              <a:rPr lang="cs-CZ" sz="1600" dirty="0" err="1" smtClean="0"/>
              <a:t>gland</a:t>
            </a:r>
            <a:endParaRPr lang="cs-CZ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91974" y="3356992"/>
            <a:ext cx="13965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Ebner´s</a:t>
            </a:r>
            <a:r>
              <a:rPr lang="cs-CZ" sz="1600" dirty="0" smtClean="0"/>
              <a:t> </a:t>
            </a:r>
            <a:r>
              <a:rPr lang="cs-CZ" sz="1600" dirty="0" err="1" smtClean="0"/>
              <a:t>glands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1692066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160</Words>
  <Application>Microsoft Office PowerPoint</Application>
  <PresentationFormat>Předvádění na obrazovce (4:3)</PresentationFormat>
  <Paragraphs>71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Motiv systému Office</vt:lpstr>
      <vt:lpstr>Digestive system 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Digestive systém 1</dc:title>
  <dc:creator>Doma</dc:creator>
  <cp:lastModifiedBy>Doma</cp:lastModifiedBy>
  <cp:revision>10</cp:revision>
  <dcterms:created xsi:type="dcterms:W3CDTF">2015-09-26T15:06:16Z</dcterms:created>
  <dcterms:modified xsi:type="dcterms:W3CDTF">2015-09-26T16:21:35Z</dcterms:modified>
</cp:coreProperties>
</file>