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67" r:id="rId3"/>
    <p:sldId id="268" r:id="rId4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19" autoAdjust="0"/>
    <p:restoredTop sz="94434" autoAdjust="0"/>
  </p:normalViewPr>
  <p:slideViewPr>
    <p:cSldViewPr>
      <p:cViewPr>
        <p:scale>
          <a:sx n="86" d="100"/>
          <a:sy n="86" d="100"/>
        </p:scale>
        <p:origin x="-120" y="24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1.12.2015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1.12.2015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10225458" cy="2667000"/>
          </a:xfrm>
        </p:spPr>
        <p:txBody>
          <a:bodyPr/>
          <a:lstStyle/>
          <a:p>
            <a:r>
              <a:rPr lang="cs-CZ" dirty="0" smtClean="0"/>
              <a:t>Čeština: </a:t>
            </a:r>
            <a:r>
              <a:rPr lang="cs-CZ" dirty="0" smtClean="0"/>
              <a:t>11. </a:t>
            </a:r>
            <a:r>
              <a:rPr lang="cs-CZ" dirty="0" smtClean="0"/>
              <a:t>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</a:t>
            </a:r>
            <a:r>
              <a:rPr lang="cs-CZ" dirty="0" smtClean="0"/>
              <a:t>11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11th week: Communicative Competency: Conversation at </a:t>
            </a:r>
            <a:r>
              <a:rPr lang="en-US" dirty="0" smtClean="0"/>
              <a:t>restaurant.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Grammar</a:t>
            </a:r>
            <a:r>
              <a:rPr lang="en-US" dirty="0"/>
              <a:t>: Modal verb "to want".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Prepositons</a:t>
            </a:r>
            <a:r>
              <a:rPr lang="en-US" dirty="0" smtClean="0"/>
              <a:t> </a:t>
            </a:r>
            <a:r>
              <a:rPr lang="en-US" dirty="0"/>
              <a:t>do-</a:t>
            </a:r>
            <a:r>
              <a:rPr lang="en-US" dirty="0" err="1"/>
              <a:t>na</a:t>
            </a:r>
            <a:r>
              <a:rPr lang="en-US" dirty="0"/>
              <a:t>-v.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Personal </a:t>
            </a:r>
            <a:r>
              <a:rPr lang="en-US" dirty="0"/>
              <a:t>pronouns in the accusative.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Bolí</a:t>
            </a:r>
            <a:r>
              <a:rPr lang="en-US" dirty="0" smtClean="0"/>
              <a:t> </a:t>
            </a:r>
            <a:r>
              <a:rPr lang="en-US" dirty="0" err="1"/>
              <a:t>mě</a:t>
            </a:r>
            <a:r>
              <a:rPr lang="en-US" dirty="0"/>
              <a:t>... . Parts of body II.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CHTÍT (</a:t>
            </a:r>
            <a:r>
              <a:rPr lang="cs-CZ" dirty="0" err="1" smtClean="0"/>
              <a:t>want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i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ějí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800200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i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ějí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542684" y="1844824"/>
            <a:ext cx="2808312" cy="1089529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err="1" smtClean="0">
                <a:latin typeface="+mn-lt"/>
              </a:rPr>
              <a:t>How</a:t>
            </a:r>
            <a:r>
              <a:rPr lang="cs-CZ" sz="2400" dirty="0" smtClean="0">
                <a:latin typeface="+mn-lt"/>
              </a:rPr>
              <a:t> to use </a:t>
            </a:r>
            <a:r>
              <a:rPr lang="cs-CZ" sz="2400" dirty="0" err="1" smtClean="0">
                <a:latin typeface="+mn-lt"/>
              </a:rPr>
              <a:t>it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endParaRPr lang="cs-CZ" sz="24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1.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35635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CHTÍT: </a:t>
            </a:r>
            <a:r>
              <a:rPr lang="cs-CZ" dirty="0" err="1" smtClean="0"/>
              <a:t>how</a:t>
            </a:r>
            <a:r>
              <a:rPr lang="cs-CZ" dirty="0" smtClean="0"/>
              <a:t> to use </a:t>
            </a:r>
            <a:r>
              <a:rPr lang="cs-CZ" dirty="0" err="1" smtClean="0"/>
              <a:t>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As </a:t>
            </a:r>
            <a:r>
              <a:rPr lang="cs-CZ" dirty="0" err="1" smtClean="0"/>
              <a:t>object-based</a:t>
            </a:r>
            <a:r>
              <a:rPr lang="cs-CZ" dirty="0" smtClean="0"/>
              <a:t> verb (I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r>
              <a:rPr lang="cs-CZ" dirty="0" smtClean="0"/>
              <a:t>/</a:t>
            </a:r>
            <a:r>
              <a:rPr lang="cs-CZ" dirty="0" err="1" smtClean="0"/>
              <a:t>something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 pivo.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eš</a:t>
            </a:r>
            <a:r>
              <a:rPr lang="cs-CZ" dirty="0" smtClean="0"/>
              <a:t> čaj?</a:t>
            </a:r>
          </a:p>
          <a:p>
            <a:pPr lvl="1"/>
            <a:r>
              <a:rPr lang="cs-CZ" dirty="0" smtClean="0"/>
              <a:t>Petr chc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velkou kofolu.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eme</a:t>
            </a:r>
            <a:r>
              <a:rPr lang="cs-CZ" dirty="0" smtClean="0"/>
              <a:t> hovězí polévku.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ete</a:t>
            </a:r>
            <a:r>
              <a:rPr lang="cs-CZ" dirty="0" smtClean="0"/>
              <a:t> něco?	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As </a:t>
            </a:r>
            <a:r>
              <a:rPr lang="cs-CZ" dirty="0" err="1" smtClean="0"/>
              <a:t>modal</a:t>
            </a:r>
            <a:r>
              <a:rPr lang="cs-CZ" dirty="0" smtClean="0"/>
              <a:t> verb (I </a:t>
            </a:r>
            <a:r>
              <a:rPr lang="cs-CZ" dirty="0" err="1" smtClean="0"/>
              <a:t>want</a:t>
            </a:r>
            <a:r>
              <a:rPr lang="cs-CZ" dirty="0" smtClean="0"/>
              <a:t> to do </a:t>
            </a:r>
            <a:r>
              <a:rPr lang="cs-CZ" dirty="0" err="1" smtClean="0"/>
              <a:t>something</a:t>
            </a:r>
            <a:r>
              <a:rPr lang="cs-CZ" dirty="0" smtClean="0"/>
              <a:t>): 2</a:t>
            </a:r>
            <a:r>
              <a:rPr lang="cs-CZ" baseline="30000" dirty="0" smtClean="0"/>
              <a:t>nd</a:t>
            </a:r>
            <a:r>
              <a:rPr lang="cs-CZ" dirty="0" smtClean="0"/>
              <a:t> verb in T-</a:t>
            </a:r>
            <a:r>
              <a:rPr lang="cs-CZ" dirty="0" err="1" smtClean="0"/>
              <a:t>form</a:t>
            </a:r>
            <a:endParaRPr lang="cs-CZ" dirty="0" smtClean="0"/>
          </a:p>
          <a:p>
            <a:pPr lvl="1"/>
            <a:r>
              <a:rPr lang="cs-CZ" dirty="0" smtClean="0"/>
              <a:t>Chci odpočíva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Chceš obědva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 v restauraci?</a:t>
            </a:r>
          </a:p>
          <a:p>
            <a:pPr lvl="1"/>
            <a:r>
              <a:rPr lang="cs-CZ" dirty="0" smtClean="0"/>
              <a:t>Petr nechce studova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, chce tancova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8248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142</Words>
  <Application>Microsoft Office PowerPoint</Application>
  <PresentationFormat>Vlastní</PresentationFormat>
  <Paragraphs>52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Chalkboard_16x9</vt:lpstr>
      <vt:lpstr>Čeština: 11. lekce Czech language: 11th lesson</vt:lpstr>
      <vt:lpstr>CHTÍT (want)</vt:lpstr>
      <vt:lpstr>CHTÍT: how to use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2015-12-01T06:18:38Z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