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2" r:id="rId3"/>
    <p:sldId id="263" r:id="rId4"/>
    <p:sldId id="264" r:id="rId5"/>
    <p:sldId id="258" r:id="rId6"/>
    <p:sldId id="259" r:id="rId7"/>
    <p:sldId id="260" r:id="rId8"/>
    <p:sldId id="266" r:id="rId9"/>
    <p:sldId id="265" r:id="rId10"/>
    <p:sldId id="257" r:id="rId11"/>
  </p:sldIdLst>
  <p:sldSz cx="12188825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19" autoAdjust="0"/>
    <p:restoredTop sz="94434" autoAdjust="0"/>
  </p:normalViewPr>
  <p:slideViewPr>
    <p:cSldViewPr>
      <p:cViewPr>
        <p:scale>
          <a:sx n="95" d="100"/>
          <a:sy n="95" d="100"/>
        </p:scale>
        <p:origin x="-672" y="-60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outlineViewPr>
    <p:cViewPr>
      <p:scale>
        <a:sx n="33" d="100"/>
        <a:sy n="33" d="100"/>
      </p:scale>
      <p:origin x="0" y="-1276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3B4C8AB-9A8A-40C3-AA5C-6CD02B1E022F}" type="datetimeFigureOut">
              <a:rPr lang="cs-CZ"/>
              <a:pPr>
                <a:defRPr/>
              </a:pPr>
              <a:t>27.10.2015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FD704E8-BBAD-48EB-91E9-A69E6EC60ED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0367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F770D7C-3DF0-4ADA-8133-445DD144A403}" type="datetimeFigureOut">
              <a:rPr lang="cs-CZ"/>
              <a:pPr>
                <a:defRPr/>
              </a:pPr>
              <a:t>27.10.2015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16A03D7-8F4B-4307-851D-8A1665F7DCE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8772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F66604-EBB5-44D2-BCBF-59272E29BCF3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054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4915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9650E3-288E-496C-BB84-D540B697458B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484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5" name="Volný tvar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" name="Volný tvar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" name="Volný tvar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" name="Volný tvar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" name="Volný tvar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" name="Volný tvar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" name="Volný tvar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" name="Volný tvar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3" name="Volný tvar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4" name="Volný tvar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5" name="Volný tvar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6" name="Volný tvar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7" name="Volný tvar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8" name="Volný tvar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9" name="Volný tvar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0" name="Volný tvar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1" name="Volný tvar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2" name="Volný tvar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3" name="Volný tvar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4" name="Volný tvar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5" name="Volný tvar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6" name="Volný tvar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7" name="Volný tvar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8" name="Volný tvar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9" name="Volný tvar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0" name="Volný tvar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1" name="Volný tvar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2" name="Volný tvar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3" name="Volný tvar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4" name="Volný tvar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5" name="Volný tvar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6" name="Volný tvar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7" name="Volný tvar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8" name="Volný tvar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9" name="Volný tvar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0" name="Volný tvar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1" name="Volný tvar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2" name="Volný tvar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3" name="Volný tvar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4" name="Volný tvar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5" name="Volný tvar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6" name="Volný tvar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7" name="Volný tvar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8" name="Volný tvar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9" name="Volný tvar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0" name="Volný tvar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1" name="Volný tvar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2" name="Volný tvar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3" name="Volný tvar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4" name="Volný tvar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5" name="Volný tvar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6" name="Volný tvar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7" name="Volný tvar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8" name="Volný tvar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9" name="Volný tvar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0" name="Volný tvar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1" name="Volný tvar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2" name="Volný tvar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3" name="Volný tvar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4" name="Volný tvar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5" name="Volný tvar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6" name="Volný tvar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7" name="Volný tvar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8" name="Volný tvar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9" name="Volný tvar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0" name="Volný tvar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1" name="Volný tvar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2" name="Volný tvar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3" name="Volný tvar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4" name="Volný tvar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5" name="Volný tvar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6" name="Volný tvar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7" name="Volný tvar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8" name="Volný tvar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9" name="Volný tvar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0" name="Volný tvar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1" name="Volný tvar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2" name="Volný tvar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3" name="Volný tvar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4" name="Volný tvar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5" name="Volný tvar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6" name="Volný tvar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7" name="Volný tvar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8" name="Volný tvar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9" name="Volný tvar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0" name="Volný tvar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1" name="Volný tvar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2" name="Volný tvar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3" name="Volný tvar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4" name="Volný tvar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5" name="Volný tvar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6" name="Volný tvar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7" name="Volný tvar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8" name="Volný tvar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9" name="Volný tvar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0" name="Volný tvar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1" name="Volný tvar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2" name="Volný tvar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3" name="Volný tvar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4" name="Volný tvar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5" name="Volný tvar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6" name="Volný tvar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7" name="Volný tvar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8" name="Volný tvar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9" name="Volný tvar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0" name="Volný tvar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1" name="Volný tvar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2" name="Volný tvar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3" name="Volný tvar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4" name="Volný tvar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5" name="Volný tvar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6" name="Volný tvar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7" name="Volný tvar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8" name="Volný tvar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9" name="Volný tvar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0" name="Volný tvar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1" name="Volný tvar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2" name="Volný tvar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3" name="Volný tvar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4" name="Volný tvar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5" name="Volný tvar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6" name="Volný tvar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7" name="Volný tvar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Kliknutím lze upravit styl předlohy.</a:t>
            </a:r>
            <a:endParaRPr lang="cs-CZ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ine"/>
          <p:cNvGrpSpPr>
            <a:grpSpLocks/>
          </p:cNvGrpSpPr>
          <p:nvPr/>
        </p:nvGrpSpPr>
        <p:grpSpPr bwMode="auto">
          <a:xfrm>
            <a:off x="1522413" y="1514475"/>
            <a:ext cx="10569575" cy="63500"/>
            <a:chOff x="1522413" y="1514475"/>
            <a:chExt cx="10569575" cy="64008"/>
          </a:xfrm>
        </p:grpSpPr>
        <p:sp>
          <p:nvSpPr>
            <p:cNvPr id="5" name="Volný tvar 7"/>
            <p:cNvSpPr>
              <a:spLocks/>
            </p:cNvSpPr>
            <p:nvPr/>
          </p:nvSpPr>
          <p:spPr bwMode="invGray">
            <a:xfrm>
              <a:off x="12028488" y="1525677"/>
              <a:ext cx="63500" cy="4800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" name="Volný tvar 8"/>
            <p:cNvSpPr>
              <a:spLocks/>
            </p:cNvSpPr>
            <p:nvPr/>
          </p:nvSpPr>
          <p:spPr bwMode="invGray">
            <a:xfrm>
              <a:off x="12022138" y="1533677"/>
              <a:ext cx="19050" cy="0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" name="Volný tvar 9"/>
            <p:cNvSpPr>
              <a:spLocks/>
            </p:cNvSpPr>
            <p:nvPr/>
          </p:nvSpPr>
          <p:spPr bwMode="invGray">
            <a:xfrm>
              <a:off x="12041188" y="1532078"/>
              <a:ext cx="39687" cy="6401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" name="Volný tvar 15"/>
            <p:cNvSpPr>
              <a:spLocks/>
            </p:cNvSpPr>
            <p:nvPr/>
          </p:nvSpPr>
          <p:spPr bwMode="invGray">
            <a:xfrm>
              <a:off x="11831638" y="1527277"/>
              <a:ext cx="42862" cy="4801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" name="Volný tvar 16"/>
            <p:cNvSpPr>
              <a:spLocks/>
            </p:cNvSpPr>
            <p:nvPr/>
          </p:nvSpPr>
          <p:spPr bwMode="invGray">
            <a:xfrm>
              <a:off x="11809413" y="1532078"/>
              <a:ext cx="41275" cy="1600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" name="Volný tvar 17"/>
            <p:cNvSpPr>
              <a:spLocks/>
            </p:cNvSpPr>
            <p:nvPr/>
          </p:nvSpPr>
          <p:spPr bwMode="invGray">
            <a:xfrm>
              <a:off x="12003088" y="1538479"/>
              <a:ext cx="77787" cy="3200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" name="Volný tvar 18"/>
            <p:cNvSpPr>
              <a:spLocks/>
            </p:cNvSpPr>
            <p:nvPr/>
          </p:nvSpPr>
          <p:spPr bwMode="invGray">
            <a:xfrm>
              <a:off x="11664950" y="1522477"/>
              <a:ext cx="39688" cy="4800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" name="Volný tvar 19"/>
            <p:cNvSpPr>
              <a:spLocks/>
            </p:cNvSpPr>
            <p:nvPr/>
          </p:nvSpPr>
          <p:spPr bwMode="invGray">
            <a:xfrm>
              <a:off x="11506200" y="1522477"/>
              <a:ext cx="92075" cy="4800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3" name="Volný tvar 20"/>
            <p:cNvSpPr>
              <a:spLocks/>
            </p:cNvSpPr>
            <p:nvPr/>
          </p:nvSpPr>
          <p:spPr bwMode="invGray">
            <a:xfrm>
              <a:off x="11471275" y="1525677"/>
              <a:ext cx="34925" cy="3200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4" name="Volný tvar 21"/>
            <p:cNvSpPr>
              <a:spLocks/>
            </p:cNvSpPr>
            <p:nvPr/>
          </p:nvSpPr>
          <p:spPr bwMode="invGray">
            <a:xfrm>
              <a:off x="11710988" y="1528877"/>
              <a:ext cx="30162" cy="4800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5" name="Volný tvar 22"/>
            <p:cNvSpPr>
              <a:spLocks/>
            </p:cNvSpPr>
            <p:nvPr/>
          </p:nvSpPr>
          <p:spPr bwMode="invGray">
            <a:xfrm>
              <a:off x="11691938" y="1533677"/>
              <a:ext cx="34925" cy="0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6" name="Volný tvar 23"/>
            <p:cNvSpPr>
              <a:spLocks/>
            </p:cNvSpPr>
            <p:nvPr/>
          </p:nvSpPr>
          <p:spPr bwMode="invGray">
            <a:xfrm>
              <a:off x="11741150" y="1533677"/>
              <a:ext cx="4763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7" name="Volný tvar 24"/>
            <p:cNvSpPr>
              <a:spLocks/>
            </p:cNvSpPr>
            <p:nvPr/>
          </p:nvSpPr>
          <p:spPr bwMode="invGray">
            <a:xfrm>
              <a:off x="11841163" y="1538479"/>
              <a:ext cx="71437" cy="8000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8" name="Volný tvar 25"/>
            <p:cNvSpPr>
              <a:spLocks/>
            </p:cNvSpPr>
            <p:nvPr/>
          </p:nvSpPr>
          <p:spPr bwMode="invGray">
            <a:xfrm>
              <a:off x="11764963" y="1535278"/>
              <a:ext cx="44450" cy="3200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9" name="Volný tvar 26"/>
            <p:cNvSpPr>
              <a:spLocks/>
            </p:cNvSpPr>
            <p:nvPr/>
          </p:nvSpPr>
          <p:spPr bwMode="invGray">
            <a:xfrm>
              <a:off x="11744325" y="1538479"/>
              <a:ext cx="20638" cy="1600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0" name="Volný tvar 27"/>
            <p:cNvSpPr>
              <a:spLocks/>
            </p:cNvSpPr>
            <p:nvPr/>
          </p:nvSpPr>
          <p:spPr bwMode="invGray">
            <a:xfrm>
              <a:off x="11482388" y="1532078"/>
              <a:ext cx="85725" cy="3200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1" name="Volný tvar 28"/>
            <p:cNvSpPr>
              <a:spLocks/>
            </p:cNvSpPr>
            <p:nvPr/>
          </p:nvSpPr>
          <p:spPr bwMode="invGray">
            <a:xfrm>
              <a:off x="11626850" y="1533677"/>
              <a:ext cx="4763" cy="0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2" name="Volný tvar 29"/>
            <p:cNvSpPr>
              <a:spLocks/>
            </p:cNvSpPr>
            <p:nvPr/>
          </p:nvSpPr>
          <p:spPr bwMode="invGray">
            <a:xfrm>
              <a:off x="11261725" y="1533677"/>
              <a:ext cx="4763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3" name="Volný tvar 30"/>
            <p:cNvSpPr>
              <a:spLocks/>
            </p:cNvSpPr>
            <p:nvPr/>
          </p:nvSpPr>
          <p:spPr bwMode="invGray">
            <a:xfrm>
              <a:off x="11553825" y="1533677"/>
              <a:ext cx="44450" cy="3200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4" name="Volný tvar 31"/>
            <p:cNvSpPr>
              <a:spLocks/>
            </p:cNvSpPr>
            <p:nvPr/>
          </p:nvSpPr>
          <p:spPr bwMode="invGray">
            <a:xfrm>
              <a:off x="11409363" y="1528877"/>
              <a:ext cx="31750" cy="3200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5" name="Volný tvar 32"/>
            <p:cNvSpPr>
              <a:spLocks/>
            </p:cNvSpPr>
            <p:nvPr/>
          </p:nvSpPr>
          <p:spPr bwMode="invGray">
            <a:xfrm>
              <a:off x="11618913" y="153207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6" name="Volný tvar 33"/>
            <p:cNvSpPr>
              <a:spLocks/>
            </p:cNvSpPr>
            <p:nvPr/>
          </p:nvSpPr>
          <p:spPr bwMode="invGray">
            <a:xfrm>
              <a:off x="11598275" y="1532078"/>
              <a:ext cx="28575" cy="1600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7" name="Volný tvar 34"/>
            <p:cNvSpPr>
              <a:spLocks/>
            </p:cNvSpPr>
            <p:nvPr/>
          </p:nvSpPr>
          <p:spPr bwMode="invGray">
            <a:xfrm>
              <a:off x="11137900" y="1533677"/>
              <a:ext cx="188913" cy="24004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8" name="Volný tvar 35"/>
            <p:cNvSpPr>
              <a:spLocks/>
            </p:cNvSpPr>
            <p:nvPr/>
          </p:nvSpPr>
          <p:spPr bwMode="invGray">
            <a:xfrm>
              <a:off x="11266488" y="1528877"/>
              <a:ext cx="95250" cy="4800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9" name="Volný tvar 36"/>
            <p:cNvSpPr>
              <a:spLocks/>
            </p:cNvSpPr>
            <p:nvPr/>
          </p:nvSpPr>
          <p:spPr bwMode="invGray">
            <a:xfrm>
              <a:off x="11361738" y="1532078"/>
              <a:ext cx="134937" cy="11201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0" name="Volný tvar 37"/>
            <p:cNvSpPr>
              <a:spLocks/>
            </p:cNvSpPr>
            <p:nvPr/>
          </p:nvSpPr>
          <p:spPr bwMode="invGray">
            <a:xfrm>
              <a:off x="11834813" y="1552880"/>
              <a:ext cx="9525" cy="160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1" name="Volný tvar 38"/>
            <p:cNvSpPr>
              <a:spLocks/>
            </p:cNvSpPr>
            <p:nvPr/>
          </p:nvSpPr>
          <p:spPr bwMode="invGray">
            <a:xfrm>
              <a:off x="11764963" y="1543279"/>
              <a:ext cx="117475" cy="9601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2" name="Volný tvar 39"/>
            <p:cNvSpPr>
              <a:spLocks/>
            </p:cNvSpPr>
            <p:nvPr/>
          </p:nvSpPr>
          <p:spPr bwMode="invGray">
            <a:xfrm>
              <a:off x="11555413" y="1543279"/>
              <a:ext cx="69850" cy="6401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3" name="Volný tvar 40"/>
            <p:cNvSpPr>
              <a:spLocks/>
            </p:cNvSpPr>
            <p:nvPr/>
          </p:nvSpPr>
          <p:spPr bwMode="invGray">
            <a:xfrm>
              <a:off x="11223625" y="1527277"/>
              <a:ext cx="38100" cy="6401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4" name="Volný tvar 41"/>
            <p:cNvSpPr>
              <a:spLocks/>
            </p:cNvSpPr>
            <p:nvPr/>
          </p:nvSpPr>
          <p:spPr bwMode="invGray">
            <a:xfrm>
              <a:off x="11145838" y="1528877"/>
              <a:ext cx="22225" cy="3200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5" name="Volný tvar 42"/>
            <p:cNvSpPr>
              <a:spLocks/>
            </p:cNvSpPr>
            <p:nvPr/>
          </p:nvSpPr>
          <p:spPr bwMode="invGray">
            <a:xfrm>
              <a:off x="6197600" y="1565681"/>
              <a:ext cx="20638" cy="160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6" name="Volný tvar 43"/>
            <p:cNvSpPr>
              <a:spLocks/>
            </p:cNvSpPr>
            <p:nvPr/>
          </p:nvSpPr>
          <p:spPr bwMode="invGray">
            <a:xfrm>
              <a:off x="6356350" y="1565681"/>
              <a:ext cx="9525" cy="0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7" name="Volný tvar 44"/>
            <p:cNvSpPr>
              <a:spLocks/>
            </p:cNvSpPr>
            <p:nvPr/>
          </p:nvSpPr>
          <p:spPr bwMode="invGray">
            <a:xfrm>
              <a:off x="8950325" y="1522477"/>
              <a:ext cx="61913" cy="6401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8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200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9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3200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0" name="Volný tvar 47"/>
            <p:cNvSpPr>
              <a:spLocks/>
            </p:cNvSpPr>
            <p:nvPr/>
          </p:nvSpPr>
          <p:spPr bwMode="invGray">
            <a:xfrm>
              <a:off x="5410200" y="1568882"/>
              <a:ext cx="36513" cy="3200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1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801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2" name="Volný tvar 49"/>
            <p:cNvSpPr>
              <a:spLocks/>
            </p:cNvSpPr>
            <p:nvPr/>
          </p:nvSpPr>
          <p:spPr bwMode="invGray">
            <a:xfrm>
              <a:off x="6257925" y="1525677"/>
              <a:ext cx="19050" cy="1600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3" name="Volný tvar 50"/>
            <p:cNvSpPr>
              <a:spLocks/>
            </p:cNvSpPr>
            <p:nvPr/>
          </p:nvSpPr>
          <p:spPr bwMode="invGray">
            <a:xfrm>
              <a:off x="10134600" y="1527277"/>
              <a:ext cx="71438" cy="4801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4" name="Volný tvar 51"/>
            <p:cNvSpPr>
              <a:spLocks/>
            </p:cNvSpPr>
            <p:nvPr/>
          </p:nvSpPr>
          <p:spPr bwMode="invGray">
            <a:xfrm>
              <a:off x="2582863" y="1559281"/>
              <a:ext cx="7937" cy="160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5" name="Volný tvar 52"/>
            <p:cNvSpPr>
              <a:spLocks/>
            </p:cNvSpPr>
            <p:nvPr/>
          </p:nvSpPr>
          <p:spPr bwMode="invGray">
            <a:xfrm>
              <a:off x="1762125" y="1522477"/>
              <a:ext cx="34925" cy="0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6" name="Volný tvar 53"/>
            <p:cNvSpPr>
              <a:spLocks/>
            </p:cNvSpPr>
            <p:nvPr/>
          </p:nvSpPr>
          <p:spPr bwMode="invGray">
            <a:xfrm>
              <a:off x="10812463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7" name="Volný tvar 54"/>
            <p:cNvSpPr>
              <a:spLocks/>
            </p:cNvSpPr>
            <p:nvPr/>
          </p:nvSpPr>
          <p:spPr bwMode="invGray">
            <a:xfrm>
              <a:off x="10896600" y="1544879"/>
              <a:ext cx="7938" cy="3200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8" name="Volný tvar 55"/>
            <p:cNvSpPr>
              <a:spLocks/>
            </p:cNvSpPr>
            <p:nvPr/>
          </p:nvSpPr>
          <p:spPr bwMode="invGray">
            <a:xfrm>
              <a:off x="9947275" y="1554481"/>
              <a:ext cx="4763" cy="0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9" name="Volný tvar 56"/>
            <p:cNvSpPr>
              <a:spLocks/>
            </p:cNvSpPr>
            <p:nvPr/>
          </p:nvSpPr>
          <p:spPr bwMode="invGray">
            <a:xfrm>
              <a:off x="10817225" y="1532078"/>
              <a:ext cx="23813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0" name="Volný tvar 57"/>
            <p:cNvSpPr>
              <a:spLocks/>
            </p:cNvSpPr>
            <p:nvPr/>
          </p:nvSpPr>
          <p:spPr bwMode="invGray">
            <a:xfrm>
              <a:off x="10836275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1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60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2" name="Volný tvar 59"/>
            <p:cNvSpPr>
              <a:spLocks/>
            </p:cNvSpPr>
            <p:nvPr/>
          </p:nvSpPr>
          <p:spPr bwMode="invGray">
            <a:xfrm>
              <a:off x="4092575" y="1552880"/>
              <a:ext cx="20638" cy="1601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3" name="Volný tvar 60"/>
            <p:cNvSpPr>
              <a:spLocks/>
            </p:cNvSpPr>
            <p:nvPr/>
          </p:nvSpPr>
          <p:spPr bwMode="invGray">
            <a:xfrm>
              <a:off x="8528050" y="1567282"/>
              <a:ext cx="3175" cy="160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4" name="Volný tvar 61"/>
            <p:cNvSpPr>
              <a:spLocks/>
            </p:cNvSpPr>
            <p:nvPr/>
          </p:nvSpPr>
          <p:spPr bwMode="invGray">
            <a:xfrm>
              <a:off x="8461375" y="1556080"/>
              <a:ext cx="66675" cy="14402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5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6" name="Volný tvar 63"/>
            <p:cNvSpPr>
              <a:spLocks/>
            </p:cNvSpPr>
            <p:nvPr/>
          </p:nvSpPr>
          <p:spPr bwMode="invGray">
            <a:xfrm>
              <a:off x="7508875" y="1559281"/>
              <a:ext cx="11113" cy="4801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7" name="Volný tvar 64"/>
            <p:cNvSpPr>
              <a:spLocks/>
            </p:cNvSpPr>
            <p:nvPr/>
          </p:nvSpPr>
          <p:spPr bwMode="invGray">
            <a:xfrm>
              <a:off x="5434013" y="1567282"/>
              <a:ext cx="4762" cy="160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8" name="Volný tvar 65"/>
            <p:cNvSpPr>
              <a:spLocks/>
            </p:cNvSpPr>
            <p:nvPr/>
          </p:nvSpPr>
          <p:spPr bwMode="invGray">
            <a:xfrm>
              <a:off x="9672638" y="1567282"/>
              <a:ext cx="25400" cy="3200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9" name="Volný tvar 66"/>
            <p:cNvSpPr>
              <a:spLocks/>
            </p:cNvSpPr>
            <p:nvPr/>
          </p:nvSpPr>
          <p:spPr bwMode="invGray">
            <a:xfrm>
              <a:off x="10966450" y="1528877"/>
              <a:ext cx="39688" cy="3200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0" name="Volný tvar 67"/>
            <p:cNvSpPr>
              <a:spLocks/>
            </p:cNvSpPr>
            <p:nvPr/>
          </p:nvSpPr>
          <p:spPr bwMode="invGray">
            <a:xfrm>
              <a:off x="11329988" y="1552880"/>
              <a:ext cx="44450" cy="1601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1" name="Volný tvar 68"/>
            <p:cNvSpPr>
              <a:spLocks/>
            </p:cNvSpPr>
            <p:nvPr/>
          </p:nvSpPr>
          <p:spPr bwMode="invGray">
            <a:xfrm>
              <a:off x="11042650" y="1540078"/>
              <a:ext cx="60325" cy="6401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2" name="Volný tvar 69"/>
            <p:cNvSpPr>
              <a:spLocks/>
            </p:cNvSpPr>
            <p:nvPr/>
          </p:nvSpPr>
          <p:spPr bwMode="invGray">
            <a:xfrm>
              <a:off x="11106150" y="1543279"/>
              <a:ext cx="28575" cy="0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3" name="Volný tvar 70"/>
            <p:cNvSpPr>
              <a:spLocks/>
            </p:cNvSpPr>
            <p:nvPr/>
          </p:nvSpPr>
          <p:spPr bwMode="invGray">
            <a:xfrm>
              <a:off x="10679113" y="1525677"/>
              <a:ext cx="103187" cy="9601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4" name="Volný tvar 71"/>
            <p:cNvSpPr>
              <a:spLocks/>
            </p:cNvSpPr>
            <p:nvPr/>
          </p:nvSpPr>
          <p:spPr bwMode="invGray">
            <a:xfrm>
              <a:off x="11039475" y="1549679"/>
              <a:ext cx="26988" cy="4801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5" name="Volný tvar 72"/>
            <p:cNvSpPr>
              <a:spLocks/>
            </p:cNvSpPr>
            <p:nvPr/>
          </p:nvSpPr>
          <p:spPr bwMode="invGray">
            <a:xfrm>
              <a:off x="10841038" y="1549679"/>
              <a:ext cx="58737" cy="1601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6" name="Volný tvar 73"/>
            <p:cNvSpPr>
              <a:spLocks/>
            </p:cNvSpPr>
            <p:nvPr/>
          </p:nvSpPr>
          <p:spPr bwMode="invGray">
            <a:xfrm>
              <a:off x="10899775" y="1549679"/>
              <a:ext cx="36513" cy="160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7" name="Volný tvar 74"/>
            <p:cNvSpPr>
              <a:spLocks/>
            </p:cNvSpPr>
            <p:nvPr/>
          </p:nvSpPr>
          <p:spPr bwMode="invGray">
            <a:xfrm>
              <a:off x="10958513" y="1554481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8" name="Volný tvar 75"/>
            <p:cNvSpPr>
              <a:spLocks/>
            </p:cNvSpPr>
            <p:nvPr/>
          </p:nvSpPr>
          <p:spPr bwMode="invGray">
            <a:xfrm>
              <a:off x="10304463" y="1549679"/>
              <a:ext cx="61912" cy="3200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9" name="Volný tvar 76"/>
            <p:cNvSpPr>
              <a:spLocks/>
            </p:cNvSpPr>
            <p:nvPr/>
          </p:nvSpPr>
          <p:spPr bwMode="invGray">
            <a:xfrm>
              <a:off x="10483850" y="1557681"/>
              <a:ext cx="23813" cy="6401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0" name="Volný tvar 77"/>
            <p:cNvSpPr>
              <a:spLocks/>
            </p:cNvSpPr>
            <p:nvPr/>
          </p:nvSpPr>
          <p:spPr bwMode="invGray">
            <a:xfrm>
              <a:off x="10291763" y="1564082"/>
              <a:ext cx="117475" cy="1600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1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002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2" name="Volný tvar 79"/>
            <p:cNvSpPr>
              <a:spLocks/>
            </p:cNvSpPr>
            <p:nvPr/>
          </p:nvSpPr>
          <p:spPr bwMode="invGray">
            <a:xfrm>
              <a:off x="8951913" y="1568882"/>
              <a:ext cx="96837" cy="8002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3" name="Volný tvar 80"/>
            <p:cNvSpPr>
              <a:spLocks/>
            </p:cNvSpPr>
            <p:nvPr/>
          </p:nvSpPr>
          <p:spPr bwMode="invGray">
            <a:xfrm>
              <a:off x="9005888" y="1565681"/>
              <a:ext cx="17462" cy="3200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4" name="Volný tvar 81"/>
            <p:cNvSpPr>
              <a:spLocks/>
            </p:cNvSpPr>
            <p:nvPr/>
          </p:nvSpPr>
          <p:spPr bwMode="invGray">
            <a:xfrm>
              <a:off x="1587500" y="1517675"/>
              <a:ext cx="38100" cy="3200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5" name="Volný tvar 82"/>
            <p:cNvSpPr>
              <a:spLocks/>
            </p:cNvSpPr>
            <p:nvPr/>
          </p:nvSpPr>
          <p:spPr bwMode="invGray">
            <a:xfrm>
              <a:off x="1522413" y="1519276"/>
              <a:ext cx="30162" cy="4800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6" name="Volný tvar 83"/>
            <p:cNvSpPr>
              <a:spLocks/>
            </p:cNvSpPr>
            <p:nvPr/>
          </p:nvSpPr>
          <p:spPr bwMode="invGray">
            <a:xfrm>
              <a:off x="6650038" y="1573683"/>
              <a:ext cx="33337" cy="3200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7" name="Volný tvar 84"/>
            <p:cNvSpPr>
              <a:spLocks/>
            </p:cNvSpPr>
            <p:nvPr/>
          </p:nvSpPr>
          <p:spPr bwMode="invGray">
            <a:xfrm>
              <a:off x="6162675" y="1565681"/>
              <a:ext cx="15875" cy="4801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8" name="Volný tvar 85"/>
            <p:cNvSpPr>
              <a:spLocks/>
            </p:cNvSpPr>
            <p:nvPr/>
          </p:nvSpPr>
          <p:spPr bwMode="invGray">
            <a:xfrm>
              <a:off x="5738813" y="1570483"/>
              <a:ext cx="60325" cy="6401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9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8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C96AC-703C-48B0-9332-AE05716AC0B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ine"/>
          <p:cNvGrpSpPr>
            <a:grpSpLocks/>
          </p:cNvGrpSpPr>
          <p:nvPr/>
        </p:nvGrpSpPr>
        <p:grpSpPr bwMode="auto">
          <a:xfrm rot="5400000">
            <a:off x="6865144" y="3472657"/>
            <a:ext cx="6491287" cy="63500"/>
            <a:chOff x="1522413" y="1514475"/>
            <a:chExt cx="10569575" cy="64008"/>
          </a:xfrm>
        </p:grpSpPr>
        <p:sp>
          <p:nvSpPr>
            <p:cNvPr id="5" name="Volný tvar 10"/>
            <p:cNvSpPr>
              <a:spLocks/>
            </p:cNvSpPr>
            <p:nvPr/>
          </p:nvSpPr>
          <p:spPr bwMode="invGray">
            <a:xfrm>
              <a:off x="12027366" y="1527276"/>
              <a:ext cx="64621" cy="4801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" name="Volný tvar 11"/>
            <p:cNvSpPr>
              <a:spLocks/>
            </p:cNvSpPr>
            <p:nvPr/>
          </p:nvSpPr>
          <p:spPr bwMode="invGray">
            <a:xfrm>
              <a:off x="12022196" y="1533677"/>
              <a:ext cx="18093" cy="0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" name="Volný tvar 12"/>
            <p:cNvSpPr>
              <a:spLocks/>
            </p:cNvSpPr>
            <p:nvPr/>
          </p:nvSpPr>
          <p:spPr bwMode="invGray">
            <a:xfrm>
              <a:off x="12040290" y="1532077"/>
              <a:ext cx="41358" cy="6401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" name="Volný tvar 15"/>
            <p:cNvSpPr>
              <a:spLocks/>
            </p:cNvSpPr>
            <p:nvPr/>
          </p:nvSpPr>
          <p:spPr bwMode="invGray">
            <a:xfrm>
              <a:off x="11830916" y="1528877"/>
              <a:ext cx="43942" cy="4800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" name="Volný tvar 16"/>
            <p:cNvSpPr>
              <a:spLocks/>
            </p:cNvSpPr>
            <p:nvPr/>
          </p:nvSpPr>
          <p:spPr bwMode="invGray">
            <a:xfrm>
              <a:off x="11810236" y="1533677"/>
              <a:ext cx="41358" cy="1601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" name="Volný tvar 17"/>
            <p:cNvSpPr>
              <a:spLocks/>
            </p:cNvSpPr>
            <p:nvPr/>
          </p:nvSpPr>
          <p:spPr bwMode="invGray">
            <a:xfrm>
              <a:off x="12004101" y="1538478"/>
              <a:ext cx="77546" cy="3200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" name="Volný tvar 18"/>
            <p:cNvSpPr>
              <a:spLocks/>
            </p:cNvSpPr>
            <p:nvPr/>
          </p:nvSpPr>
          <p:spPr bwMode="invGray">
            <a:xfrm>
              <a:off x="11665482" y="1524075"/>
              <a:ext cx="38772" cy="4801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" name="Volný tvar 19"/>
            <p:cNvSpPr>
              <a:spLocks/>
            </p:cNvSpPr>
            <p:nvPr/>
          </p:nvSpPr>
          <p:spPr bwMode="invGray">
            <a:xfrm>
              <a:off x="11505219" y="1524075"/>
              <a:ext cx="93056" cy="4801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3" name="Volný tvar 20"/>
            <p:cNvSpPr>
              <a:spLocks/>
            </p:cNvSpPr>
            <p:nvPr/>
          </p:nvSpPr>
          <p:spPr bwMode="invGray">
            <a:xfrm>
              <a:off x="11471615" y="1525676"/>
              <a:ext cx="33604" cy="3200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4" name="Volný tvar 21"/>
            <p:cNvSpPr>
              <a:spLocks/>
            </p:cNvSpPr>
            <p:nvPr/>
          </p:nvSpPr>
          <p:spPr bwMode="invGray">
            <a:xfrm>
              <a:off x="11712010" y="1530476"/>
              <a:ext cx="28433" cy="4801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5" name="Volný tvar 22"/>
            <p:cNvSpPr>
              <a:spLocks/>
            </p:cNvSpPr>
            <p:nvPr/>
          </p:nvSpPr>
          <p:spPr bwMode="invGray">
            <a:xfrm>
              <a:off x="11691332" y="1533677"/>
              <a:ext cx="36188" cy="0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6" name="Volný tvar 23"/>
            <p:cNvSpPr>
              <a:spLocks/>
            </p:cNvSpPr>
            <p:nvPr/>
          </p:nvSpPr>
          <p:spPr bwMode="invGray">
            <a:xfrm>
              <a:off x="11740444" y="1533677"/>
              <a:ext cx="5170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7" name="Volný tvar 24"/>
            <p:cNvSpPr>
              <a:spLocks/>
            </p:cNvSpPr>
            <p:nvPr/>
          </p:nvSpPr>
          <p:spPr bwMode="invGray">
            <a:xfrm>
              <a:off x="11841255" y="1540078"/>
              <a:ext cx="72377" cy="8002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8" name="Volný tvar 25"/>
            <p:cNvSpPr>
              <a:spLocks/>
            </p:cNvSpPr>
            <p:nvPr/>
          </p:nvSpPr>
          <p:spPr bwMode="invGray">
            <a:xfrm>
              <a:off x="11763708" y="1535278"/>
              <a:ext cx="46528" cy="3200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9" name="Volný tvar 26"/>
            <p:cNvSpPr>
              <a:spLocks/>
            </p:cNvSpPr>
            <p:nvPr/>
          </p:nvSpPr>
          <p:spPr bwMode="invGray">
            <a:xfrm>
              <a:off x="11745614" y="1540078"/>
              <a:ext cx="18095" cy="1601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0" name="Volný tvar 27"/>
            <p:cNvSpPr>
              <a:spLocks/>
            </p:cNvSpPr>
            <p:nvPr/>
          </p:nvSpPr>
          <p:spPr bwMode="invGray">
            <a:xfrm>
              <a:off x="11481955" y="1532077"/>
              <a:ext cx="85302" cy="3200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1" name="Volný tvar 28"/>
            <p:cNvSpPr>
              <a:spLocks/>
            </p:cNvSpPr>
            <p:nvPr/>
          </p:nvSpPr>
          <p:spPr bwMode="invGray">
            <a:xfrm>
              <a:off x="11626710" y="1533677"/>
              <a:ext cx="5170" cy="0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2" name="Volný tvar 29"/>
            <p:cNvSpPr>
              <a:spLocks/>
            </p:cNvSpPr>
            <p:nvPr/>
          </p:nvSpPr>
          <p:spPr bwMode="invGray">
            <a:xfrm>
              <a:off x="11262242" y="1533677"/>
              <a:ext cx="5170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3" name="Volný tvar 30"/>
            <p:cNvSpPr>
              <a:spLocks/>
            </p:cNvSpPr>
            <p:nvPr/>
          </p:nvSpPr>
          <p:spPr bwMode="invGray">
            <a:xfrm>
              <a:off x="11554331" y="1533676"/>
              <a:ext cx="43944" cy="3200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4" name="Volný tvar 31"/>
            <p:cNvSpPr>
              <a:spLocks/>
            </p:cNvSpPr>
            <p:nvPr/>
          </p:nvSpPr>
          <p:spPr bwMode="invGray">
            <a:xfrm>
              <a:off x="11409578" y="1528876"/>
              <a:ext cx="31019" cy="3200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5" name="Volný tvar 32"/>
            <p:cNvSpPr>
              <a:spLocks/>
            </p:cNvSpPr>
            <p:nvPr/>
          </p:nvSpPr>
          <p:spPr bwMode="invGray">
            <a:xfrm>
              <a:off x="11618956" y="1532078"/>
              <a:ext cx="517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6" name="Volný tvar 33"/>
            <p:cNvSpPr>
              <a:spLocks/>
            </p:cNvSpPr>
            <p:nvPr/>
          </p:nvSpPr>
          <p:spPr bwMode="invGray">
            <a:xfrm>
              <a:off x="11598276" y="1533677"/>
              <a:ext cx="28433" cy="1601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7" name="Volný tvar 34"/>
            <p:cNvSpPr>
              <a:spLocks/>
            </p:cNvSpPr>
            <p:nvPr/>
          </p:nvSpPr>
          <p:spPr bwMode="invGray">
            <a:xfrm>
              <a:off x="11138168" y="1535278"/>
              <a:ext cx="188695" cy="24002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8" name="Volný tvar 35"/>
            <p:cNvSpPr>
              <a:spLocks/>
            </p:cNvSpPr>
            <p:nvPr/>
          </p:nvSpPr>
          <p:spPr bwMode="invGray">
            <a:xfrm>
              <a:off x="11267410" y="1530476"/>
              <a:ext cx="93056" cy="4801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9" name="Volný tvar 36"/>
            <p:cNvSpPr>
              <a:spLocks/>
            </p:cNvSpPr>
            <p:nvPr/>
          </p:nvSpPr>
          <p:spPr bwMode="invGray">
            <a:xfrm>
              <a:off x="11360467" y="1533677"/>
              <a:ext cx="136998" cy="11202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0" name="Volný tvar 37"/>
            <p:cNvSpPr>
              <a:spLocks/>
            </p:cNvSpPr>
            <p:nvPr/>
          </p:nvSpPr>
          <p:spPr bwMode="invGray">
            <a:xfrm>
              <a:off x="11836084" y="1554479"/>
              <a:ext cx="7754" cy="1600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1" name="Volný tvar 38"/>
            <p:cNvSpPr>
              <a:spLocks/>
            </p:cNvSpPr>
            <p:nvPr/>
          </p:nvSpPr>
          <p:spPr bwMode="invGray">
            <a:xfrm>
              <a:off x="11763708" y="1543278"/>
              <a:ext cx="118904" cy="9601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2" name="Volný tvar 39"/>
            <p:cNvSpPr>
              <a:spLocks/>
            </p:cNvSpPr>
            <p:nvPr/>
          </p:nvSpPr>
          <p:spPr bwMode="invGray">
            <a:xfrm>
              <a:off x="11554333" y="1543279"/>
              <a:ext cx="69793" cy="6401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3" name="Volný tvar 40"/>
            <p:cNvSpPr>
              <a:spLocks/>
            </p:cNvSpPr>
            <p:nvPr/>
          </p:nvSpPr>
          <p:spPr bwMode="invGray">
            <a:xfrm>
              <a:off x="11223468" y="1527277"/>
              <a:ext cx="38774" cy="6401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4" name="Volný tvar 41"/>
            <p:cNvSpPr>
              <a:spLocks/>
            </p:cNvSpPr>
            <p:nvPr/>
          </p:nvSpPr>
          <p:spPr bwMode="invGray">
            <a:xfrm>
              <a:off x="11145920" y="1528876"/>
              <a:ext cx="23265" cy="3200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5" name="Volný tvar 42"/>
            <p:cNvSpPr>
              <a:spLocks/>
            </p:cNvSpPr>
            <p:nvPr/>
          </p:nvSpPr>
          <p:spPr bwMode="invGray">
            <a:xfrm>
              <a:off x="6198459" y="1567281"/>
              <a:ext cx="20679" cy="1600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6" name="Volný tvar 43"/>
            <p:cNvSpPr>
              <a:spLocks/>
            </p:cNvSpPr>
            <p:nvPr/>
          </p:nvSpPr>
          <p:spPr bwMode="invGray">
            <a:xfrm>
              <a:off x="6356138" y="1565681"/>
              <a:ext cx="10340" cy="0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7" name="Volný tvar 44"/>
            <p:cNvSpPr>
              <a:spLocks/>
            </p:cNvSpPr>
            <p:nvPr/>
          </p:nvSpPr>
          <p:spPr bwMode="invGray">
            <a:xfrm>
              <a:off x="8951358" y="1522476"/>
              <a:ext cx="62037" cy="6401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8" name="Volný tvar 45"/>
            <p:cNvSpPr>
              <a:spLocks/>
            </p:cNvSpPr>
            <p:nvPr/>
          </p:nvSpPr>
          <p:spPr bwMode="invGray">
            <a:xfrm>
              <a:off x="7537428" y="1546478"/>
              <a:ext cx="28434" cy="3200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9" name="Volný tvar 46"/>
            <p:cNvSpPr>
              <a:spLocks/>
            </p:cNvSpPr>
            <p:nvPr/>
          </p:nvSpPr>
          <p:spPr bwMode="invGray">
            <a:xfrm>
              <a:off x="7477976" y="1562480"/>
              <a:ext cx="38772" cy="3200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0" name="Volný tvar 47"/>
            <p:cNvSpPr>
              <a:spLocks/>
            </p:cNvSpPr>
            <p:nvPr/>
          </p:nvSpPr>
          <p:spPr bwMode="invGray">
            <a:xfrm>
              <a:off x="5410072" y="1568881"/>
              <a:ext cx="36188" cy="3200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1" name="Volný tvar 48"/>
            <p:cNvSpPr>
              <a:spLocks/>
            </p:cNvSpPr>
            <p:nvPr/>
          </p:nvSpPr>
          <p:spPr bwMode="invGray">
            <a:xfrm>
              <a:off x="10205025" y="1532077"/>
              <a:ext cx="62037" cy="4800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2" name="Volný tvar 49"/>
            <p:cNvSpPr>
              <a:spLocks/>
            </p:cNvSpPr>
            <p:nvPr/>
          </p:nvSpPr>
          <p:spPr bwMode="invGray">
            <a:xfrm>
              <a:off x="6257913" y="1527276"/>
              <a:ext cx="18093" cy="1601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3" name="Volný tvar 50"/>
            <p:cNvSpPr>
              <a:spLocks/>
            </p:cNvSpPr>
            <p:nvPr/>
          </p:nvSpPr>
          <p:spPr bwMode="invGray">
            <a:xfrm>
              <a:off x="10135234" y="1528877"/>
              <a:ext cx="69791" cy="4800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4" name="Volný tvar 51"/>
            <p:cNvSpPr>
              <a:spLocks/>
            </p:cNvSpPr>
            <p:nvPr/>
          </p:nvSpPr>
          <p:spPr bwMode="invGray">
            <a:xfrm>
              <a:off x="2582212" y="1560880"/>
              <a:ext cx="7754" cy="1600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5" name="Volný tvar 52"/>
            <p:cNvSpPr>
              <a:spLocks/>
            </p:cNvSpPr>
            <p:nvPr/>
          </p:nvSpPr>
          <p:spPr bwMode="invGray">
            <a:xfrm>
              <a:off x="1762805" y="1522476"/>
              <a:ext cx="33604" cy="0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6" name="Volný tvar 53"/>
            <p:cNvSpPr>
              <a:spLocks/>
            </p:cNvSpPr>
            <p:nvPr/>
          </p:nvSpPr>
          <p:spPr bwMode="invGray">
            <a:xfrm>
              <a:off x="10812472" y="1530476"/>
              <a:ext cx="18093" cy="160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7" name="Volný tvar 54"/>
            <p:cNvSpPr>
              <a:spLocks/>
            </p:cNvSpPr>
            <p:nvPr/>
          </p:nvSpPr>
          <p:spPr bwMode="invGray">
            <a:xfrm>
              <a:off x="10897772" y="1544879"/>
              <a:ext cx="7755" cy="3200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8" name="Volný tvar 55"/>
            <p:cNvSpPr>
              <a:spLocks/>
            </p:cNvSpPr>
            <p:nvPr/>
          </p:nvSpPr>
          <p:spPr bwMode="invGray">
            <a:xfrm>
              <a:off x="9946537" y="1554481"/>
              <a:ext cx="5170" cy="0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9" name="Volný tvar 56"/>
            <p:cNvSpPr>
              <a:spLocks/>
            </p:cNvSpPr>
            <p:nvPr/>
          </p:nvSpPr>
          <p:spPr bwMode="invGray">
            <a:xfrm>
              <a:off x="10817643" y="1532078"/>
              <a:ext cx="23263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0" name="Volný tvar 57"/>
            <p:cNvSpPr>
              <a:spLocks/>
            </p:cNvSpPr>
            <p:nvPr/>
          </p:nvSpPr>
          <p:spPr bwMode="invGray">
            <a:xfrm>
              <a:off x="10835735" y="1530476"/>
              <a:ext cx="20679" cy="160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1" name="Volný tvar 58"/>
            <p:cNvSpPr>
              <a:spLocks/>
            </p:cNvSpPr>
            <p:nvPr/>
          </p:nvSpPr>
          <p:spPr bwMode="invGray">
            <a:xfrm>
              <a:off x="10786623" y="1532077"/>
              <a:ext cx="31019" cy="1600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2" name="Volný tvar 59"/>
            <p:cNvSpPr>
              <a:spLocks/>
            </p:cNvSpPr>
            <p:nvPr/>
          </p:nvSpPr>
          <p:spPr bwMode="invGray">
            <a:xfrm>
              <a:off x="4091782" y="1554479"/>
              <a:ext cx="20679" cy="1600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3" name="Volný tvar 60"/>
            <p:cNvSpPr>
              <a:spLocks/>
            </p:cNvSpPr>
            <p:nvPr/>
          </p:nvSpPr>
          <p:spPr bwMode="invGray">
            <a:xfrm>
              <a:off x="8527439" y="1568882"/>
              <a:ext cx="2584" cy="160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4" name="Volný tvar 61"/>
            <p:cNvSpPr>
              <a:spLocks/>
            </p:cNvSpPr>
            <p:nvPr/>
          </p:nvSpPr>
          <p:spPr bwMode="invGray">
            <a:xfrm>
              <a:off x="8460231" y="1557680"/>
              <a:ext cx="67207" cy="1440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5" name="Volný tvar 62"/>
            <p:cNvSpPr>
              <a:spLocks noEditPoints="1"/>
            </p:cNvSpPr>
            <p:nvPr/>
          </p:nvSpPr>
          <p:spPr bwMode="invGray">
            <a:xfrm>
              <a:off x="1561185" y="1514474"/>
              <a:ext cx="9564057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6" name="Volný tvar 63"/>
            <p:cNvSpPr>
              <a:spLocks/>
            </p:cNvSpPr>
            <p:nvPr/>
          </p:nvSpPr>
          <p:spPr bwMode="invGray">
            <a:xfrm>
              <a:off x="7508995" y="1560881"/>
              <a:ext cx="10340" cy="4800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7" name="Volný tvar 64"/>
            <p:cNvSpPr>
              <a:spLocks/>
            </p:cNvSpPr>
            <p:nvPr/>
          </p:nvSpPr>
          <p:spPr bwMode="invGray">
            <a:xfrm>
              <a:off x="5433336" y="1568882"/>
              <a:ext cx="5170" cy="160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8" name="Volný tvar 65"/>
            <p:cNvSpPr>
              <a:spLocks/>
            </p:cNvSpPr>
            <p:nvPr/>
          </p:nvSpPr>
          <p:spPr bwMode="invGray">
            <a:xfrm>
              <a:off x="9672539" y="1567282"/>
              <a:ext cx="25849" cy="3200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9" name="Volný tvar 66"/>
            <p:cNvSpPr>
              <a:spLocks/>
            </p:cNvSpPr>
            <p:nvPr/>
          </p:nvSpPr>
          <p:spPr bwMode="invGray">
            <a:xfrm>
              <a:off x="10967564" y="1528876"/>
              <a:ext cx="38772" cy="3200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0" name="Volný tvar 67"/>
            <p:cNvSpPr>
              <a:spLocks/>
            </p:cNvSpPr>
            <p:nvPr/>
          </p:nvSpPr>
          <p:spPr bwMode="invGray">
            <a:xfrm>
              <a:off x="11329448" y="1554480"/>
              <a:ext cx="43942" cy="1600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1" name="Volný tvar 68"/>
            <p:cNvSpPr>
              <a:spLocks/>
            </p:cNvSpPr>
            <p:nvPr/>
          </p:nvSpPr>
          <p:spPr bwMode="invGray">
            <a:xfrm>
              <a:off x="11042527" y="1540078"/>
              <a:ext cx="59453" cy="6401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2" name="Volný tvar 69"/>
            <p:cNvSpPr>
              <a:spLocks/>
            </p:cNvSpPr>
            <p:nvPr/>
          </p:nvSpPr>
          <p:spPr bwMode="invGray">
            <a:xfrm>
              <a:off x="11107149" y="1543278"/>
              <a:ext cx="28433" cy="0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3" name="Volný tvar 70"/>
            <p:cNvSpPr>
              <a:spLocks/>
            </p:cNvSpPr>
            <p:nvPr/>
          </p:nvSpPr>
          <p:spPr bwMode="invGray">
            <a:xfrm>
              <a:off x="10678058" y="1525676"/>
              <a:ext cx="103395" cy="9601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4" name="Volný tvar 71"/>
            <p:cNvSpPr>
              <a:spLocks/>
            </p:cNvSpPr>
            <p:nvPr/>
          </p:nvSpPr>
          <p:spPr bwMode="invGray">
            <a:xfrm>
              <a:off x="11039943" y="1551280"/>
              <a:ext cx="25849" cy="4800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5" name="Volný tvar 72"/>
            <p:cNvSpPr>
              <a:spLocks/>
            </p:cNvSpPr>
            <p:nvPr/>
          </p:nvSpPr>
          <p:spPr bwMode="invGray">
            <a:xfrm>
              <a:off x="10840905" y="1551280"/>
              <a:ext cx="59453" cy="1600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6" name="Volný tvar 73"/>
            <p:cNvSpPr>
              <a:spLocks/>
            </p:cNvSpPr>
            <p:nvPr/>
          </p:nvSpPr>
          <p:spPr bwMode="invGray">
            <a:xfrm>
              <a:off x="10900358" y="1551280"/>
              <a:ext cx="36188" cy="1600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7" name="Volný tvar 74"/>
            <p:cNvSpPr>
              <a:spLocks/>
            </p:cNvSpPr>
            <p:nvPr/>
          </p:nvSpPr>
          <p:spPr bwMode="invGray">
            <a:xfrm>
              <a:off x="10957226" y="1554481"/>
              <a:ext cx="46528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8" name="Volný tvar 75"/>
            <p:cNvSpPr>
              <a:spLocks/>
            </p:cNvSpPr>
            <p:nvPr/>
          </p:nvSpPr>
          <p:spPr bwMode="invGray">
            <a:xfrm>
              <a:off x="10303249" y="1549678"/>
              <a:ext cx="62037" cy="3200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9" name="Volný tvar 76"/>
            <p:cNvSpPr>
              <a:spLocks/>
            </p:cNvSpPr>
            <p:nvPr/>
          </p:nvSpPr>
          <p:spPr bwMode="invGray">
            <a:xfrm>
              <a:off x="10484192" y="1557680"/>
              <a:ext cx="23265" cy="6401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0" name="Volný tvar 77"/>
            <p:cNvSpPr>
              <a:spLocks/>
            </p:cNvSpPr>
            <p:nvPr/>
          </p:nvSpPr>
          <p:spPr bwMode="invGray">
            <a:xfrm>
              <a:off x="10292910" y="1565681"/>
              <a:ext cx="116320" cy="1601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1" name="Volný tvar 78"/>
            <p:cNvSpPr>
              <a:spLocks/>
            </p:cNvSpPr>
            <p:nvPr/>
          </p:nvSpPr>
          <p:spPr bwMode="invGray">
            <a:xfrm>
              <a:off x="9620841" y="1548079"/>
              <a:ext cx="12925" cy="8000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2" name="Volný tvar 79"/>
            <p:cNvSpPr>
              <a:spLocks/>
            </p:cNvSpPr>
            <p:nvPr/>
          </p:nvSpPr>
          <p:spPr bwMode="invGray">
            <a:xfrm>
              <a:off x="8951358" y="1570482"/>
              <a:ext cx="98225" cy="8000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3" name="Volný tvar 80"/>
            <p:cNvSpPr>
              <a:spLocks/>
            </p:cNvSpPr>
            <p:nvPr/>
          </p:nvSpPr>
          <p:spPr bwMode="invGray">
            <a:xfrm>
              <a:off x="9005640" y="1565681"/>
              <a:ext cx="18095" cy="3200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4" name="Volný tvar 81"/>
            <p:cNvSpPr>
              <a:spLocks/>
            </p:cNvSpPr>
            <p:nvPr/>
          </p:nvSpPr>
          <p:spPr bwMode="invGray">
            <a:xfrm>
              <a:off x="1587033" y="1517675"/>
              <a:ext cx="38774" cy="3200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5" name="Volný tvar 82"/>
            <p:cNvSpPr>
              <a:spLocks/>
            </p:cNvSpPr>
            <p:nvPr/>
          </p:nvSpPr>
          <p:spPr bwMode="invGray">
            <a:xfrm>
              <a:off x="1522411" y="1520875"/>
              <a:ext cx="31019" cy="4801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6" name="Volný tvar 83"/>
            <p:cNvSpPr>
              <a:spLocks/>
            </p:cNvSpPr>
            <p:nvPr/>
          </p:nvSpPr>
          <p:spPr bwMode="invGray">
            <a:xfrm>
              <a:off x="6650815" y="1573682"/>
              <a:ext cx="33603" cy="3200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7" name="Volný tvar 84"/>
            <p:cNvSpPr>
              <a:spLocks/>
            </p:cNvSpPr>
            <p:nvPr/>
          </p:nvSpPr>
          <p:spPr bwMode="invGray">
            <a:xfrm>
              <a:off x="6162272" y="1567282"/>
              <a:ext cx="15509" cy="4800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8" name="Volný tvar 85"/>
            <p:cNvSpPr>
              <a:spLocks/>
            </p:cNvSpPr>
            <p:nvPr/>
          </p:nvSpPr>
          <p:spPr bwMode="invGray">
            <a:xfrm>
              <a:off x="5738351" y="1570482"/>
              <a:ext cx="62037" cy="6401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</p:grp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9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8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A5877-F525-4664-A61C-CFAD3062903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ine"/>
          <p:cNvGrpSpPr>
            <a:grpSpLocks/>
          </p:cNvGrpSpPr>
          <p:nvPr/>
        </p:nvGrpSpPr>
        <p:grpSpPr bwMode="auto">
          <a:xfrm>
            <a:off x="1522413" y="1514475"/>
            <a:ext cx="10569575" cy="63500"/>
            <a:chOff x="1522413" y="1514475"/>
            <a:chExt cx="10569575" cy="64008"/>
          </a:xfrm>
        </p:grpSpPr>
        <p:sp>
          <p:nvSpPr>
            <p:cNvPr id="5" name="Volný tvar 10"/>
            <p:cNvSpPr>
              <a:spLocks/>
            </p:cNvSpPr>
            <p:nvPr/>
          </p:nvSpPr>
          <p:spPr bwMode="invGray">
            <a:xfrm>
              <a:off x="12028488" y="1525677"/>
              <a:ext cx="63500" cy="4800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" name="Volný tvar 11"/>
            <p:cNvSpPr>
              <a:spLocks/>
            </p:cNvSpPr>
            <p:nvPr/>
          </p:nvSpPr>
          <p:spPr bwMode="invGray">
            <a:xfrm>
              <a:off x="12022138" y="1533677"/>
              <a:ext cx="19050" cy="0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" name="Volný tvar 12"/>
            <p:cNvSpPr>
              <a:spLocks/>
            </p:cNvSpPr>
            <p:nvPr/>
          </p:nvSpPr>
          <p:spPr bwMode="invGray">
            <a:xfrm>
              <a:off x="12041188" y="1532078"/>
              <a:ext cx="39687" cy="6401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" name="Volný tvar 15"/>
            <p:cNvSpPr>
              <a:spLocks/>
            </p:cNvSpPr>
            <p:nvPr/>
          </p:nvSpPr>
          <p:spPr bwMode="invGray">
            <a:xfrm>
              <a:off x="11831638" y="1527277"/>
              <a:ext cx="42862" cy="4801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" name="Volný tvar 16"/>
            <p:cNvSpPr>
              <a:spLocks/>
            </p:cNvSpPr>
            <p:nvPr/>
          </p:nvSpPr>
          <p:spPr bwMode="invGray">
            <a:xfrm>
              <a:off x="11809413" y="1532078"/>
              <a:ext cx="41275" cy="1600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" name="Volný tvar 17"/>
            <p:cNvSpPr>
              <a:spLocks/>
            </p:cNvSpPr>
            <p:nvPr/>
          </p:nvSpPr>
          <p:spPr bwMode="invGray">
            <a:xfrm>
              <a:off x="12003088" y="1538479"/>
              <a:ext cx="77787" cy="3200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" name="Volný tvar 18"/>
            <p:cNvSpPr>
              <a:spLocks/>
            </p:cNvSpPr>
            <p:nvPr/>
          </p:nvSpPr>
          <p:spPr bwMode="invGray">
            <a:xfrm>
              <a:off x="11664950" y="1522477"/>
              <a:ext cx="39688" cy="4800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" name="Volný tvar 19"/>
            <p:cNvSpPr>
              <a:spLocks/>
            </p:cNvSpPr>
            <p:nvPr/>
          </p:nvSpPr>
          <p:spPr bwMode="invGray">
            <a:xfrm>
              <a:off x="11506200" y="1522477"/>
              <a:ext cx="92075" cy="4800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3" name="Volný tvar 20"/>
            <p:cNvSpPr>
              <a:spLocks/>
            </p:cNvSpPr>
            <p:nvPr/>
          </p:nvSpPr>
          <p:spPr bwMode="invGray">
            <a:xfrm>
              <a:off x="11471275" y="1525677"/>
              <a:ext cx="34925" cy="3200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4" name="Volný tvar 21"/>
            <p:cNvSpPr>
              <a:spLocks/>
            </p:cNvSpPr>
            <p:nvPr/>
          </p:nvSpPr>
          <p:spPr bwMode="invGray">
            <a:xfrm>
              <a:off x="11710988" y="1528877"/>
              <a:ext cx="30162" cy="4800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5" name="Volný tvar 22"/>
            <p:cNvSpPr>
              <a:spLocks/>
            </p:cNvSpPr>
            <p:nvPr/>
          </p:nvSpPr>
          <p:spPr bwMode="invGray">
            <a:xfrm>
              <a:off x="11691938" y="1533677"/>
              <a:ext cx="34925" cy="0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6" name="Volný tvar 23"/>
            <p:cNvSpPr>
              <a:spLocks/>
            </p:cNvSpPr>
            <p:nvPr/>
          </p:nvSpPr>
          <p:spPr bwMode="invGray">
            <a:xfrm>
              <a:off x="11741150" y="1533677"/>
              <a:ext cx="4763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7" name="Volný tvar 24"/>
            <p:cNvSpPr>
              <a:spLocks/>
            </p:cNvSpPr>
            <p:nvPr/>
          </p:nvSpPr>
          <p:spPr bwMode="invGray">
            <a:xfrm>
              <a:off x="11841163" y="1538479"/>
              <a:ext cx="71437" cy="8000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8" name="Volný tvar 25"/>
            <p:cNvSpPr>
              <a:spLocks/>
            </p:cNvSpPr>
            <p:nvPr/>
          </p:nvSpPr>
          <p:spPr bwMode="invGray">
            <a:xfrm>
              <a:off x="11764963" y="1535278"/>
              <a:ext cx="44450" cy="3200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9" name="Volný tvar 26"/>
            <p:cNvSpPr>
              <a:spLocks/>
            </p:cNvSpPr>
            <p:nvPr/>
          </p:nvSpPr>
          <p:spPr bwMode="invGray">
            <a:xfrm>
              <a:off x="11744325" y="1538479"/>
              <a:ext cx="20638" cy="1600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0" name="Volný tvar 27"/>
            <p:cNvSpPr>
              <a:spLocks/>
            </p:cNvSpPr>
            <p:nvPr/>
          </p:nvSpPr>
          <p:spPr bwMode="invGray">
            <a:xfrm>
              <a:off x="11482388" y="1532078"/>
              <a:ext cx="85725" cy="3200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1" name="Volný tvar 28"/>
            <p:cNvSpPr>
              <a:spLocks/>
            </p:cNvSpPr>
            <p:nvPr/>
          </p:nvSpPr>
          <p:spPr bwMode="invGray">
            <a:xfrm>
              <a:off x="11626850" y="1533677"/>
              <a:ext cx="4763" cy="0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2" name="Volný tvar 29"/>
            <p:cNvSpPr>
              <a:spLocks/>
            </p:cNvSpPr>
            <p:nvPr/>
          </p:nvSpPr>
          <p:spPr bwMode="invGray">
            <a:xfrm>
              <a:off x="11261725" y="1533677"/>
              <a:ext cx="4763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3" name="Volný tvar 30"/>
            <p:cNvSpPr>
              <a:spLocks/>
            </p:cNvSpPr>
            <p:nvPr/>
          </p:nvSpPr>
          <p:spPr bwMode="invGray">
            <a:xfrm>
              <a:off x="11553825" y="1533677"/>
              <a:ext cx="44450" cy="3200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4" name="Volný tvar 31"/>
            <p:cNvSpPr>
              <a:spLocks/>
            </p:cNvSpPr>
            <p:nvPr/>
          </p:nvSpPr>
          <p:spPr bwMode="invGray">
            <a:xfrm>
              <a:off x="11409363" y="1528877"/>
              <a:ext cx="31750" cy="3200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5" name="Volný tvar 32"/>
            <p:cNvSpPr>
              <a:spLocks/>
            </p:cNvSpPr>
            <p:nvPr/>
          </p:nvSpPr>
          <p:spPr bwMode="invGray">
            <a:xfrm>
              <a:off x="11618913" y="153207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6" name="Volný tvar 33"/>
            <p:cNvSpPr>
              <a:spLocks/>
            </p:cNvSpPr>
            <p:nvPr/>
          </p:nvSpPr>
          <p:spPr bwMode="invGray">
            <a:xfrm>
              <a:off x="11598275" y="1532078"/>
              <a:ext cx="28575" cy="1600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7" name="Volný tvar 34"/>
            <p:cNvSpPr>
              <a:spLocks/>
            </p:cNvSpPr>
            <p:nvPr/>
          </p:nvSpPr>
          <p:spPr bwMode="invGray">
            <a:xfrm>
              <a:off x="11137900" y="1533677"/>
              <a:ext cx="188913" cy="24004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8" name="Volný tvar 35"/>
            <p:cNvSpPr>
              <a:spLocks/>
            </p:cNvSpPr>
            <p:nvPr/>
          </p:nvSpPr>
          <p:spPr bwMode="invGray">
            <a:xfrm>
              <a:off x="11266488" y="1528877"/>
              <a:ext cx="95250" cy="4800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9" name="Volný tvar 36"/>
            <p:cNvSpPr>
              <a:spLocks/>
            </p:cNvSpPr>
            <p:nvPr/>
          </p:nvSpPr>
          <p:spPr bwMode="invGray">
            <a:xfrm>
              <a:off x="11361738" y="1532078"/>
              <a:ext cx="134937" cy="11201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0" name="Volný tvar 37"/>
            <p:cNvSpPr>
              <a:spLocks/>
            </p:cNvSpPr>
            <p:nvPr/>
          </p:nvSpPr>
          <p:spPr bwMode="invGray">
            <a:xfrm>
              <a:off x="11834813" y="1552880"/>
              <a:ext cx="9525" cy="160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1" name="Volný tvar 38"/>
            <p:cNvSpPr>
              <a:spLocks/>
            </p:cNvSpPr>
            <p:nvPr/>
          </p:nvSpPr>
          <p:spPr bwMode="invGray">
            <a:xfrm>
              <a:off x="11764963" y="1543279"/>
              <a:ext cx="117475" cy="9601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2" name="Volný tvar 39"/>
            <p:cNvSpPr>
              <a:spLocks/>
            </p:cNvSpPr>
            <p:nvPr/>
          </p:nvSpPr>
          <p:spPr bwMode="invGray">
            <a:xfrm>
              <a:off x="11555413" y="1543279"/>
              <a:ext cx="69850" cy="6401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3" name="Volný tvar 40"/>
            <p:cNvSpPr>
              <a:spLocks/>
            </p:cNvSpPr>
            <p:nvPr/>
          </p:nvSpPr>
          <p:spPr bwMode="invGray">
            <a:xfrm>
              <a:off x="11223625" y="1527277"/>
              <a:ext cx="38100" cy="6401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4" name="Volný tvar 41"/>
            <p:cNvSpPr>
              <a:spLocks/>
            </p:cNvSpPr>
            <p:nvPr/>
          </p:nvSpPr>
          <p:spPr bwMode="invGray">
            <a:xfrm>
              <a:off x="11145838" y="1528877"/>
              <a:ext cx="22225" cy="3200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5" name="Volný tvar 42"/>
            <p:cNvSpPr>
              <a:spLocks/>
            </p:cNvSpPr>
            <p:nvPr/>
          </p:nvSpPr>
          <p:spPr bwMode="invGray">
            <a:xfrm>
              <a:off x="6197600" y="1565681"/>
              <a:ext cx="20638" cy="160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6" name="Volný tvar 43"/>
            <p:cNvSpPr>
              <a:spLocks/>
            </p:cNvSpPr>
            <p:nvPr/>
          </p:nvSpPr>
          <p:spPr bwMode="invGray">
            <a:xfrm>
              <a:off x="6356350" y="1565681"/>
              <a:ext cx="9525" cy="0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7" name="Volný tvar 44"/>
            <p:cNvSpPr>
              <a:spLocks/>
            </p:cNvSpPr>
            <p:nvPr/>
          </p:nvSpPr>
          <p:spPr bwMode="invGray">
            <a:xfrm>
              <a:off x="8950325" y="1522477"/>
              <a:ext cx="61913" cy="6401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8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200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9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3200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0" name="Volný tvar 47"/>
            <p:cNvSpPr>
              <a:spLocks/>
            </p:cNvSpPr>
            <p:nvPr/>
          </p:nvSpPr>
          <p:spPr bwMode="invGray">
            <a:xfrm>
              <a:off x="5410200" y="1568882"/>
              <a:ext cx="36513" cy="3200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1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801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2" name="Volný tvar 49"/>
            <p:cNvSpPr>
              <a:spLocks/>
            </p:cNvSpPr>
            <p:nvPr/>
          </p:nvSpPr>
          <p:spPr bwMode="invGray">
            <a:xfrm>
              <a:off x="6257925" y="1525677"/>
              <a:ext cx="19050" cy="1600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3" name="Volný tvar 50"/>
            <p:cNvSpPr>
              <a:spLocks/>
            </p:cNvSpPr>
            <p:nvPr/>
          </p:nvSpPr>
          <p:spPr bwMode="invGray">
            <a:xfrm>
              <a:off x="10134600" y="1527277"/>
              <a:ext cx="71438" cy="4801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4" name="Volný tvar 51"/>
            <p:cNvSpPr>
              <a:spLocks/>
            </p:cNvSpPr>
            <p:nvPr/>
          </p:nvSpPr>
          <p:spPr bwMode="invGray">
            <a:xfrm>
              <a:off x="2582863" y="1559281"/>
              <a:ext cx="7937" cy="160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5" name="Volný tvar 52"/>
            <p:cNvSpPr>
              <a:spLocks/>
            </p:cNvSpPr>
            <p:nvPr/>
          </p:nvSpPr>
          <p:spPr bwMode="invGray">
            <a:xfrm>
              <a:off x="1762125" y="1522477"/>
              <a:ext cx="34925" cy="0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6" name="Volný tvar 53"/>
            <p:cNvSpPr>
              <a:spLocks/>
            </p:cNvSpPr>
            <p:nvPr/>
          </p:nvSpPr>
          <p:spPr bwMode="invGray">
            <a:xfrm>
              <a:off x="10812463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7" name="Volný tvar 54"/>
            <p:cNvSpPr>
              <a:spLocks/>
            </p:cNvSpPr>
            <p:nvPr/>
          </p:nvSpPr>
          <p:spPr bwMode="invGray">
            <a:xfrm>
              <a:off x="10896600" y="1544879"/>
              <a:ext cx="7938" cy="3200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8" name="Volný tvar 55"/>
            <p:cNvSpPr>
              <a:spLocks/>
            </p:cNvSpPr>
            <p:nvPr/>
          </p:nvSpPr>
          <p:spPr bwMode="invGray">
            <a:xfrm>
              <a:off x="9947275" y="1554481"/>
              <a:ext cx="4763" cy="0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9" name="Volný tvar 56"/>
            <p:cNvSpPr>
              <a:spLocks/>
            </p:cNvSpPr>
            <p:nvPr/>
          </p:nvSpPr>
          <p:spPr bwMode="invGray">
            <a:xfrm>
              <a:off x="10817225" y="1532078"/>
              <a:ext cx="23813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0" name="Volný tvar 57"/>
            <p:cNvSpPr>
              <a:spLocks/>
            </p:cNvSpPr>
            <p:nvPr/>
          </p:nvSpPr>
          <p:spPr bwMode="invGray">
            <a:xfrm>
              <a:off x="10836275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1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60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2" name="Volný tvar 59"/>
            <p:cNvSpPr>
              <a:spLocks/>
            </p:cNvSpPr>
            <p:nvPr/>
          </p:nvSpPr>
          <p:spPr bwMode="invGray">
            <a:xfrm>
              <a:off x="4092575" y="1552880"/>
              <a:ext cx="20638" cy="1601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3" name="Volný tvar 60"/>
            <p:cNvSpPr>
              <a:spLocks/>
            </p:cNvSpPr>
            <p:nvPr/>
          </p:nvSpPr>
          <p:spPr bwMode="invGray">
            <a:xfrm>
              <a:off x="8528050" y="1567282"/>
              <a:ext cx="3175" cy="160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4" name="Volný tvar 61"/>
            <p:cNvSpPr>
              <a:spLocks/>
            </p:cNvSpPr>
            <p:nvPr/>
          </p:nvSpPr>
          <p:spPr bwMode="invGray">
            <a:xfrm>
              <a:off x="8461375" y="1556080"/>
              <a:ext cx="66675" cy="14402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5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6" name="Volný tvar 63"/>
            <p:cNvSpPr>
              <a:spLocks/>
            </p:cNvSpPr>
            <p:nvPr/>
          </p:nvSpPr>
          <p:spPr bwMode="invGray">
            <a:xfrm>
              <a:off x="7508875" y="1559281"/>
              <a:ext cx="11113" cy="4801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7" name="Volný tvar 64"/>
            <p:cNvSpPr>
              <a:spLocks/>
            </p:cNvSpPr>
            <p:nvPr/>
          </p:nvSpPr>
          <p:spPr bwMode="invGray">
            <a:xfrm>
              <a:off x="5434013" y="1567282"/>
              <a:ext cx="4762" cy="160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8" name="Volný tvar 65"/>
            <p:cNvSpPr>
              <a:spLocks/>
            </p:cNvSpPr>
            <p:nvPr/>
          </p:nvSpPr>
          <p:spPr bwMode="invGray">
            <a:xfrm>
              <a:off x="9672638" y="1567282"/>
              <a:ext cx="25400" cy="3200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9" name="Volný tvar 66"/>
            <p:cNvSpPr>
              <a:spLocks/>
            </p:cNvSpPr>
            <p:nvPr/>
          </p:nvSpPr>
          <p:spPr bwMode="invGray">
            <a:xfrm>
              <a:off x="10966450" y="1528877"/>
              <a:ext cx="39688" cy="3200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0" name="Volný tvar 67"/>
            <p:cNvSpPr>
              <a:spLocks/>
            </p:cNvSpPr>
            <p:nvPr/>
          </p:nvSpPr>
          <p:spPr bwMode="invGray">
            <a:xfrm>
              <a:off x="11329988" y="1552880"/>
              <a:ext cx="44450" cy="1601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1" name="Volný tvar 68"/>
            <p:cNvSpPr>
              <a:spLocks/>
            </p:cNvSpPr>
            <p:nvPr/>
          </p:nvSpPr>
          <p:spPr bwMode="invGray">
            <a:xfrm>
              <a:off x="11042650" y="1540078"/>
              <a:ext cx="60325" cy="6401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2" name="Volný tvar 69"/>
            <p:cNvSpPr>
              <a:spLocks/>
            </p:cNvSpPr>
            <p:nvPr/>
          </p:nvSpPr>
          <p:spPr bwMode="invGray">
            <a:xfrm>
              <a:off x="11106150" y="1543279"/>
              <a:ext cx="28575" cy="0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3" name="Volný tvar 70"/>
            <p:cNvSpPr>
              <a:spLocks/>
            </p:cNvSpPr>
            <p:nvPr/>
          </p:nvSpPr>
          <p:spPr bwMode="invGray">
            <a:xfrm>
              <a:off x="10679113" y="1525677"/>
              <a:ext cx="103187" cy="9601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4" name="Volný tvar 71"/>
            <p:cNvSpPr>
              <a:spLocks/>
            </p:cNvSpPr>
            <p:nvPr/>
          </p:nvSpPr>
          <p:spPr bwMode="invGray">
            <a:xfrm>
              <a:off x="11039475" y="1549679"/>
              <a:ext cx="26988" cy="4801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5" name="Volný tvar 72"/>
            <p:cNvSpPr>
              <a:spLocks/>
            </p:cNvSpPr>
            <p:nvPr/>
          </p:nvSpPr>
          <p:spPr bwMode="invGray">
            <a:xfrm>
              <a:off x="10841038" y="1549679"/>
              <a:ext cx="58737" cy="1601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6" name="Volný tvar 73"/>
            <p:cNvSpPr>
              <a:spLocks/>
            </p:cNvSpPr>
            <p:nvPr/>
          </p:nvSpPr>
          <p:spPr bwMode="invGray">
            <a:xfrm>
              <a:off x="10899775" y="1549679"/>
              <a:ext cx="36513" cy="160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7" name="Volný tvar 74"/>
            <p:cNvSpPr>
              <a:spLocks/>
            </p:cNvSpPr>
            <p:nvPr/>
          </p:nvSpPr>
          <p:spPr bwMode="invGray">
            <a:xfrm>
              <a:off x="10958513" y="1554481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8" name="Volný tvar 75"/>
            <p:cNvSpPr>
              <a:spLocks/>
            </p:cNvSpPr>
            <p:nvPr/>
          </p:nvSpPr>
          <p:spPr bwMode="invGray">
            <a:xfrm>
              <a:off x="10304463" y="1549679"/>
              <a:ext cx="61912" cy="3200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9" name="Volný tvar 76"/>
            <p:cNvSpPr>
              <a:spLocks/>
            </p:cNvSpPr>
            <p:nvPr/>
          </p:nvSpPr>
          <p:spPr bwMode="invGray">
            <a:xfrm>
              <a:off x="10483850" y="1557681"/>
              <a:ext cx="23813" cy="6401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0" name="Volný tvar 77"/>
            <p:cNvSpPr>
              <a:spLocks/>
            </p:cNvSpPr>
            <p:nvPr/>
          </p:nvSpPr>
          <p:spPr bwMode="invGray">
            <a:xfrm>
              <a:off x="10291763" y="1564082"/>
              <a:ext cx="117475" cy="1600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1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002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2" name="Volný tvar 79"/>
            <p:cNvSpPr>
              <a:spLocks/>
            </p:cNvSpPr>
            <p:nvPr/>
          </p:nvSpPr>
          <p:spPr bwMode="invGray">
            <a:xfrm>
              <a:off x="8951913" y="1568882"/>
              <a:ext cx="96837" cy="8002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3" name="Volný tvar 80"/>
            <p:cNvSpPr>
              <a:spLocks/>
            </p:cNvSpPr>
            <p:nvPr/>
          </p:nvSpPr>
          <p:spPr bwMode="invGray">
            <a:xfrm>
              <a:off x="9005888" y="1565681"/>
              <a:ext cx="17462" cy="3200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4" name="Volný tvar 81"/>
            <p:cNvSpPr>
              <a:spLocks/>
            </p:cNvSpPr>
            <p:nvPr/>
          </p:nvSpPr>
          <p:spPr bwMode="invGray">
            <a:xfrm>
              <a:off x="1587500" y="1517675"/>
              <a:ext cx="38100" cy="3200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5" name="Volný tvar 82"/>
            <p:cNvSpPr>
              <a:spLocks/>
            </p:cNvSpPr>
            <p:nvPr/>
          </p:nvSpPr>
          <p:spPr bwMode="invGray">
            <a:xfrm>
              <a:off x="1522413" y="1519276"/>
              <a:ext cx="30162" cy="4800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6" name="Volný tvar 83"/>
            <p:cNvSpPr>
              <a:spLocks/>
            </p:cNvSpPr>
            <p:nvPr/>
          </p:nvSpPr>
          <p:spPr bwMode="invGray">
            <a:xfrm>
              <a:off x="6650038" y="1573683"/>
              <a:ext cx="33337" cy="3200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7" name="Volný tvar 84"/>
            <p:cNvSpPr>
              <a:spLocks/>
            </p:cNvSpPr>
            <p:nvPr/>
          </p:nvSpPr>
          <p:spPr bwMode="invGray">
            <a:xfrm>
              <a:off x="6162675" y="1565681"/>
              <a:ext cx="15875" cy="4801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8" name="Volný tvar 85"/>
            <p:cNvSpPr>
              <a:spLocks/>
            </p:cNvSpPr>
            <p:nvPr/>
          </p:nvSpPr>
          <p:spPr bwMode="invGray">
            <a:xfrm>
              <a:off x="5738813" y="1570483"/>
              <a:ext cx="60325" cy="6401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9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8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71CC0-5FBD-4088-9E6A-FC08F53400B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5" name="Volný tvar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" name="Volný tvar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" name="Volný tvar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" name="Volný tvar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" name="Volný tvar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" name="Volný tvar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" name="Volný tvar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" name="Volný tvar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3" name="Volný tvar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4" name="Volný tvar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5" name="Volný tvar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6" name="Volný tvar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7" name="Volný tvar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8" name="Volný tvar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9" name="Volný tvar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0" name="Volný tvar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1" name="Volný tvar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2" name="Volný tvar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3" name="Volný tvar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4" name="Volný tvar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5" name="Volný tvar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6" name="Volný tvar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7" name="Volný tvar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8" name="Volný tvar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9" name="Volný tvar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0" name="Volný tvar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1" name="Volný tvar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2" name="Volný tvar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3" name="Volný tvar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4" name="Volný tvar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5" name="Volný tvar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6" name="Volný tvar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7" name="Volný tvar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8" name="Volný tvar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9" name="Volný tvar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0" name="Volný tvar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1" name="Volný tvar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2" name="Volný tvar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3" name="Volný tvar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4" name="Volný tvar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5" name="Volný tvar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6" name="Volný tvar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7" name="Volný tvar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8" name="Volný tvar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9" name="Volný tvar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0" name="Volný tvar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1" name="Volný tvar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2" name="Volný tvar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3" name="Volný tvar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4" name="Volný tvar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5" name="Volný tvar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6" name="Volný tvar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7" name="Volný tvar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8" name="Volný tvar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9" name="Volný tvar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0" name="Volný tvar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1" name="Volný tvar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2" name="Volný tvar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3" name="Volný tvar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4" name="Volný tvar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5" name="Volný tvar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6" name="Volný tvar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7" name="Volný tvar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8" name="Volný tvar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9" name="Volný tvar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0" name="Volný tvar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1" name="Volný tvar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2" name="Volný tvar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3" name="Volný tvar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4" name="Volný tvar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5" name="Volný tvar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6" name="Volný tvar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7" name="Volný tvar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8" name="Volný tvar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9" name="Volný tvar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0" name="Volný tvar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1" name="Volný tvar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2" name="Volný tvar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3" name="Volný tvar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4" name="Volný tvar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5" name="Volný tvar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6" name="Volný tvar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7" name="Volný tvar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8" name="Volný tvar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9" name="Volný tvar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0" name="Volný tvar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1" name="Volný tvar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2" name="Volný tvar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3" name="Volný tvar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4" name="Volný tvar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5" name="Volný tvar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6" name="Volný tvar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7" name="Volný tvar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8" name="Volný tvar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9" name="Volný tvar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0" name="Volný tvar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1" name="Volný tvar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2" name="Volný tvar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3" name="Volný tvar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4" name="Volný tvar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5" name="Volný tvar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6" name="Volný tvar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7" name="Volný tvar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8" name="Volný tvar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9" name="Volný tvar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0" name="Volný tvar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1" name="Volný tvar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2" name="Volný tvar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3" name="Volný tvar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4" name="Volný tvar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5" name="Volný tvar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6" name="Volný tvar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7" name="Volný tvar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8" name="Volný tvar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9" name="Volný tvar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0" name="Volný tvar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1" name="Volný tvar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2" name="Volný tvar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3" name="Volný tvar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4" name="Volný tvar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5" name="Volný tvar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6" name="Volný tvar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7" name="Volný tvar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128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13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5C4BE-7D04-4E0A-AE1E-2460AFAC774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line"/>
          <p:cNvGrpSpPr>
            <a:grpSpLocks/>
          </p:cNvGrpSpPr>
          <p:nvPr/>
        </p:nvGrpSpPr>
        <p:grpSpPr bwMode="auto">
          <a:xfrm>
            <a:off x="1522413" y="1514475"/>
            <a:ext cx="10569575" cy="63500"/>
            <a:chOff x="1522413" y="1514475"/>
            <a:chExt cx="10569575" cy="64008"/>
          </a:xfrm>
        </p:grpSpPr>
        <p:sp>
          <p:nvSpPr>
            <p:cNvPr id="6" name="Volný tvar 10"/>
            <p:cNvSpPr>
              <a:spLocks/>
            </p:cNvSpPr>
            <p:nvPr/>
          </p:nvSpPr>
          <p:spPr bwMode="invGray">
            <a:xfrm>
              <a:off x="12028488" y="1525677"/>
              <a:ext cx="63500" cy="4800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" name="Volný tvar 11"/>
            <p:cNvSpPr>
              <a:spLocks/>
            </p:cNvSpPr>
            <p:nvPr/>
          </p:nvSpPr>
          <p:spPr bwMode="invGray">
            <a:xfrm>
              <a:off x="12022138" y="1533677"/>
              <a:ext cx="19050" cy="0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" name="Volný tvar 12"/>
            <p:cNvSpPr>
              <a:spLocks/>
            </p:cNvSpPr>
            <p:nvPr/>
          </p:nvSpPr>
          <p:spPr bwMode="invGray">
            <a:xfrm>
              <a:off x="12041188" y="1532078"/>
              <a:ext cx="39687" cy="6401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" name="Volný tvar 15"/>
            <p:cNvSpPr>
              <a:spLocks/>
            </p:cNvSpPr>
            <p:nvPr/>
          </p:nvSpPr>
          <p:spPr bwMode="invGray">
            <a:xfrm>
              <a:off x="11831638" y="1527277"/>
              <a:ext cx="42862" cy="4801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" name="Volný tvar 16"/>
            <p:cNvSpPr>
              <a:spLocks/>
            </p:cNvSpPr>
            <p:nvPr/>
          </p:nvSpPr>
          <p:spPr bwMode="invGray">
            <a:xfrm>
              <a:off x="11809413" y="1532078"/>
              <a:ext cx="41275" cy="1600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" name="Volný tvar 17"/>
            <p:cNvSpPr>
              <a:spLocks/>
            </p:cNvSpPr>
            <p:nvPr/>
          </p:nvSpPr>
          <p:spPr bwMode="invGray">
            <a:xfrm>
              <a:off x="12003088" y="1538479"/>
              <a:ext cx="77787" cy="3200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" name="Volný tvar 18"/>
            <p:cNvSpPr>
              <a:spLocks/>
            </p:cNvSpPr>
            <p:nvPr/>
          </p:nvSpPr>
          <p:spPr bwMode="invGray">
            <a:xfrm>
              <a:off x="11664950" y="1522477"/>
              <a:ext cx="39688" cy="4800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3" name="Volný tvar 19"/>
            <p:cNvSpPr>
              <a:spLocks/>
            </p:cNvSpPr>
            <p:nvPr/>
          </p:nvSpPr>
          <p:spPr bwMode="invGray">
            <a:xfrm>
              <a:off x="11506200" y="1522477"/>
              <a:ext cx="92075" cy="4800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4" name="Volný tvar 20"/>
            <p:cNvSpPr>
              <a:spLocks/>
            </p:cNvSpPr>
            <p:nvPr/>
          </p:nvSpPr>
          <p:spPr bwMode="invGray">
            <a:xfrm>
              <a:off x="11471275" y="1525677"/>
              <a:ext cx="34925" cy="3200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5" name="Volný tvar 21"/>
            <p:cNvSpPr>
              <a:spLocks/>
            </p:cNvSpPr>
            <p:nvPr/>
          </p:nvSpPr>
          <p:spPr bwMode="invGray">
            <a:xfrm>
              <a:off x="11710988" y="1528877"/>
              <a:ext cx="30162" cy="4800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6" name="Volný tvar 22"/>
            <p:cNvSpPr>
              <a:spLocks/>
            </p:cNvSpPr>
            <p:nvPr/>
          </p:nvSpPr>
          <p:spPr bwMode="invGray">
            <a:xfrm>
              <a:off x="11691938" y="1533677"/>
              <a:ext cx="34925" cy="0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7" name="Volný tvar 23"/>
            <p:cNvSpPr>
              <a:spLocks/>
            </p:cNvSpPr>
            <p:nvPr/>
          </p:nvSpPr>
          <p:spPr bwMode="invGray">
            <a:xfrm>
              <a:off x="11741150" y="1533677"/>
              <a:ext cx="4763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8" name="Volný tvar 24"/>
            <p:cNvSpPr>
              <a:spLocks/>
            </p:cNvSpPr>
            <p:nvPr/>
          </p:nvSpPr>
          <p:spPr bwMode="invGray">
            <a:xfrm>
              <a:off x="11841163" y="1538479"/>
              <a:ext cx="71437" cy="8000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9" name="Volný tvar 25"/>
            <p:cNvSpPr>
              <a:spLocks/>
            </p:cNvSpPr>
            <p:nvPr/>
          </p:nvSpPr>
          <p:spPr bwMode="invGray">
            <a:xfrm>
              <a:off x="11764963" y="1535278"/>
              <a:ext cx="44450" cy="3200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0" name="Volný tvar 26"/>
            <p:cNvSpPr>
              <a:spLocks/>
            </p:cNvSpPr>
            <p:nvPr/>
          </p:nvSpPr>
          <p:spPr bwMode="invGray">
            <a:xfrm>
              <a:off x="11744325" y="1538479"/>
              <a:ext cx="20638" cy="1600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1" name="Volný tvar 27"/>
            <p:cNvSpPr>
              <a:spLocks/>
            </p:cNvSpPr>
            <p:nvPr/>
          </p:nvSpPr>
          <p:spPr bwMode="invGray">
            <a:xfrm>
              <a:off x="11482388" y="1532078"/>
              <a:ext cx="85725" cy="3200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2" name="Volný tvar 28"/>
            <p:cNvSpPr>
              <a:spLocks/>
            </p:cNvSpPr>
            <p:nvPr/>
          </p:nvSpPr>
          <p:spPr bwMode="invGray">
            <a:xfrm>
              <a:off x="11626850" y="1533677"/>
              <a:ext cx="4763" cy="0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3" name="Volný tvar 29"/>
            <p:cNvSpPr>
              <a:spLocks/>
            </p:cNvSpPr>
            <p:nvPr/>
          </p:nvSpPr>
          <p:spPr bwMode="invGray">
            <a:xfrm>
              <a:off x="11261725" y="1533677"/>
              <a:ext cx="4763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4" name="Volný tvar 30"/>
            <p:cNvSpPr>
              <a:spLocks/>
            </p:cNvSpPr>
            <p:nvPr/>
          </p:nvSpPr>
          <p:spPr bwMode="invGray">
            <a:xfrm>
              <a:off x="11553825" y="1533677"/>
              <a:ext cx="44450" cy="3200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5" name="Volný tvar 31"/>
            <p:cNvSpPr>
              <a:spLocks/>
            </p:cNvSpPr>
            <p:nvPr/>
          </p:nvSpPr>
          <p:spPr bwMode="invGray">
            <a:xfrm>
              <a:off x="11409363" y="1528877"/>
              <a:ext cx="31750" cy="3200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6" name="Volný tvar 32"/>
            <p:cNvSpPr>
              <a:spLocks/>
            </p:cNvSpPr>
            <p:nvPr/>
          </p:nvSpPr>
          <p:spPr bwMode="invGray">
            <a:xfrm>
              <a:off x="11618913" y="153207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7" name="Volný tvar 33"/>
            <p:cNvSpPr>
              <a:spLocks/>
            </p:cNvSpPr>
            <p:nvPr/>
          </p:nvSpPr>
          <p:spPr bwMode="invGray">
            <a:xfrm>
              <a:off x="11598275" y="1532078"/>
              <a:ext cx="28575" cy="1600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8" name="Volný tvar 34"/>
            <p:cNvSpPr>
              <a:spLocks/>
            </p:cNvSpPr>
            <p:nvPr/>
          </p:nvSpPr>
          <p:spPr bwMode="invGray">
            <a:xfrm>
              <a:off x="11137900" y="1533677"/>
              <a:ext cx="188913" cy="24004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9" name="Volný tvar 35"/>
            <p:cNvSpPr>
              <a:spLocks/>
            </p:cNvSpPr>
            <p:nvPr/>
          </p:nvSpPr>
          <p:spPr bwMode="invGray">
            <a:xfrm>
              <a:off x="11266488" y="1528877"/>
              <a:ext cx="95250" cy="4800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0" name="Volný tvar 36"/>
            <p:cNvSpPr>
              <a:spLocks/>
            </p:cNvSpPr>
            <p:nvPr/>
          </p:nvSpPr>
          <p:spPr bwMode="invGray">
            <a:xfrm>
              <a:off x="11361738" y="1532078"/>
              <a:ext cx="134937" cy="11201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1" name="Volný tvar 37"/>
            <p:cNvSpPr>
              <a:spLocks/>
            </p:cNvSpPr>
            <p:nvPr/>
          </p:nvSpPr>
          <p:spPr bwMode="invGray">
            <a:xfrm>
              <a:off x="11834813" y="1552880"/>
              <a:ext cx="9525" cy="160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2" name="Volný tvar 38"/>
            <p:cNvSpPr>
              <a:spLocks/>
            </p:cNvSpPr>
            <p:nvPr/>
          </p:nvSpPr>
          <p:spPr bwMode="invGray">
            <a:xfrm>
              <a:off x="11764963" y="1543279"/>
              <a:ext cx="117475" cy="9601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3" name="Volný tvar 39"/>
            <p:cNvSpPr>
              <a:spLocks/>
            </p:cNvSpPr>
            <p:nvPr/>
          </p:nvSpPr>
          <p:spPr bwMode="invGray">
            <a:xfrm>
              <a:off x="11555413" y="1543279"/>
              <a:ext cx="69850" cy="6401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4" name="Volný tvar 40"/>
            <p:cNvSpPr>
              <a:spLocks/>
            </p:cNvSpPr>
            <p:nvPr/>
          </p:nvSpPr>
          <p:spPr bwMode="invGray">
            <a:xfrm>
              <a:off x="11223625" y="1527277"/>
              <a:ext cx="38100" cy="6401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5" name="Volný tvar 41"/>
            <p:cNvSpPr>
              <a:spLocks/>
            </p:cNvSpPr>
            <p:nvPr/>
          </p:nvSpPr>
          <p:spPr bwMode="invGray">
            <a:xfrm>
              <a:off x="11145838" y="1528877"/>
              <a:ext cx="22225" cy="3200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6" name="Volný tvar 42"/>
            <p:cNvSpPr>
              <a:spLocks/>
            </p:cNvSpPr>
            <p:nvPr/>
          </p:nvSpPr>
          <p:spPr bwMode="invGray">
            <a:xfrm>
              <a:off x="6197600" y="1565681"/>
              <a:ext cx="20638" cy="160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7" name="Volný tvar 43"/>
            <p:cNvSpPr>
              <a:spLocks/>
            </p:cNvSpPr>
            <p:nvPr/>
          </p:nvSpPr>
          <p:spPr bwMode="invGray">
            <a:xfrm>
              <a:off x="6356350" y="1565681"/>
              <a:ext cx="9525" cy="0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8" name="Volný tvar 44"/>
            <p:cNvSpPr>
              <a:spLocks/>
            </p:cNvSpPr>
            <p:nvPr/>
          </p:nvSpPr>
          <p:spPr bwMode="invGray">
            <a:xfrm>
              <a:off x="8950325" y="1522477"/>
              <a:ext cx="61913" cy="6401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9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200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0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3200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1" name="Volný tvar 47"/>
            <p:cNvSpPr>
              <a:spLocks/>
            </p:cNvSpPr>
            <p:nvPr/>
          </p:nvSpPr>
          <p:spPr bwMode="invGray">
            <a:xfrm>
              <a:off x="5410200" y="1568882"/>
              <a:ext cx="36513" cy="3200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2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801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3" name="Volný tvar 49"/>
            <p:cNvSpPr>
              <a:spLocks/>
            </p:cNvSpPr>
            <p:nvPr/>
          </p:nvSpPr>
          <p:spPr bwMode="invGray">
            <a:xfrm>
              <a:off x="6257925" y="1525677"/>
              <a:ext cx="19050" cy="1600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4" name="Volný tvar 50"/>
            <p:cNvSpPr>
              <a:spLocks/>
            </p:cNvSpPr>
            <p:nvPr/>
          </p:nvSpPr>
          <p:spPr bwMode="invGray">
            <a:xfrm>
              <a:off x="10134600" y="1527277"/>
              <a:ext cx="71438" cy="4801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5" name="Volný tvar 51"/>
            <p:cNvSpPr>
              <a:spLocks/>
            </p:cNvSpPr>
            <p:nvPr/>
          </p:nvSpPr>
          <p:spPr bwMode="invGray">
            <a:xfrm>
              <a:off x="2582863" y="1559281"/>
              <a:ext cx="7937" cy="160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6" name="Volný tvar 52"/>
            <p:cNvSpPr>
              <a:spLocks/>
            </p:cNvSpPr>
            <p:nvPr/>
          </p:nvSpPr>
          <p:spPr bwMode="invGray">
            <a:xfrm>
              <a:off x="1762125" y="1522477"/>
              <a:ext cx="34925" cy="0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7" name="Volný tvar 53"/>
            <p:cNvSpPr>
              <a:spLocks/>
            </p:cNvSpPr>
            <p:nvPr/>
          </p:nvSpPr>
          <p:spPr bwMode="invGray">
            <a:xfrm>
              <a:off x="10812463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8" name="Volný tvar 54"/>
            <p:cNvSpPr>
              <a:spLocks/>
            </p:cNvSpPr>
            <p:nvPr/>
          </p:nvSpPr>
          <p:spPr bwMode="invGray">
            <a:xfrm>
              <a:off x="10896600" y="1544879"/>
              <a:ext cx="7938" cy="3200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9" name="Volný tvar 55"/>
            <p:cNvSpPr>
              <a:spLocks/>
            </p:cNvSpPr>
            <p:nvPr/>
          </p:nvSpPr>
          <p:spPr bwMode="invGray">
            <a:xfrm>
              <a:off x="9947275" y="1554481"/>
              <a:ext cx="4763" cy="0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0" name="Volný tvar 56"/>
            <p:cNvSpPr>
              <a:spLocks/>
            </p:cNvSpPr>
            <p:nvPr/>
          </p:nvSpPr>
          <p:spPr bwMode="invGray">
            <a:xfrm>
              <a:off x="10817225" y="1532078"/>
              <a:ext cx="23813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1" name="Volný tvar 57"/>
            <p:cNvSpPr>
              <a:spLocks/>
            </p:cNvSpPr>
            <p:nvPr/>
          </p:nvSpPr>
          <p:spPr bwMode="invGray">
            <a:xfrm>
              <a:off x="10836275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2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60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3" name="Volný tvar 59"/>
            <p:cNvSpPr>
              <a:spLocks/>
            </p:cNvSpPr>
            <p:nvPr/>
          </p:nvSpPr>
          <p:spPr bwMode="invGray">
            <a:xfrm>
              <a:off x="4092575" y="1552880"/>
              <a:ext cx="20638" cy="1601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4" name="Volný tvar 60"/>
            <p:cNvSpPr>
              <a:spLocks/>
            </p:cNvSpPr>
            <p:nvPr/>
          </p:nvSpPr>
          <p:spPr bwMode="invGray">
            <a:xfrm>
              <a:off x="8528050" y="1567282"/>
              <a:ext cx="3175" cy="160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5" name="Volný tvar 61"/>
            <p:cNvSpPr>
              <a:spLocks/>
            </p:cNvSpPr>
            <p:nvPr/>
          </p:nvSpPr>
          <p:spPr bwMode="invGray">
            <a:xfrm>
              <a:off x="8461375" y="1556080"/>
              <a:ext cx="66675" cy="14402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6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7" name="Volný tvar 63"/>
            <p:cNvSpPr>
              <a:spLocks/>
            </p:cNvSpPr>
            <p:nvPr/>
          </p:nvSpPr>
          <p:spPr bwMode="invGray">
            <a:xfrm>
              <a:off x="7508875" y="1559281"/>
              <a:ext cx="11113" cy="4801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8" name="Volný tvar 64"/>
            <p:cNvSpPr>
              <a:spLocks/>
            </p:cNvSpPr>
            <p:nvPr/>
          </p:nvSpPr>
          <p:spPr bwMode="invGray">
            <a:xfrm>
              <a:off x="5434013" y="1567282"/>
              <a:ext cx="4762" cy="160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9" name="Volný tvar 65"/>
            <p:cNvSpPr>
              <a:spLocks/>
            </p:cNvSpPr>
            <p:nvPr/>
          </p:nvSpPr>
          <p:spPr bwMode="invGray">
            <a:xfrm>
              <a:off x="9672638" y="1567282"/>
              <a:ext cx="25400" cy="3200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0" name="Volný tvar 66"/>
            <p:cNvSpPr>
              <a:spLocks/>
            </p:cNvSpPr>
            <p:nvPr/>
          </p:nvSpPr>
          <p:spPr bwMode="invGray">
            <a:xfrm>
              <a:off x="10966450" y="1528877"/>
              <a:ext cx="39688" cy="3200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1" name="Volný tvar 67"/>
            <p:cNvSpPr>
              <a:spLocks/>
            </p:cNvSpPr>
            <p:nvPr/>
          </p:nvSpPr>
          <p:spPr bwMode="invGray">
            <a:xfrm>
              <a:off x="11329988" y="1552880"/>
              <a:ext cx="44450" cy="1601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2" name="Volný tvar 68"/>
            <p:cNvSpPr>
              <a:spLocks/>
            </p:cNvSpPr>
            <p:nvPr/>
          </p:nvSpPr>
          <p:spPr bwMode="invGray">
            <a:xfrm>
              <a:off x="11042650" y="1540078"/>
              <a:ext cx="60325" cy="6401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3" name="Volný tvar 69"/>
            <p:cNvSpPr>
              <a:spLocks/>
            </p:cNvSpPr>
            <p:nvPr/>
          </p:nvSpPr>
          <p:spPr bwMode="invGray">
            <a:xfrm>
              <a:off x="11106150" y="1543279"/>
              <a:ext cx="28575" cy="0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4" name="Volný tvar 70"/>
            <p:cNvSpPr>
              <a:spLocks/>
            </p:cNvSpPr>
            <p:nvPr/>
          </p:nvSpPr>
          <p:spPr bwMode="invGray">
            <a:xfrm>
              <a:off x="10679113" y="1525677"/>
              <a:ext cx="103187" cy="9601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5" name="Volný tvar 71"/>
            <p:cNvSpPr>
              <a:spLocks/>
            </p:cNvSpPr>
            <p:nvPr/>
          </p:nvSpPr>
          <p:spPr bwMode="invGray">
            <a:xfrm>
              <a:off x="11039475" y="1549679"/>
              <a:ext cx="26988" cy="4801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6" name="Volný tvar 72"/>
            <p:cNvSpPr>
              <a:spLocks/>
            </p:cNvSpPr>
            <p:nvPr/>
          </p:nvSpPr>
          <p:spPr bwMode="invGray">
            <a:xfrm>
              <a:off x="10841038" y="1549679"/>
              <a:ext cx="58737" cy="1601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7" name="Volný tvar 73"/>
            <p:cNvSpPr>
              <a:spLocks/>
            </p:cNvSpPr>
            <p:nvPr/>
          </p:nvSpPr>
          <p:spPr bwMode="invGray">
            <a:xfrm>
              <a:off x="10899775" y="1549679"/>
              <a:ext cx="36513" cy="160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8" name="Volný tvar 74"/>
            <p:cNvSpPr>
              <a:spLocks/>
            </p:cNvSpPr>
            <p:nvPr/>
          </p:nvSpPr>
          <p:spPr bwMode="invGray">
            <a:xfrm>
              <a:off x="10958513" y="1554481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9" name="Volný tvar 75"/>
            <p:cNvSpPr>
              <a:spLocks/>
            </p:cNvSpPr>
            <p:nvPr/>
          </p:nvSpPr>
          <p:spPr bwMode="invGray">
            <a:xfrm>
              <a:off x="10304463" y="1549679"/>
              <a:ext cx="61912" cy="3200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0" name="Volný tvar 76"/>
            <p:cNvSpPr>
              <a:spLocks/>
            </p:cNvSpPr>
            <p:nvPr/>
          </p:nvSpPr>
          <p:spPr bwMode="invGray">
            <a:xfrm>
              <a:off x="10483850" y="1557681"/>
              <a:ext cx="23813" cy="6401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1" name="Volný tvar 77"/>
            <p:cNvSpPr>
              <a:spLocks/>
            </p:cNvSpPr>
            <p:nvPr/>
          </p:nvSpPr>
          <p:spPr bwMode="invGray">
            <a:xfrm>
              <a:off x="10291763" y="1564082"/>
              <a:ext cx="117475" cy="1600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2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002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3" name="Volný tvar 79"/>
            <p:cNvSpPr>
              <a:spLocks/>
            </p:cNvSpPr>
            <p:nvPr/>
          </p:nvSpPr>
          <p:spPr bwMode="invGray">
            <a:xfrm>
              <a:off x="8951913" y="1568882"/>
              <a:ext cx="96837" cy="8002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4" name="Volný tvar 80"/>
            <p:cNvSpPr>
              <a:spLocks/>
            </p:cNvSpPr>
            <p:nvPr/>
          </p:nvSpPr>
          <p:spPr bwMode="invGray">
            <a:xfrm>
              <a:off x="9005888" y="1565681"/>
              <a:ext cx="17462" cy="3200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5" name="Volný tvar 81"/>
            <p:cNvSpPr>
              <a:spLocks/>
            </p:cNvSpPr>
            <p:nvPr/>
          </p:nvSpPr>
          <p:spPr bwMode="invGray">
            <a:xfrm>
              <a:off x="1587500" y="1517675"/>
              <a:ext cx="38100" cy="3200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6" name="Volný tvar 82"/>
            <p:cNvSpPr>
              <a:spLocks/>
            </p:cNvSpPr>
            <p:nvPr/>
          </p:nvSpPr>
          <p:spPr bwMode="invGray">
            <a:xfrm>
              <a:off x="1522413" y="1519276"/>
              <a:ext cx="30162" cy="4800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7" name="Volný tvar 83"/>
            <p:cNvSpPr>
              <a:spLocks/>
            </p:cNvSpPr>
            <p:nvPr/>
          </p:nvSpPr>
          <p:spPr bwMode="invGray">
            <a:xfrm>
              <a:off x="6650038" y="1573683"/>
              <a:ext cx="33337" cy="3200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8" name="Volný tvar 84"/>
            <p:cNvSpPr>
              <a:spLocks/>
            </p:cNvSpPr>
            <p:nvPr/>
          </p:nvSpPr>
          <p:spPr bwMode="invGray">
            <a:xfrm>
              <a:off x="6162675" y="1565681"/>
              <a:ext cx="15875" cy="4801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9" name="Volný tvar 85"/>
            <p:cNvSpPr>
              <a:spLocks/>
            </p:cNvSpPr>
            <p:nvPr/>
          </p:nvSpPr>
          <p:spPr bwMode="invGray">
            <a:xfrm>
              <a:off x="5738813" y="1570483"/>
              <a:ext cx="60325" cy="6401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80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82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23D60-406D-4652-8437-132E6A3895B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>
            <a:grpSpLocks/>
          </p:cNvGrpSpPr>
          <p:nvPr/>
        </p:nvGrpSpPr>
        <p:grpSpPr bwMode="auto">
          <a:xfrm>
            <a:off x="1522413" y="1514475"/>
            <a:ext cx="10569575" cy="63500"/>
            <a:chOff x="1522413" y="1514475"/>
            <a:chExt cx="10569575" cy="64008"/>
          </a:xfrm>
        </p:grpSpPr>
        <p:sp>
          <p:nvSpPr>
            <p:cNvPr id="8" name="Volný tvar 160"/>
            <p:cNvSpPr>
              <a:spLocks/>
            </p:cNvSpPr>
            <p:nvPr/>
          </p:nvSpPr>
          <p:spPr bwMode="invGray">
            <a:xfrm>
              <a:off x="12028488" y="1525677"/>
              <a:ext cx="63500" cy="4800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" name="Volný tvar 161"/>
            <p:cNvSpPr>
              <a:spLocks/>
            </p:cNvSpPr>
            <p:nvPr/>
          </p:nvSpPr>
          <p:spPr bwMode="invGray">
            <a:xfrm>
              <a:off x="12022138" y="1533677"/>
              <a:ext cx="19050" cy="0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" name="Volný tvar 162"/>
            <p:cNvSpPr>
              <a:spLocks/>
            </p:cNvSpPr>
            <p:nvPr/>
          </p:nvSpPr>
          <p:spPr bwMode="invGray">
            <a:xfrm>
              <a:off x="12041188" y="1532078"/>
              <a:ext cx="39687" cy="6401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" name="Volný tvar 15"/>
            <p:cNvSpPr>
              <a:spLocks/>
            </p:cNvSpPr>
            <p:nvPr/>
          </p:nvSpPr>
          <p:spPr bwMode="invGray">
            <a:xfrm>
              <a:off x="11831638" y="1527277"/>
              <a:ext cx="42862" cy="4801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" name="Volný tvar 16"/>
            <p:cNvSpPr>
              <a:spLocks/>
            </p:cNvSpPr>
            <p:nvPr/>
          </p:nvSpPr>
          <p:spPr bwMode="invGray">
            <a:xfrm>
              <a:off x="11809413" y="1532078"/>
              <a:ext cx="41275" cy="1600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3" name="Volný tvar 17"/>
            <p:cNvSpPr>
              <a:spLocks/>
            </p:cNvSpPr>
            <p:nvPr/>
          </p:nvSpPr>
          <p:spPr bwMode="invGray">
            <a:xfrm>
              <a:off x="12003088" y="1538479"/>
              <a:ext cx="77787" cy="3200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4" name="Volný tvar 18"/>
            <p:cNvSpPr>
              <a:spLocks/>
            </p:cNvSpPr>
            <p:nvPr/>
          </p:nvSpPr>
          <p:spPr bwMode="invGray">
            <a:xfrm>
              <a:off x="11664950" y="1522477"/>
              <a:ext cx="39688" cy="4800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5" name="Volný tvar 19"/>
            <p:cNvSpPr>
              <a:spLocks/>
            </p:cNvSpPr>
            <p:nvPr/>
          </p:nvSpPr>
          <p:spPr bwMode="invGray">
            <a:xfrm>
              <a:off x="11506200" y="1522477"/>
              <a:ext cx="92075" cy="4800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6" name="Volný tvar 20"/>
            <p:cNvSpPr>
              <a:spLocks/>
            </p:cNvSpPr>
            <p:nvPr/>
          </p:nvSpPr>
          <p:spPr bwMode="invGray">
            <a:xfrm>
              <a:off x="11471275" y="1525677"/>
              <a:ext cx="34925" cy="3200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7" name="Volný tvar 21"/>
            <p:cNvSpPr>
              <a:spLocks/>
            </p:cNvSpPr>
            <p:nvPr/>
          </p:nvSpPr>
          <p:spPr bwMode="invGray">
            <a:xfrm>
              <a:off x="11710988" y="1528877"/>
              <a:ext cx="30162" cy="4800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8" name="Volný tvar 22"/>
            <p:cNvSpPr>
              <a:spLocks/>
            </p:cNvSpPr>
            <p:nvPr/>
          </p:nvSpPr>
          <p:spPr bwMode="invGray">
            <a:xfrm>
              <a:off x="11691938" y="1533677"/>
              <a:ext cx="34925" cy="0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9" name="Volný tvar 23"/>
            <p:cNvSpPr>
              <a:spLocks/>
            </p:cNvSpPr>
            <p:nvPr/>
          </p:nvSpPr>
          <p:spPr bwMode="invGray">
            <a:xfrm>
              <a:off x="11741150" y="1533677"/>
              <a:ext cx="4763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0" name="Volný tvar 24"/>
            <p:cNvSpPr>
              <a:spLocks/>
            </p:cNvSpPr>
            <p:nvPr/>
          </p:nvSpPr>
          <p:spPr bwMode="invGray">
            <a:xfrm>
              <a:off x="11841163" y="1538479"/>
              <a:ext cx="71437" cy="8000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1" name="Volný tvar 25"/>
            <p:cNvSpPr>
              <a:spLocks/>
            </p:cNvSpPr>
            <p:nvPr/>
          </p:nvSpPr>
          <p:spPr bwMode="invGray">
            <a:xfrm>
              <a:off x="11764963" y="1535278"/>
              <a:ext cx="44450" cy="3200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2" name="Volný tvar 26"/>
            <p:cNvSpPr>
              <a:spLocks/>
            </p:cNvSpPr>
            <p:nvPr/>
          </p:nvSpPr>
          <p:spPr bwMode="invGray">
            <a:xfrm>
              <a:off x="11744325" y="1538479"/>
              <a:ext cx="20638" cy="1600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3" name="Volný tvar 27"/>
            <p:cNvSpPr>
              <a:spLocks/>
            </p:cNvSpPr>
            <p:nvPr/>
          </p:nvSpPr>
          <p:spPr bwMode="invGray">
            <a:xfrm>
              <a:off x="11482388" y="1532078"/>
              <a:ext cx="85725" cy="3200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4" name="Volný tvar 28"/>
            <p:cNvSpPr>
              <a:spLocks/>
            </p:cNvSpPr>
            <p:nvPr/>
          </p:nvSpPr>
          <p:spPr bwMode="invGray">
            <a:xfrm>
              <a:off x="11626850" y="1533677"/>
              <a:ext cx="4763" cy="0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5" name="Volný tvar 29"/>
            <p:cNvSpPr>
              <a:spLocks/>
            </p:cNvSpPr>
            <p:nvPr/>
          </p:nvSpPr>
          <p:spPr bwMode="invGray">
            <a:xfrm>
              <a:off x="11261725" y="1533677"/>
              <a:ext cx="4763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6" name="Volný tvar 30"/>
            <p:cNvSpPr>
              <a:spLocks/>
            </p:cNvSpPr>
            <p:nvPr/>
          </p:nvSpPr>
          <p:spPr bwMode="invGray">
            <a:xfrm>
              <a:off x="11553825" y="1533677"/>
              <a:ext cx="44450" cy="3200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7" name="Volný tvar 31"/>
            <p:cNvSpPr>
              <a:spLocks/>
            </p:cNvSpPr>
            <p:nvPr/>
          </p:nvSpPr>
          <p:spPr bwMode="invGray">
            <a:xfrm>
              <a:off x="11409363" y="1528877"/>
              <a:ext cx="31750" cy="3200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8" name="Volný tvar 32"/>
            <p:cNvSpPr>
              <a:spLocks/>
            </p:cNvSpPr>
            <p:nvPr/>
          </p:nvSpPr>
          <p:spPr bwMode="invGray">
            <a:xfrm>
              <a:off x="11618913" y="153207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9" name="Volný tvar 33"/>
            <p:cNvSpPr>
              <a:spLocks/>
            </p:cNvSpPr>
            <p:nvPr/>
          </p:nvSpPr>
          <p:spPr bwMode="invGray">
            <a:xfrm>
              <a:off x="11598275" y="1532078"/>
              <a:ext cx="28575" cy="1600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0" name="Volný tvar 34"/>
            <p:cNvSpPr>
              <a:spLocks/>
            </p:cNvSpPr>
            <p:nvPr/>
          </p:nvSpPr>
          <p:spPr bwMode="invGray">
            <a:xfrm>
              <a:off x="11137900" y="1533677"/>
              <a:ext cx="188913" cy="24004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1" name="Volný tvar 35"/>
            <p:cNvSpPr>
              <a:spLocks/>
            </p:cNvSpPr>
            <p:nvPr/>
          </p:nvSpPr>
          <p:spPr bwMode="invGray">
            <a:xfrm>
              <a:off x="11266488" y="1528877"/>
              <a:ext cx="95250" cy="4800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2" name="Volný tvar 36"/>
            <p:cNvSpPr>
              <a:spLocks/>
            </p:cNvSpPr>
            <p:nvPr/>
          </p:nvSpPr>
          <p:spPr bwMode="invGray">
            <a:xfrm>
              <a:off x="11361738" y="1532078"/>
              <a:ext cx="134937" cy="11201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3" name="Volný tvar 37"/>
            <p:cNvSpPr>
              <a:spLocks/>
            </p:cNvSpPr>
            <p:nvPr/>
          </p:nvSpPr>
          <p:spPr bwMode="invGray">
            <a:xfrm>
              <a:off x="11834813" y="1552880"/>
              <a:ext cx="9525" cy="160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4" name="Volný tvar 38"/>
            <p:cNvSpPr>
              <a:spLocks/>
            </p:cNvSpPr>
            <p:nvPr/>
          </p:nvSpPr>
          <p:spPr bwMode="invGray">
            <a:xfrm>
              <a:off x="11764963" y="1543279"/>
              <a:ext cx="117475" cy="9601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5" name="Volný tvar 39"/>
            <p:cNvSpPr>
              <a:spLocks/>
            </p:cNvSpPr>
            <p:nvPr/>
          </p:nvSpPr>
          <p:spPr bwMode="invGray">
            <a:xfrm>
              <a:off x="11555413" y="1543279"/>
              <a:ext cx="69850" cy="6401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6" name="Volný tvar 40"/>
            <p:cNvSpPr>
              <a:spLocks/>
            </p:cNvSpPr>
            <p:nvPr/>
          </p:nvSpPr>
          <p:spPr bwMode="invGray">
            <a:xfrm>
              <a:off x="11223625" y="1527277"/>
              <a:ext cx="38100" cy="6401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7" name="Volný tvar 41"/>
            <p:cNvSpPr>
              <a:spLocks/>
            </p:cNvSpPr>
            <p:nvPr/>
          </p:nvSpPr>
          <p:spPr bwMode="invGray">
            <a:xfrm>
              <a:off x="11145838" y="1528877"/>
              <a:ext cx="22225" cy="3200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8" name="Volný tvar 42"/>
            <p:cNvSpPr>
              <a:spLocks/>
            </p:cNvSpPr>
            <p:nvPr/>
          </p:nvSpPr>
          <p:spPr bwMode="invGray">
            <a:xfrm>
              <a:off x="6197600" y="1565681"/>
              <a:ext cx="20638" cy="160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9" name="Volný tvar 43"/>
            <p:cNvSpPr>
              <a:spLocks/>
            </p:cNvSpPr>
            <p:nvPr/>
          </p:nvSpPr>
          <p:spPr bwMode="invGray">
            <a:xfrm>
              <a:off x="6356350" y="1565681"/>
              <a:ext cx="9525" cy="0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0" name="Volný tvar 44"/>
            <p:cNvSpPr>
              <a:spLocks/>
            </p:cNvSpPr>
            <p:nvPr/>
          </p:nvSpPr>
          <p:spPr bwMode="invGray">
            <a:xfrm>
              <a:off x="8950325" y="1522477"/>
              <a:ext cx="61913" cy="6401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1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200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2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3200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3" name="Volný tvar 47"/>
            <p:cNvSpPr>
              <a:spLocks/>
            </p:cNvSpPr>
            <p:nvPr/>
          </p:nvSpPr>
          <p:spPr bwMode="invGray">
            <a:xfrm>
              <a:off x="5410200" y="1568882"/>
              <a:ext cx="36513" cy="3200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4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801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5" name="Volný tvar 49"/>
            <p:cNvSpPr>
              <a:spLocks/>
            </p:cNvSpPr>
            <p:nvPr/>
          </p:nvSpPr>
          <p:spPr bwMode="invGray">
            <a:xfrm>
              <a:off x="6257925" y="1525677"/>
              <a:ext cx="19050" cy="1600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6" name="Volný tvar 50"/>
            <p:cNvSpPr>
              <a:spLocks/>
            </p:cNvSpPr>
            <p:nvPr/>
          </p:nvSpPr>
          <p:spPr bwMode="invGray">
            <a:xfrm>
              <a:off x="10134600" y="1527277"/>
              <a:ext cx="71438" cy="4801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7" name="Volný tvar 51"/>
            <p:cNvSpPr>
              <a:spLocks/>
            </p:cNvSpPr>
            <p:nvPr/>
          </p:nvSpPr>
          <p:spPr bwMode="invGray">
            <a:xfrm>
              <a:off x="2582863" y="1559281"/>
              <a:ext cx="7937" cy="160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8" name="Volný tvar 52"/>
            <p:cNvSpPr>
              <a:spLocks/>
            </p:cNvSpPr>
            <p:nvPr/>
          </p:nvSpPr>
          <p:spPr bwMode="invGray">
            <a:xfrm>
              <a:off x="1762125" y="1522477"/>
              <a:ext cx="34925" cy="0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9" name="Volný tvar 53"/>
            <p:cNvSpPr>
              <a:spLocks/>
            </p:cNvSpPr>
            <p:nvPr/>
          </p:nvSpPr>
          <p:spPr bwMode="invGray">
            <a:xfrm>
              <a:off x="10812463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0" name="Volný tvar 54"/>
            <p:cNvSpPr>
              <a:spLocks/>
            </p:cNvSpPr>
            <p:nvPr/>
          </p:nvSpPr>
          <p:spPr bwMode="invGray">
            <a:xfrm>
              <a:off x="10896600" y="1544879"/>
              <a:ext cx="7938" cy="3200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1" name="Volný tvar 55"/>
            <p:cNvSpPr>
              <a:spLocks/>
            </p:cNvSpPr>
            <p:nvPr/>
          </p:nvSpPr>
          <p:spPr bwMode="invGray">
            <a:xfrm>
              <a:off x="9947275" y="1554481"/>
              <a:ext cx="4763" cy="0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2" name="Volný tvar 56"/>
            <p:cNvSpPr>
              <a:spLocks/>
            </p:cNvSpPr>
            <p:nvPr/>
          </p:nvSpPr>
          <p:spPr bwMode="invGray">
            <a:xfrm>
              <a:off x="10817225" y="1532078"/>
              <a:ext cx="23813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3" name="Volný tvar 57"/>
            <p:cNvSpPr>
              <a:spLocks/>
            </p:cNvSpPr>
            <p:nvPr/>
          </p:nvSpPr>
          <p:spPr bwMode="invGray">
            <a:xfrm>
              <a:off x="10836275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4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60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5" name="Volný tvar 59"/>
            <p:cNvSpPr>
              <a:spLocks/>
            </p:cNvSpPr>
            <p:nvPr/>
          </p:nvSpPr>
          <p:spPr bwMode="invGray">
            <a:xfrm>
              <a:off x="4092575" y="1552880"/>
              <a:ext cx="20638" cy="1601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6" name="Volný tvar 60"/>
            <p:cNvSpPr>
              <a:spLocks/>
            </p:cNvSpPr>
            <p:nvPr/>
          </p:nvSpPr>
          <p:spPr bwMode="invGray">
            <a:xfrm>
              <a:off x="8528050" y="1567282"/>
              <a:ext cx="3175" cy="160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7" name="Volný tvar 61"/>
            <p:cNvSpPr>
              <a:spLocks/>
            </p:cNvSpPr>
            <p:nvPr/>
          </p:nvSpPr>
          <p:spPr bwMode="invGray">
            <a:xfrm>
              <a:off x="8461375" y="1556080"/>
              <a:ext cx="66675" cy="14402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8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9" name="Volný tvar 63"/>
            <p:cNvSpPr>
              <a:spLocks/>
            </p:cNvSpPr>
            <p:nvPr/>
          </p:nvSpPr>
          <p:spPr bwMode="invGray">
            <a:xfrm>
              <a:off x="7508875" y="1559281"/>
              <a:ext cx="11113" cy="4801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0" name="Volný tvar 64"/>
            <p:cNvSpPr>
              <a:spLocks/>
            </p:cNvSpPr>
            <p:nvPr/>
          </p:nvSpPr>
          <p:spPr bwMode="invGray">
            <a:xfrm>
              <a:off x="5434013" y="1567282"/>
              <a:ext cx="4762" cy="160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1" name="Volný tvar 65"/>
            <p:cNvSpPr>
              <a:spLocks/>
            </p:cNvSpPr>
            <p:nvPr/>
          </p:nvSpPr>
          <p:spPr bwMode="invGray">
            <a:xfrm>
              <a:off x="9672638" y="1567282"/>
              <a:ext cx="25400" cy="3200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2" name="Volný tvar 66"/>
            <p:cNvSpPr>
              <a:spLocks/>
            </p:cNvSpPr>
            <p:nvPr/>
          </p:nvSpPr>
          <p:spPr bwMode="invGray">
            <a:xfrm>
              <a:off x="10966450" y="1528877"/>
              <a:ext cx="39688" cy="3200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3" name="Volný tvar 67"/>
            <p:cNvSpPr>
              <a:spLocks/>
            </p:cNvSpPr>
            <p:nvPr/>
          </p:nvSpPr>
          <p:spPr bwMode="invGray">
            <a:xfrm>
              <a:off x="11329988" y="1552880"/>
              <a:ext cx="44450" cy="1601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4" name="Volný tvar 68"/>
            <p:cNvSpPr>
              <a:spLocks/>
            </p:cNvSpPr>
            <p:nvPr/>
          </p:nvSpPr>
          <p:spPr bwMode="invGray">
            <a:xfrm>
              <a:off x="11042650" y="1540078"/>
              <a:ext cx="60325" cy="6401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5" name="Volný tvar 69"/>
            <p:cNvSpPr>
              <a:spLocks/>
            </p:cNvSpPr>
            <p:nvPr/>
          </p:nvSpPr>
          <p:spPr bwMode="invGray">
            <a:xfrm>
              <a:off x="11106150" y="1543279"/>
              <a:ext cx="28575" cy="0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6" name="Volný tvar 70"/>
            <p:cNvSpPr>
              <a:spLocks/>
            </p:cNvSpPr>
            <p:nvPr/>
          </p:nvSpPr>
          <p:spPr bwMode="invGray">
            <a:xfrm>
              <a:off x="10679113" y="1525677"/>
              <a:ext cx="103187" cy="9601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7" name="Volný tvar 71"/>
            <p:cNvSpPr>
              <a:spLocks/>
            </p:cNvSpPr>
            <p:nvPr/>
          </p:nvSpPr>
          <p:spPr bwMode="invGray">
            <a:xfrm>
              <a:off x="11039475" y="1549679"/>
              <a:ext cx="26988" cy="4801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8" name="Volný tvar 72"/>
            <p:cNvSpPr>
              <a:spLocks/>
            </p:cNvSpPr>
            <p:nvPr/>
          </p:nvSpPr>
          <p:spPr bwMode="invGray">
            <a:xfrm>
              <a:off x="10841038" y="1549679"/>
              <a:ext cx="58737" cy="1601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9" name="Volný tvar 73"/>
            <p:cNvSpPr>
              <a:spLocks/>
            </p:cNvSpPr>
            <p:nvPr/>
          </p:nvSpPr>
          <p:spPr bwMode="invGray">
            <a:xfrm>
              <a:off x="10899775" y="1549679"/>
              <a:ext cx="36513" cy="160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0" name="Volný tvar 74"/>
            <p:cNvSpPr>
              <a:spLocks/>
            </p:cNvSpPr>
            <p:nvPr/>
          </p:nvSpPr>
          <p:spPr bwMode="invGray">
            <a:xfrm>
              <a:off x="10958513" y="1554481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1" name="Volný tvar 75"/>
            <p:cNvSpPr>
              <a:spLocks/>
            </p:cNvSpPr>
            <p:nvPr/>
          </p:nvSpPr>
          <p:spPr bwMode="invGray">
            <a:xfrm>
              <a:off x="10304463" y="1549679"/>
              <a:ext cx="61912" cy="3200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2" name="Volný tvar 76"/>
            <p:cNvSpPr>
              <a:spLocks/>
            </p:cNvSpPr>
            <p:nvPr/>
          </p:nvSpPr>
          <p:spPr bwMode="invGray">
            <a:xfrm>
              <a:off x="10483850" y="1557681"/>
              <a:ext cx="23813" cy="6401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3" name="Volný tvar 77"/>
            <p:cNvSpPr>
              <a:spLocks/>
            </p:cNvSpPr>
            <p:nvPr/>
          </p:nvSpPr>
          <p:spPr bwMode="invGray">
            <a:xfrm>
              <a:off x="10291763" y="1564082"/>
              <a:ext cx="117475" cy="1600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4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002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5" name="Volný tvar 79"/>
            <p:cNvSpPr>
              <a:spLocks/>
            </p:cNvSpPr>
            <p:nvPr/>
          </p:nvSpPr>
          <p:spPr bwMode="invGray">
            <a:xfrm>
              <a:off x="8951913" y="1568882"/>
              <a:ext cx="96837" cy="8002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6" name="Volný tvar 80"/>
            <p:cNvSpPr>
              <a:spLocks/>
            </p:cNvSpPr>
            <p:nvPr/>
          </p:nvSpPr>
          <p:spPr bwMode="invGray">
            <a:xfrm>
              <a:off x="9005888" y="1565681"/>
              <a:ext cx="17462" cy="3200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7" name="Volný tvar 81"/>
            <p:cNvSpPr>
              <a:spLocks/>
            </p:cNvSpPr>
            <p:nvPr/>
          </p:nvSpPr>
          <p:spPr bwMode="invGray">
            <a:xfrm>
              <a:off x="1587500" y="1517675"/>
              <a:ext cx="38100" cy="3200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8" name="Volný tvar 82"/>
            <p:cNvSpPr>
              <a:spLocks/>
            </p:cNvSpPr>
            <p:nvPr/>
          </p:nvSpPr>
          <p:spPr bwMode="invGray">
            <a:xfrm>
              <a:off x="1522413" y="1519276"/>
              <a:ext cx="30162" cy="4800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9" name="Volný tvar 83"/>
            <p:cNvSpPr>
              <a:spLocks/>
            </p:cNvSpPr>
            <p:nvPr/>
          </p:nvSpPr>
          <p:spPr bwMode="invGray">
            <a:xfrm>
              <a:off x="6650038" y="1573683"/>
              <a:ext cx="33337" cy="3200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0" name="Volný tvar 84"/>
            <p:cNvSpPr>
              <a:spLocks/>
            </p:cNvSpPr>
            <p:nvPr/>
          </p:nvSpPr>
          <p:spPr bwMode="invGray">
            <a:xfrm>
              <a:off x="6162675" y="1565681"/>
              <a:ext cx="15875" cy="4801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1" name="Volný tvar 85"/>
            <p:cNvSpPr>
              <a:spLocks/>
            </p:cNvSpPr>
            <p:nvPr/>
          </p:nvSpPr>
          <p:spPr bwMode="invGray">
            <a:xfrm>
              <a:off x="5738813" y="1570483"/>
              <a:ext cx="60325" cy="6401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82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3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84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26C6A-ACC7-463A-963D-6F266FBAA02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line"/>
          <p:cNvGrpSpPr>
            <a:grpSpLocks/>
          </p:cNvGrpSpPr>
          <p:nvPr/>
        </p:nvGrpSpPr>
        <p:grpSpPr bwMode="auto">
          <a:xfrm>
            <a:off x="1522413" y="1514475"/>
            <a:ext cx="10569575" cy="63500"/>
            <a:chOff x="1522413" y="1514475"/>
            <a:chExt cx="10569575" cy="64008"/>
          </a:xfrm>
        </p:grpSpPr>
        <p:sp>
          <p:nvSpPr>
            <p:cNvPr id="4" name="Volný tvar 10"/>
            <p:cNvSpPr>
              <a:spLocks/>
            </p:cNvSpPr>
            <p:nvPr/>
          </p:nvSpPr>
          <p:spPr bwMode="invGray">
            <a:xfrm>
              <a:off x="12028488" y="1525677"/>
              <a:ext cx="63500" cy="4800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" name="Volný tvar 11"/>
            <p:cNvSpPr>
              <a:spLocks/>
            </p:cNvSpPr>
            <p:nvPr/>
          </p:nvSpPr>
          <p:spPr bwMode="invGray">
            <a:xfrm>
              <a:off x="12022138" y="1533677"/>
              <a:ext cx="19050" cy="0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" name="Volný tvar 12"/>
            <p:cNvSpPr>
              <a:spLocks/>
            </p:cNvSpPr>
            <p:nvPr/>
          </p:nvSpPr>
          <p:spPr bwMode="invGray">
            <a:xfrm>
              <a:off x="12041188" y="1532078"/>
              <a:ext cx="39687" cy="6401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" name="Volný tvar 15"/>
            <p:cNvSpPr>
              <a:spLocks/>
            </p:cNvSpPr>
            <p:nvPr/>
          </p:nvSpPr>
          <p:spPr bwMode="invGray">
            <a:xfrm>
              <a:off x="11831638" y="1527277"/>
              <a:ext cx="42862" cy="4801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" name="Volný tvar 16"/>
            <p:cNvSpPr>
              <a:spLocks/>
            </p:cNvSpPr>
            <p:nvPr/>
          </p:nvSpPr>
          <p:spPr bwMode="invGray">
            <a:xfrm>
              <a:off x="11809413" y="1532078"/>
              <a:ext cx="41275" cy="1600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" name="Volný tvar 17"/>
            <p:cNvSpPr>
              <a:spLocks/>
            </p:cNvSpPr>
            <p:nvPr/>
          </p:nvSpPr>
          <p:spPr bwMode="invGray">
            <a:xfrm>
              <a:off x="12003088" y="1538479"/>
              <a:ext cx="77787" cy="3200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" name="Volný tvar 18"/>
            <p:cNvSpPr>
              <a:spLocks/>
            </p:cNvSpPr>
            <p:nvPr/>
          </p:nvSpPr>
          <p:spPr bwMode="invGray">
            <a:xfrm>
              <a:off x="11664950" y="1522477"/>
              <a:ext cx="39688" cy="4800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" name="Volný tvar 19"/>
            <p:cNvSpPr>
              <a:spLocks/>
            </p:cNvSpPr>
            <p:nvPr/>
          </p:nvSpPr>
          <p:spPr bwMode="invGray">
            <a:xfrm>
              <a:off x="11506200" y="1522477"/>
              <a:ext cx="92075" cy="4800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" name="Volný tvar 20"/>
            <p:cNvSpPr>
              <a:spLocks/>
            </p:cNvSpPr>
            <p:nvPr/>
          </p:nvSpPr>
          <p:spPr bwMode="invGray">
            <a:xfrm>
              <a:off x="11471275" y="1525677"/>
              <a:ext cx="34925" cy="3200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3" name="Volný tvar 21"/>
            <p:cNvSpPr>
              <a:spLocks/>
            </p:cNvSpPr>
            <p:nvPr/>
          </p:nvSpPr>
          <p:spPr bwMode="invGray">
            <a:xfrm>
              <a:off x="11710988" y="1528877"/>
              <a:ext cx="30162" cy="4800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4" name="Volný tvar 22"/>
            <p:cNvSpPr>
              <a:spLocks/>
            </p:cNvSpPr>
            <p:nvPr/>
          </p:nvSpPr>
          <p:spPr bwMode="invGray">
            <a:xfrm>
              <a:off x="11691938" y="1533677"/>
              <a:ext cx="34925" cy="0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5" name="Volný tvar 23"/>
            <p:cNvSpPr>
              <a:spLocks/>
            </p:cNvSpPr>
            <p:nvPr/>
          </p:nvSpPr>
          <p:spPr bwMode="invGray">
            <a:xfrm>
              <a:off x="11741150" y="1533677"/>
              <a:ext cx="4763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6" name="Volný tvar 24"/>
            <p:cNvSpPr>
              <a:spLocks/>
            </p:cNvSpPr>
            <p:nvPr/>
          </p:nvSpPr>
          <p:spPr bwMode="invGray">
            <a:xfrm>
              <a:off x="11841163" y="1538479"/>
              <a:ext cx="71437" cy="8000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7" name="Volný tvar 25"/>
            <p:cNvSpPr>
              <a:spLocks/>
            </p:cNvSpPr>
            <p:nvPr/>
          </p:nvSpPr>
          <p:spPr bwMode="invGray">
            <a:xfrm>
              <a:off x="11764963" y="1535278"/>
              <a:ext cx="44450" cy="3200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8" name="Volný tvar 26"/>
            <p:cNvSpPr>
              <a:spLocks/>
            </p:cNvSpPr>
            <p:nvPr/>
          </p:nvSpPr>
          <p:spPr bwMode="invGray">
            <a:xfrm>
              <a:off x="11744325" y="1538479"/>
              <a:ext cx="20638" cy="1600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9" name="Volný tvar 27"/>
            <p:cNvSpPr>
              <a:spLocks/>
            </p:cNvSpPr>
            <p:nvPr/>
          </p:nvSpPr>
          <p:spPr bwMode="invGray">
            <a:xfrm>
              <a:off x="11482388" y="1532078"/>
              <a:ext cx="85725" cy="3200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0" name="Volný tvar 28"/>
            <p:cNvSpPr>
              <a:spLocks/>
            </p:cNvSpPr>
            <p:nvPr/>
          </p:nvSpPr>
          <p:spPr bwMode="invGray">
            <a:xfrm>
              <a:off x="11626850" y="1533677"/>
              <a:ext cx="4763" cy="0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1" name="Volný tvar 29"/>
            <p:cNvSpPr>
              <a:spLocks/>
            </p:cNvSpPr>
            <p:nvPr/>
          </p:nvSpPr>
          <p:spPr bwMode="invGray">
            <a:xfrm>
              <a:off x="11261725" y="1533677"/>
              <a:ext cx="4763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2" name="Volný tvar 30"/>
            <p:cNvSpPr>
              <a:spLocks/>
            </p:cNvSpPr>
            <p:nvPr/>
          </p:nvSpPr>
          <p:spPr bwMode="invGray">
            <a:xfrm>
              <a:off x="11553825" y="1533677"/>
              <a:ext cx="44450" cy="3200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3" name="Volný tvar 31"/>
            <p:cNvSpPr>
              <a:spLocks/>
            </p:cNvSpPr>
            <p:nvPr/>
          </p:nvSpPr>
          <p:spPr bwMode="invGray">
            <a:xfrm>
              <a:off x="11409363" y="1528877"/>
              <a:ext cx="31750" cy="3200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4" name="Volný tvar 32"/>
            <p:cNvSpPr>
              <a:spLocks/>
            </p:cNvSpPr>
            <p:nvPr/>
          </p:nvSpPr>
          <p:spPr bwMode="invGray">
            <a:xfrm>
              <a:off x="11618913" y="153207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5" name="Volný tvar 33"/>
            <p:cNvSpPr>
              <a:spLocks/>
            </p:cNvSpPr>
            <p:nvPr/>
          </p:nvSpPr>
          <p:spPr bwMode="invGray">
            <a:xfrm>
              <a:off x="11598275" y="1532078"/>
              <a:ext cx="28575" cy="1600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6" name="Volný tvar 34"/>
            <p:cNvSpPr>
              <a:spLocks/>
            </p:cNvSpPr>
            <p:nvPr/>
          </p:nvSpPr>
          <p:spPr bwMode="invGray">
            <a:xfrm>
              <a:off x="11137900" y="1533677"/>
              <a:ext cx="188913" cy="24004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7" name="Volný tvar 35"/>
            <p:cNvSpPr>
              <a:spLocks/>
            </p:cNvSpPr>
            <p:nvPr/>
          </p:nvSpPr>
          <p:spPr bwMode="invGray">
            <a:xfrm>
              <a:off x="11266488" y="1528877"/>
              <a:ext cx="95250" cy="4800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8" name="Volný tvar 36"/>
            <p:cNvSpPr>
              <a:spLocks/>
            </p:cNvSpPr>
            <p:nvPr/>
          </p:nvSpPr>
          <p:spPr bwMode="invGray">
            <a:xfrm>
              <a:off x="11361738" y="1532078"/>
              <a:ext cx="134937" cy="11201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9" name="Volný tvar 37"/>
            <p:cNvSpPr>
              <a:spLocks/>
            </p:cNvSpPr>
            <p:nvPr/>
          </p:nvSpPr>
          <p:spPr bwMode="invGray">
            <a:xfrm>
              <a:off x="11834813" y="1552880"/>
              <a:ext cx="9525" cy="160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0" name="Volný tvar 38"/>
            <p:cNvSpPr>
              <a:spLocks/>
            </p:cNvSpPr>
            <p:nvPr/>
          </p:nvSpPr>
          <p:spPr bwMode="invGray">
            <a:xfrm>
              <a:off x="11764963" y="1543279"/>
              <a:ext cx="117475" cy="9601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1" name="Volný tvar 39"/>
            <p:cNvSpPr>
              <a:spLocks/>
            </p:cNvSpPr>
            <p:nvPr/>
          </p:nvSpPr>
          <p:spPr bwMode="invGray">
            <a:xfrm>
              <a:off x="11555413" y="1543279"/>
              <a:ext cx="69850" cy="6401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2" name="Volný tvar 40"/>
            <p:cNvSpPr>
              <a:spLocks/>
            </p:cNvSpPr>
            <p:nvPr/>
          </p:nvSpPr>
          <p:spPr bwMode="invGray">
            <a:xfrm>
              <a:off x="11223625" y="1527277"/>
              <a:ext cx="38100" cy="6401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3" name="Volný tvar 41"/>
            <p:cNvSpPr>
              <a:spLocks/>
            </p:cNvSpPr>
            <p:nvPr/>
          </p:nvSpPr>
          <p:spPr bwMode="invGray">
            <a:xfrm>
              <a:off x="11145838" y="1528877"/>
              <a:ext cx="22225" cy="3200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4" name="Volný tvar 42"/>
            <p:cNvSpPr>
              <a:spLocks/>
            </p:cNvSpPr>
            <p:nvPr/>
          </p:nvSpPr>
          <p:spPr bwMode="invGray">
            <a:xfrm>
              <a:off x="6197600" y="1565681"/>
              <a:ext cx="20638" cy="160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5" name="Volný tvar 43"/>
            <p:cNvSpPr>
              <a:spLocks/>
            </p:cNvSpPr>
            <p:nvPr/>
          </p:nvSpPr>
          <p:spPr bwMode="invGray">
            <a:xfrm>
              <a:off x="6356350" y="1565681"/>
              <a:ext cx="9525" cy="0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6" name="Volný tvar 44"/>
            <p:cNvSpPr>
              <a:spLocks/>
            </p:cNvSpPr>
            <p:nvPr/>
          </p:nvSpPr>
          <p:spPr bwMode="invGray">
            <a:xfrm>
              <a:off x="8950325" y="1522477"/>
              <a:ext cx="61913" cy="6401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7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200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8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3200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9" name="Volný tvar 47"/>
            <p:cNvSpPr>
              <a:spLocks/>
            </p:cNvSpPr>
            <p:nvPr/>
          </p:nvSpPr>
          <p:spPr bwMode="invGray">
            <a:xfrm>
              <a:off x="5410200" y="1568882"/>
              <a:ext cx="36513" cy="3200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0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801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1" name="Volný tvar 49"/>
            <p:cNvSpPr>
              <a:spLocks/>
            </p:cNvSpPr>
            <p:nvPr/>
          </p:nvSpPr>
          <p:spPr bwMode="invGray">
            <a:xfrm>
              <a:off x="6257925" y="1525677"/>
              <a:ext cx="19050" cy="1600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2" name="Volný tvar 50"/>
            <p:cNvSpPr>
              <a:spLocks/>
            </p:cNvSpPr>
            <p:nvPr/>
          </p:nvSpPr>
          <p:spPr bwMode="invGray">
            <a:xfrm>
              <a:off x="10134600" y="1527277"/>
              <a:ext cx="71438" cy="4801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3" name="Volný tvar 51"/>
            <p:cNvSpPr>
              <a:spLocks/>
            </p:cNvSpPr>
            <p:nvPr/>
          </p:nvSpPr>
          <p:spPr bwMode="invGray">
            <a:xfrm>
              <a:off x="2582863" y="1559281"/>
              <a:ext cx="7937" cy="160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4" name="Volný tvar 52"/>
            <p:cNvSpPr>
              <a:spLocks/>
            </p:cNvSpPr>
            <p:nvPr/>
          </p:nvSpPr>
          <p:spPr bwMode="invGray">
            <a:xfrm>
              <a:off x="1762125" y="1522477"/>
              <a:ext cx="34925" cy="0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5" name="Volný tvar 53"/>
            <p:cNvSpPr>
              <a:spLocks/>
            </p:cNvSpPr>
            <p:nvPr/>
          </p:nvSpPr>
          <p:spPr bwMode="invGray">
            <a:xfrm>
              <a:off x="10812463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6" name="Volný tvar 54"/>
            <p:cNvSpPr>
              <a:spLocks/>
            </p:cNvSpPr>
            <p:nvPr/>
          </p:nvSpPr>
          <p:spPr bwMode="invGray">
            <a:xfrm>
              <a:off x="10896600" y="1544879"/>
              <a:ext cx="7938" cy="3200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7" name="Volný tvar 55"/>
            <p:cNvSpPr>
              <a:spLocks/>
            </p:cNvSpPr>
            <p:nvPr/>
          </p:nvSpPr>
          <p:spPr bwMode="invGray">
            <a:xfrm>
              <a:off x="9947275" y="1554481"/>
              <a:ext cx="4763" cy="0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8" name="Volný tvar 56"/>
            <p:cNvSpPr>
              <a:spLocks/>
            </p:cNvSpPr>
            <p:nvPr/>
          </p:nvSpPr>
          <p:spPr bwMode="invGray">
            <a:xfrm>
              <a:off x="10817225" y="1532078"/>
              <a:ext cx="23813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9" name="Volný tvar 57"/>
            <p:cNvSpPr>
              <a:spLocks/>
            </p:cNvSpPr>
            <p:nvPr/>
          </p:nvSpPr>
          <p:spPr bwMode="invGray">
            <a:xfrm>
              <a:off x="10836275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0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60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1" name="Volný tvar 59"/>
            <p:cNvSpPr>
              <a:spLocks/>
            </p:cNvSpPr>
            <p:nvPr/>
          </p:nvSpPr>
          <p:spPr bwMode="invGray">
            <a:xfrm>
              <a:off x="4092575" y="1552880"/>
              <a:ext cx="20638" cy="1601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2" name="Volný tvar 60"/>
            <p:cNvSpPr>
              <a:spLocks/>
            </p:cNvSpPr>
            <p:nvPr/>
          </p:nvSpPr>
          <p:spPr bwMode="invGray">
            <a:xfrm>
              <a:off x="8528050" y="1567282"/>
              <a:ext cx="3175" cy="160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3" name="Volný tvar 61"/>
            <p:cNvSpPr>
              <a:spLocks/>
            </p:cNvSpPr>
            <p:nvPr/>
          </p:nvSpPr>
          <p:spPr bwMode="invGray">
            <a:xfrm>
              <a:off x="8461375" y="1556080"/>
              <a:ext cx="66675" cy="14402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4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5" name="Volný tvar 63"/>
            <p:cNvSpPr>
              <a:spLocks/>
            </p:cNvSpPr>
            <p:nvPr/>
          </p:nvSpPr>
          <p:spPr bwMode="invGray">
            <a:xfrm>
              <a:off x="7508875" y="1559281"/>
              <a:ext cx="11113" cy="4801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6" name="Volný tvar 64"/>
            <p:cNvSpPr>
              <a:spLocks/>
            </p:cNvSpPr>
            <p:nvPr/>
          </p:nvSpPr>
          <p:spPr bwMode="invGray">
            <a:xfrm>
              <a:off x="5434013" y="1567282"/>
              <a:ext cx="4762" cy="160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7" name="Volný tvar 65"/>
            <p:cNvSpPr>
              <a:spLocks/>
            </p:cNvSpPr>
            <p:nvPr/>
          </p:nvSpPr>
          <p:spPr bwMode="invGray">
            <a:xfrm>
              <a:off x="9672638" y="1567282"/>
              <a:ext cx="25400" cy="3200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8" name="Volný tvar 66"/>
            <p:cNvSpPr>
              <a:spLocks/>
            </p:cNvSpPr>
            <p:nvPr/>
          </p:nvSpPr>
          <p:spPr bwMode="invGray">
            <a:xfrm>
              <a:off x="10966450" y="1528877"/>
              <a:ext cx="39688" cy="3200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9" name="Volný tvar 67"/>
            <p:cNvSpPr>
              <a:spLocks/>
            </p:cNvSpPr>
            <p:nvPr/>
          </p:nvSpPr>
          <p:spPr bwMode="invGray">
            <a:xfrm>
              <a:off x="11329988" y="1552880"/>
              <a:ext cx="44450" cy="1601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0" name="Volný tvar 68"/>
            <p:cNvSpPr>
              <a:spLocks/>
            </p:cNvSpPr>
            <p:nvPr/>
          </p:nvSpPr>
          <p:spPr bwMode="invGray">
            <a:xfrm>
              <a:off x="11042650" y="1540078"/>
              <a:ext cx="60325" cy="6401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1" name="Volný tvar 69"/>
            <p:cNvSpPr>
              <a:spLocks/>
            </p:cNvSpPr>
            <p:nvPr/>
          </p:nvSpPr>
          <p:spPr bwMode="invGray">
            <a:xfrm>
              <a:off x="11106150" y="1543279"/>
              <a:ext cx="28575" cy="0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2" name="Volný tvar 70"/>
            <p:cNvSpPr>
              <a:spLocks/>
            </p:cNvSpPr>
            <p:nvPr/>
          </p:nvSpPr>
          <p:spPr bwMode="invGray">
            <a:xfrm>
              <a:off x="10679113" y="1525677"/>
              <a:ext cx="103187" cy="9601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3" name="Volný tvar 71"/>
            <p:cNvSpPr>
              <a:spLocks/>
            </p:cNvSpPr>
            <p:nvPr/>
          </p:nvSpPr>
          <p:spPr bwMode="invGray">
            <a:xfrm>
              <a:off x="11039475" y="1549679"/>
              <a:ext cx="26988" cy="4801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4" name="Volný tvar 72"/>
            <p:cNvSpPr>
              <a:spLocks/>
            </p:cNvSpPr>
            <p:nvPr/>
          </p:nvSpPr>
          <p:spPr bwMode="invGray">
            <a:xfrm>
              <a:off x="10841038" y="1549679"/>
              <a:ext cx="58737" cy="1601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5" name="Volný tvar 73"/>
            <p:cNvSpPr>
              <a:spLocks/>
            </p:cNvSpPr>
            <p:nvPr/>
          </p:nvSpPr>
          <p:spPr bwMode="invGray">
            <a:xfrm>
              <a:off x="10899775" y="1549679"/>
              <a:ext cx="36513" cy="160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6" name="Volný tvar 74"/>
            <p:cNvSpPr>
              <a:spLocks/>
            </p:cNvSpPr>
            <p:nvPr/>
          </p:nvSpPr>
          <p:spPr bwMode="invGray">
            <a:xfrm>
              <a:off x="10958513" y="1554481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7" name="Volný tvar 75"/>
            <p:cNvSpPr>
              <a:spLocks/>
            </p:cNvSpPr>
            <p:nvPr/>
          </p:nvSpPr>
          <p:spPr bwMode="invGray">
            <a:xfrm>
              <a:off x="10304463" y="1549679"/>
              <a:ext cx="61912" cy="3200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8" name="Volný tvar 76"/>
            <p:cNvSpPr>
              <a:spLocks/>
            </p:cNvSpPr>
            <p:nvPr/>
          </p:nvSpPr>
          <p:spPr bwMode="invGray">
            <a:xfrm>
              <a:off x="10483850" y="1557681"/>
              <a:ext cx="23813" cy="6401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9" name="Volný tvar 77"/>
            <p:cNvSpPr>
              <a:spLocks/>
            </p:cNvSpPr>
            <p:nvPr/>
          </p:nvSpPr>
          <p:spPr bwMode="invGray">
            <a:xfrm>
              <a:off x="10291763" y="1564082"/>
              <a:ext cx="117475" cy="1600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0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002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1" name="Volný tvar 79"/>
            <p:cNvSpPr>
              <a:spLocks/>
            </p:cNvSpPr>
            <p:nvPr/>
          </p:nvSpPr>
          <p:spPr bwMode="invGray">
            <a:xfrm>
              <a:off x="8951913" y="1568882"/>
              <a:ext cx="96837" cy="8002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2" name="Volný tvar 80"/>
            <p:cNvSpPr>
              <a:spLocks/>
            </p:cNvSpPr>
            <p:nvPr/>
          </p:nvSpPr>
          <p:spPr bwMode="invGray">
            <a:xfrm>
              <a:off x="9005888" y="1565681"/>
              <a:ext cx="17462" cy="3200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3" name="Volný tvar 81"/>
            <p:cNvSpPr>
              <a:spLocks/>
            </p:cNvSpPr>
            <p:nvPr/>
          </p:nvSpPr>
          <p:spPr bwMode="invGray">
            <a:xfrm>
              <a:off x="1587500" y="1517675"/>
              <a:ext cx="38100" cy="3200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4" name="Volný tvar 82"/>
            <p:cNvSpPr>
              <a:spLocks/>
            </p:cNvSpPr>
            <p:nvPr/>
          </p:nvSpPr>
          <p:spPr bwMode="invGray">
            <a:xfrm>
              <a:off x="1522413" y="1519276"/>
              <a:ext cx="30162" cy="4800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5" name="Volný tvar 83"/>
            <p:cNvSpPr>
              <a:spLocks/>
            </p:cNvSpPr>
            <p:nvPr/>
          </p:nvSpPr>
          <p:spPr bwMode="invGray">
            <a:xfrm>
              <a:off x="6650038" y="1573683"/>
              <a:ext cx="33337" cy="3200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6" name="Volný tvar 84"/>
            <p:cNvSpPr>
              <a:spLocks/>
            </p:cNvSpPr>
            <p:nvPr/>
          </p:nvSpPr>
          <p:spPr bwMode="invGray">
            <a:xfrm>
              <a:off x="6162675" y="1565681"/>
              <a:ext cx="15875" cy="4801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7" name="Volný tvar 85"/>
            <p:cNvSpPr>
              <a:spLocks/>
            </p:cNvSpPr>
            <p:nvPr/>
          </p:nvSpPr>
          <p:spPr bwMode="invGray">
            <a:xfrm>
              <a:off x="5738813" y="1570483"/>
              <a:ext cx="60325" cy="6401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78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9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80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14AB9-48BA-47AA-8CEB-E51E297A356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BC5EB-55D4-4004-88D8-E366D36CBBA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frame"/>
          <p:cNvGrpSpPr>
            <a:grpSpLocks/>
          </p:cNvGrpSpPr>
          <p:nvPr/>
        </p:nvGrpSpPr>
        <p:grpSpPr bwMode="auto">
          <a:xfrm>
            <a:off x="4418013" y="1630363"/>
            <a:ext cx="6291262" cy="4576762"/>
            <a:chOff x="4417839" y="1630821"/>
            <a:chExt cx="6291028" cy="4575885"/>
          </a:xfrm>
        </p:grpSpPr>
        <p:grpSp>
          <p:nvGrpSpPr>
            <p:cNvPr id="6" name="Skupina 515"/>
            <p:cNvGrpSpPr>
              <a:grpSpLocks/>
            </p:cNvGrpSpPr>
            <p:nvPr/>
          </p:nvGrpSpPr>
          <p:grpSpPr bwMode="auto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158" name="Skupina 6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234" name="Volný tvar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Volný tvar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Volný tvar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8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9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0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1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2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3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4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5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6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7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8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9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0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1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2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3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4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5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6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7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8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9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0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1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2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3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4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5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6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7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8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9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0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1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2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3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4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5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6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7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8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9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0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1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2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3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4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5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6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7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8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9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0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1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2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3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4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5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6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7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8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9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0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1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2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3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4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5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6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7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59" name="Skupina 6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160" name="Volný tvar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1" name="Volný tvar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2" name="Volný tvar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3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4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5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6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7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8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9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0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1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2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3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4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5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6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7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8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9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0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1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2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3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4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5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6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7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8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9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0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1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2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3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4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5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6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7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8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9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0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1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2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3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4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8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2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3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4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5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6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0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4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5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6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7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8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9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0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1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7" name="Skupina 516"/>
            <p:cNvGrpSpPr>
              <a:grpSpLocks/>
            </p:cNvGrpSpPr>
            <p:nvPr/>
          </p:nvGrpSpPr>
          <p:grpSpPr bwMode="auto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8" name="Skupina 5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" name="Volný tvar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5" name="Volný tvar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6" name="Volný tvar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7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8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9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0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1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2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3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4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5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6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7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8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9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0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1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2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3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4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5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6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7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8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9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0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1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2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3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4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5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6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7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8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9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0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1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2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3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4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5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6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7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8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9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0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1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2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3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4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5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6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7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8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9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0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1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2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3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4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5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6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7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8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9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0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1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2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3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4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5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6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7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9" name="Skupina 5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10" name="Volný tvar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" name="Volný tvar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" name="Volný tvar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1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2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3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4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5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6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7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8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9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0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1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2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3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4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5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6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7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8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9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0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1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2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3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4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5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6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7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8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9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0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1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2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3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4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5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6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7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8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9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0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1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2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3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4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5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6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7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8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9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0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1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2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3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>
            <a:noAutofit/>
          </a:bodyPr>
          <a:lstStyle>
            <a:lvl1pPr algn="l">
              <a:defRPr sz="32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308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9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310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1C266-F189-4193-85A0-A9C88C07318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frame"/>
          <p:cNvGrpSpPr>
            <a:grpSpLocks/>
          </p:cNvGrpSpPr>
          <p:nvPr/>
        </p:nvGrpSpPr>
        <p:grpSpPr bwMode="auto">
          <a:xfrm flipH="1">
            <a:off x="1447800" y="1630363"/>
            <a:ext cx="6291263" cy="4576762"/>
            <a:chOff x="4417839" y="1630821"/>
            <a:chExt cx="6291028" cy="4575885"/>
          </a:xfrm>
        </p:grpSpPr>
        <p:grpSp>
          <p:nvGrpSpPr>
            <p:cNvPr id="6" name="Skupina 514"/>
            <p:cNvGrpSpPr>
              <a:grpSpLocks/>
            </p:cNvGrpSpPr>
            <p:nvPr/>
          </p:nvGrpSpPr>
          <p:grpSpPr bwMode="auto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158" name="Skupina 6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234" name="Volný tvar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Volný tvar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Volný tvar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8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9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0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1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2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3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4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5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6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7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8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9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0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1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2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3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4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5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6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7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8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9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0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1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2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3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4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5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6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7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8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9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0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1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2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3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4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5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6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7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8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9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0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1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2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3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4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5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6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7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8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9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0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1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2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3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4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5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6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7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8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9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0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1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2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3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4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5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6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7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59" name="Skupina 6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160" name="Volný tvar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1" name="Volný tvar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2" name="Volný tvar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3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4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5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6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7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8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9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0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1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2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3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4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5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6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7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8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9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0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1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2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3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4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5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6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7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8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9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0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1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2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3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4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5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6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7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8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9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0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1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2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3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4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8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2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3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4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5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6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0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4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5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6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7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8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9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0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1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7" name="Skupina 515"/>
            <p:cNvGrpSpPr>
              <a:grpSpLocks/>
            </p:cNvGrpSpPr>
            <p:nvPr/>
          </p:nvGrpSpPr>
          <p:grpSpPr bwMode="auto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8" name="Skupina 5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" name="Volný tvar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5" name="Volný tvar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6" name="Volný tvar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7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8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9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0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1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2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3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4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5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6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7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8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9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0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1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2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3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4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5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6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7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8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9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0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1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2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3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4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5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6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7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8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9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0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1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2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3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4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5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6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7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8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9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0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1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2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3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4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5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6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7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8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9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0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1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2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3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4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5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6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7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8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9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0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1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2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3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4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5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6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7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9" name="Skupina 5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10" name="Volný tvar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" name="Volný tvar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" name="Volný tvar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" name="Volný tvar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" name="Volný tvar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" name="Volný tvar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" name="Volný tvar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" name="Volný tvar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" name="Volný tvar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" name="Volný tvar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" name="Volný tvar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" name="Volný tvar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" name="Volný tvar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" name="Volný tvar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" name="Volný tvar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" name="Volný tvar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" name="Volný tvar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" name="Volný tvar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" name="Volný tvar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" name="Volný tvar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" name="Volný tvar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1" name="Volný tvar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2" name="Volný tvar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3" name="Volný tvar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4" name="Volný tvar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5" name="Volný tvar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6" name="Volný tvar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7" name="Volný tvar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8" name="Volný tvar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9" name="Volný tvar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0" name="Volný tvar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1" name="Volný tvar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2" name="Volný tvar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3" name="Volný tvar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4" name="Volný tvar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5" name="Volný tvar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6" name="Volný tvar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7" name="Volný tvar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8" name="Volný tvar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9" name="Volný tvar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0" name="Volný tvar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1" name="Volný tvar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2" name="Volný tvar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3" name="Volný tvar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4" name="Volný tvar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5" name="Volný tvar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6" name="Volný tvar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7" name="Volný tvar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8" name="Volný tvar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9" name="Volný tvar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0" name="Volný tvar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1" name="Volný tvar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2" name="Volný tvar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3" name="Volný tvar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4" name="Volný tvar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5" name="Volný tvar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6" name="Volný tvar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7" name="Volný tvar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8" name="Volný tvar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9" name="Volný tvar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0" name="Volný tvar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1" name="Volný tvar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2" name="Volný tvar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3" name="Volný tvar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4" name="Volný tvar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5" name="Volný tvar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6" name="Volný tvar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7" name="Volný tvar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8" name="Volný tvar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9" name="Volný tvar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0" name="Volný tvar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1" name="Volný tvar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2" name="Volný tvar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3" name="Volný tvar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>
            <a:noAutofit/>
          </a:bodyPr>
          <a:lstStyle>
            <a:lvl1pPr algn="l">
              <a:defRPr sz="32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 hasCustomPrompt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dirty="0" smtClean="0"/>
              <a:t>Kliknutím na ikonu </a:t>
            </a:r>
            <a:r>
              <a:rPr lang="cs-CZ" noProof="0" dirty="0" err="1" smtClean="0"/>
              <a:t>přidíte</a:t>
            </a:r>
            <a:r>
              <a:rPr lang="cs-CZ" noProof="0" dirty="0" smtClean="0"/>
              <a:t>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308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9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310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4B6A6-92A1-4D7A-A444-B8C5200DEC5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1522413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1522413" y="190500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075613" y="6400800"/>
            <a:ext cx="12446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3246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523413" y="6400800"/>
            <a:ext cx="11430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6D1C47-445E-4F52-8B14-6D806E8BC66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1" r:id="rId7"/>
    <p:sldLayoutId id="2147483678" r:id="rId8"/>
    <p:sldLayoutId id="2147483679" r:id="rId9"/>
    <p:sldLayoutId id="2147483680" r:id="rId10"/>
    <p:sldLayoutId id="2147483681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9pPr>
    </p:titleStyle>
    <p:bodyStyle>
      <a:lvl1pPr marL="273050" indent="-273050" algn="l" rtl="0" fontAlgn="base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73050" algn="l" rtl="0" fontAlgn="base">
        <a:lnSpc>
          <a:spcPct val="90000"/>
        </a:lnSpc>
        <a:spcBef>
          <a:spcPts val="600"/>
        </a:spcBef>
        <a:spcAft>
          <a:spcPct val="0"/>
        </a:spcAft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28600" algn="l" rtl="0" fontAlgn="base">
        <a:lnSpc>
          <a:spcPct val="90000"/>
        </a:lnSpc>
        <a:spcBef>
          <a:spcPts val="600"/>
        </a:spcBef>
        <a:spcAft>
          <a:spcPct val="0"/>
        </a:spcAft>
        <a:buSzPct val="80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31875" indent="-228600" algn="l" rtl="0" fontAlgn="base">
        <a:lnSpc>
          <a:spcPct val="90000"/>
        </a:lnSpc>
        <a:spcBef>
          <a:spcPts val="600"/>
        </a:spcBef>
        <a:spcAft>
          <a:spcPct val="0"/>
        </a:spcAft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475" indent="-228600" algn="l" rtl="0" fontAlgn="base">
        <a:lnSpc>
          <a:spcPct val="90000"/>
        </a:lnSpc>
        <a:spcBef>
          <a:spcPts val="600"/>
        </a:spcBef>
        <a:spcAft>
          <a:spcPct val="0"/>
        </a:spcAft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ctrTitle"/>
          </p:nvPr>
        </p:nvSpPr>
        <p:spPr>
          <a:xfrm>
            <a:off x="1125538" y="1557338"/>
            <a:ext cx="9937750" cy="2667000"/>
          </a:xfrm>
        </p:spPr>
        <p:txBody>
          <a:bodyPr/>
          <a:lstStyle/>
          <a:p>
            <a:r>
              <a:rPr lang="cs-CZ" dirty="0" smtClean="0"/>
              <a:t>Čeština: 6. lekce</a:t>
            </a:r>
            <a:br>
              <a:rPr lang="cs-CZ" dirty="0" smtClean="0"/>
            </a:br>
            <a:r>
              <a:rPr lang="cs-CZ" dirty="0" smtClean="0"/>
              <a:t>Czech </a:t>
            </a:r>
            <a:r>
              <a:rPr lang="cs-CZ" dirty="0" err="1" smtClean="0"/>
              <a:t>language</a:t>
            </a:r>
            <a:r>
              <a:rPr lang="cs-CZ" dirty="0" smtClean="0"/>
              <a:t>: 6</a:t>
            </a:r>
            <a:r>
              <a:rPr lang="cs-CZ" baseline="30000" dirty="0" smtClean="0"/>
              <a:t>th</a:t>
            </a:r>
            <a:r>
              <a:rPr lang="cs-CZ" dirty="0" smtClean="0"/>
              <a:t> </a:t>
            </a:r>
            <a:r>
              <a:rPr lang="cs-CZ" dirty="0" err="1" smtClean="0"/>
              <a:t>lesson</a:t>
            </a:r>
            <a:endParaRPr lang="cs-CZ" dirty="0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4000" cy="10668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err="1" smtClean="0"/>
              <a:t>Communicative</a:t>
            </a:r>
            <a:r>
              <a:rPr lang="cs-CZ" dirty="0" smtClean="0"/>
              <a:t> </a:t>
            </a:r>
            <a:r>
              <a:rPr lang="cs-CZ" dirty="0" err="1"/>
              <a:t>Competency</a:t>
            </a:r>
            <a:r>
              <a:rPr lang="cs-CZ" dirty="0"/>
              <a:t>: I </a:t>
            </a:r>
            <a:r>
              <a:rPr lang="cs-CZ" dirty="0" err="1"/>
              <a:t>like</a:t>
            </a:r>
            <a:r>
              <a:rPr lang="cs-CZ" dirty="0"/>
              <a:t>/</a:t>
            </a:r>
            <a:r>
              <a:rPr lang="cs-CZ" dirty="0" err="1"/>
              <a:t>dislike</a:t>
            </a:r>
            <a:r>
              <a:rPr lang="cs-CZ" dirty="0"/>
              <a:t> </a:t>
            </a:r>
            <a:r>
              <a:rPr lang="cs-CZ" dirty="0" err="1"/>
              <a:t>doing</a:t>
            </a:r>
            <a:r>
              <a:rPr lang="cs-CZ" dirty="0"/>
              <a:t> st, I </a:t>
            </a:r>
            <a:r>
              <a:rPr lang="cs-CZ" dirty="0" err="1"/>
              <a:t>like</a:t>
            </a:r>
            <a:r>
              <a:rPr lang="cs-CZ" dirty="0"/>
              <a:t>/</a:t>
            </a:r>
            <a:r>
              <a:rPr lang="cs-CZ" dirty="0" err="1"/>
              <a:t>don't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st. </a:t>
            </a:r>
            <a:r>
              <a:rPr lang="cs-CZ" dirty="0" err="1"/>
              <a:t>Grammar</a:t>
            </a:r>
            <a:r>
              <a:rPr lang="cs-CZ" dirty="0"/>
              <a:t>: </a:t>
            </a:r>
            <a:r>
              <a:rPr lang="cs-CZ" dirty="0" err="1"/>
              <a:t>Modal</a:t>
            </a:r>
            <a:r>
              <a:rPr lang="cs-CZ" dirty="0"/>
              <a:t> </a:t>
            </a:r>
            <a:r>
              <a:rPr lang="cs-CZ" dirty="0" err="1"/>
              <a:t>verbs</a:t>
            </a:r>
            <a:r>
              <a:rPr lang="cs-CZ" dirty="0"/>
              <a:t>. </a:t>
            </a:r>
            <a:endParaRPr lang="cs-CZ" dirty="0" smtClean="0"/>
          </a:p>
          <a:p>
            <a:pPr fontAlgn="auto">
              <a:spcAft>
                <a:spcPts val="0"/>
              </a:spcAft>
              <a:defRPr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/>
              <a:t>verb "to </a:t>
            </a:r>
            <a:r>
              <a:rPr lang="cs-CZ" dirty="0" err="1"/>
              <a:t>have</a:t>
            </a:r>
            <a:r>
              <a:rPr lang="cs-CZ" dirty="0"/>
              <a:t>". </a:t>
            </a:r>
            <a:endParaRPr lang="cs-CZ" dirty="0" smtClean="0"/>
          </a:p>
          <a:p>
            <a:pPr fontAlgn="auto">
              <a:spcAft>
                <a:spcPts val="0"/>
              </a:spcAft>
              <a:defRPr/>
            </a:pPr>
            <a:r>
              <a:rPr lang="cs-CZ" dirty="0" err="1" smtClean="0"/>
              <a:t>Accusative</a:t>
            </a:r>
            <a:r>
              <a:rPr lang="cs-CZ" dirty="0" smtClean="0"/>
              <a:t> </a:t>
            </a:r>
            <a:r>
              <a:rPr lang="cs-CZ" dirty="0"/>
              <a:t>case in </a:t>
            </a:r>
            <a:r>
              <a:rPr lang="cs-CZ" dirty="0" err="1"/>
              <a:t>singular</a:t>
            </a:r>
            <a:r>
              <a:rPr lang="cs-CZ" dirty="0"/>
              <a:t> (</a:t>
            </a:r>
            <a:r>
              <a:rPr lang="cs-CZ" dirty="0" err="1"/>
              <a:t>introduction</a:t>
            </a:r>
            <a:r>
              <a:rPr lang="cs-CZ" dirty="0"/>
              <a:t>), </a:t>
            </a:r>
            <a:r>
              <a:rPr lang="cs-CZ" dirty="0" err="1"/>
              <a:t>see</a:t>
            </a:r>
            <a:r>
              <a:rPr lang="cs-CZ" dirty="0"/>
              <a:t> 10th </a:t>
            </a:r>
            <a:r>
              <a:rPr lang="cs-CZ" dirty="0" err="1"/>
              <a:t>week</a:t>
            </a:r>
            <a:r>
              <a:rPr lang="cs-CZ" dirty="0" smtClean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Project </a:t>
            </a:r>
            <a:r>
              <a:rPr lang="cs-CZ" dirty="0"/>
              <a:t>2: </a:t>
            </a:r>
            <a:r>
              <a:rPr lang="cs-CZ" dirty="0" err="1"/>
              <a:t>Likes</a:t>
            </a:r>
            <a:r>
              <a:rPr lang="cs-CZ" dirty="0"/>
              <a:t> and </a:t>
            </a:r>
            <a:r>
              <a:rPr lang="cs-CZ" dirty="0" err="1"/>
              <a:t>dislikes</a:t>
            </a:r>
            <a:r>
              <a:rPr lang="cs-CZ" dirty="0"/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Nadpis 1"/>
          <p:cNvSpPr>
            <a:spLocks noGrp="1"/>
          </p:cNvSpPr>
          <p:nvPr>
            <p:ph type="title"/>
          </p:nvPr>
        </p:nvSpPr>
        <p:spPr>
          <a:xfrm>
            <a:off x="1522413" y="274638"/>
            <a:ext cx="9144000" cy="1020762"/>
          </a:xfrm>
        </p:spPr>
        <p:txBody>
          <a:bodyPr/>
          <a:lstStyle/>
          <a:p>
            <a:r>
              <a:rPr lang="cs-CZ" dirty="0" err="1" smtClean="0"/>
              <a:t>Homework</a:t>
            </a:r>
            <a:endParaRPr lang="cs-CZ" dirty="0" smtClean="0"/>
          </a:p>
        </p:txBody>
      </p:sp>
      <p:sp>
        <p:nvSpPr>
          <p:cNvPr id="4813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cs-CZ" dirty="0" err="1" smtClean="0"/>
              <a:t>Review</a:t>
            </a:r>
            <a:r>
              <a:rPr lang="cs-CZ" dirty="0" smtClean="0"/>
              <a:t> </a:t>
            </a:r>
            <a:r>
              <a:rPr lang="cs-CZ" dirty="0" err="1" smtClean="0"/>
              <a:t>today's</a:t>
            </a:r>
            <a:r>
              <a:rPr lang="cs-CZ" dirty="0" smtClean="0"/>
              <a:t> </a:t>
            </a:r>
            <a:r>
              <a:rPr lang="cs-CZ" dirty="0" err="1" smtClean="0"/>
              <a:t>lesson</a:t>
            </a:r>
            <a:r>
              <a:rPr lang="cs-CZ" dirty="0" smtClean="0"/>
              <a:t>.</a:t>
            </a:r>
          </a:p>
          <a:p>
            <a:pPr marL="0" indent="0">
              <a:buFont typeface="Wingdings" pitchFamily="2" charset="2"/>
              <a:buNone/>
            </a:pPr>
            <a:endParaRPr lang="cs-CZ" dirty="0" smtClean="0"/>
          </a:p>
          <a:p>
            <a:pPr marL="0" indent="0">
              <a:buFont typeface="Wingdings" pitchFamily="2" charset="2"/>
              <a:buNone/>
            </a:pPr>
            <a:endParaRPr lang="cs-CZ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Verb „mít“ (to </a:t>
            </a:r>
            <a:r>
              <a:rPr lang="cs-CZ" dirty="0" err="1"/>
              <a:t>have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499544" y="2330152"/>
            <a:ext cx="1773932" cy="42672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cs-CZ" altLang="cs-CZ" i="1" dirty="0">
                <a:ea typeface="ＭＳ Ｐゴシック" pitchFamily="34" charset="-128"/>
              </a:rPr>
              <a:t>(já)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ea typeface="ＭＳ Ｐゴシック" pitchFamily="34" charset="-128"/>
              </a:rPr>
              <a:t>(ty)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ea typeface="ＭＳ Ｐゴシック" pitchFamily="34" charset="-128"/>
              </a:rPr>
              <a:t>(on, ona, to)</a:t>
            </a:r>
          </a:p>
          <a:p>
            <a:pPr marL="0" indent="0">
              <a:buFont typeface="Arial" charset="0"/>
              <a:buNone/>
            </a:pPr>
            <a:endParaRPr lang="cs-CZ" altLang="cs-CZ" i="1" dirty="0"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ea typeface="ＭＳ Ｐゴシック" pitchFamily="34" charset="-128"/>
              </a:rPr>
              <a:t>(my) 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ea typeface="ＭＳ Ｐゴシック" pitchFamily="34" charset="-128"/>
              </a:rPr>
              <a:t>(vy)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ea typeface="ＭＳ Ｐゴシック" pitchFamily="34" charset="-128"/>
              </a:rPr>
              <a:t>(</a:t>
            </a:r>
            <a:r>
              <a:rPr lang="cs-CZ" altLang="cs-CZ" i="1" dirty="0" smtClean="0">
                <a:ea typeface="ＭＳ Ｐゴシック" pitchFamily="34" charset="-128"/>
              </a:rPr>
              <a:t>oni)</a:t>
            </a:r>
            <a:endParaRPr lang="cs-CZ" altLang="cs-CZ" i="1" dirty="0">
              <a:ea typeface="ＭＳ Ｐゴシック" pitchFamily="34" charset="-128"/>
            </a:endParaRPr>
          </a:p>
          <a:p>
            <a:endParaRPr lang="cs-CZ" i="1" dirty="0"/>
          </a:p>
        </p:txBody>
      </p:sp>
      <p:sp>
        <p:nvSpPr>
          <p:cNvPr id="4" name="Obdélník 3"/>
          <p:cNvSpPr/>
          <p:nvPr/>
        </p:nvSpPr>
        <p:spPr>
          <a:xfrm>
            <a:off x="4299745" y="2330152"/>
            <a:ext cx="1728192" cy="380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latin typeface="+mn-lt"/>
                <a:ea typeface="ＭＳ Ｐゴシック" pitchFamily="34" charset="-128"/>
              </a:rPr>
              <a:t>má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m</a:t>
            </a:r>
            <a:endParaRPr lang="cs-CZ" sz="2400" b="1" dirty="0">
              <a:solidFill>
                <a:srgbClr val="00B050"/>
              </a:solidFill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latin typeface="+mn-lt"/>
                <a:ea typeface="ＭＳ Ｐゴシック" pitchFamily="34" charset="-128"/>
              </a:rPr>
              <a:t>má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š</a:t>
            </a: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latin typeface="+mn-lt"/>
                <a:ea typeface="ＭＳ Ｐゴシック" pitchFamily="34" charset="-128"/>
              </a:rPr>
              <a:t>má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endParaRPr lang="cs-CZ" sz="2400" b="1" dirty="0" smtClean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latin typeface="+mn-lt"/>
                <a:ea typeface="ＭＳ Ｐゴシック" pitchFamily="34" charset="-128"/>
              </a:rPr>
              <a:t>má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me</a:t>
            </a: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latin typeface="+mn-lt"/>
                <a:ea typeface="ＭＳ Ｐゴシック" pitchFamily="34" charset="-128"/>
              </a:rPr>
              <a:t>má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te</a:t>
            </a: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latin typeface="+mn-lt"/>
                <a:ea typeface="ＭＳ Ｐゴシック" pitchFamily="34" charset="-128"/>
              </a:rPr>
              <a:t>ma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jí</a:t>
            </a:r>
            <a:endParaRPr lang="en-GB" sz="2400" b="1" dirty="0">
              <a:latin typeface="+mn-lt"/>
              <a:ea typeface="ＭＳ Ｐゴシック" pitchFamily="34" charset="-128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652116" y="2330152"/>
            <a:ext cx="177393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7305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2860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1875" indent="-22860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475" indent="-22860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(I)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</a:t>
            </a:r>
            <a:r>
              <a:rPr lang="cs-CZ" altLang="cs-CZ" i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you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(he, </a:t>
            </a:r>
            <a:r>
              <a:rPr lang="cs-CZ" altLang="cs-CZ" i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she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, </a:t>
            </a:r>
            <a:r>
              <a:rPr lang="cs-CZ" altLang="cs-CZ" i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it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</a:p>
          <a:p>
            <a:pPr marL="0" indent="0">
              <a:buFont typeface="Arial" charset="0"/>
              <a:buNone/>
            </a:pPr>
            <a:endParaRPr lang="cs-CZ" altLang="cs-CZ" i="1" dirty="0" smtClean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</a:pP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</a:t>
            </a:r>
            <a:r>
              <a:rPr lang="cs-CZ" altLang="cs-CZ" i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we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) 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</a:t>
            </a:r>
            <a:r>
              <a:rPr lang="cs-CZ" altLang="cs-CZ" i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you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</a:t>
            </a:r>
            <a:r>
              <a:rPr lang="cs-CZ" altLang="cs-CZ" i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they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</a:p>
          <a:p>
            <a:endParaRPr lang="cs-CZ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670476" y="2330152"/>
            <a:ext cx="1728192" cy="380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</a:t>
            </a:r>
            <a:r>
              <a:rPr lang="cs-CZ" sz="2400" b="1" dirty="0">
                <a:latin typeface="+mn-lt"/>
                <a:ea typeface="ＭＳ Ｐゴシック" pitchFamily="34" charset="-128"/>
              </a:rPr>
              <a:t>má</a:t>
            </a:r>
            <a:r>
              <a:rPr lang="cs-CZ" sz="2400" b="1" dirty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m</a:t>
            </a: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má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š</a:t>
            </a:r>
            <a:endParaRPr lang="cs-CZ" sz="2400" b="1" dirty="0" smtClean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má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má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me</a:t>
            </a: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má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te</a:t>
            </a: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ma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jí</a:t>
            </a:r>
            <a:endParaRPr lang="en-GB" sz="2400" b="1" dirty="0">
              <a:latin typeface="+mn-lt"/>
              <a:ea typeface="ＭＳ Ｐゴシック" pitchFamily="34" charset="-128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502124" y="1683821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4000" dirty="0" smtClean="0">
                <a:solidFill>
                  <a:srgbClr val="00B050"/>
                </a:solidFill>
                <a:latin typeface="+mn-lt"/>
                <a:cs typeface="Arial" pitchFamily="34" charset="0"/>
              </a:rPr>
              <a:t>+</a:t>
            </a:r>
            <a:endParaRPr lang="cs-CZ" sz="4000" dirty="0">
              <a:solidFill>
                <a:srgbClr val="00B050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742484" y="168382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40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—</a:t>
            </a:r>
            <a:endParaRPr lang="cs-CZ" sz="400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18394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Mít: </a:t>
            </a:r>
            <a:r>
              <a:rPr lang="cs-CZ" dirty="0" err="1" smtClean="0"/>
              <a:t>how</a:t>
            </a:r>
            <a:r>
              <a:rPr lang="cs-CZ" dirty="0" smtClean="0"/>
              <a:t> to use </a:t>
            </a:r>
            <a:r>
              <a:rPr lang="cs-CZ" dirty="0" err="1" smtClean="0"/>
              <a:t>it</a:t>
            </a:r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981844" y="1885428"/>
            <a:ext cx="103691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cs-CZ" sz="2400" b="1" dirty="0" smtClean="0">
                <a:latin typeface="+mn-lt"/>
              </a:rPr>
              <a:t>Jak se máte? </a:t>
            </a:r>
            <a:r>
              <a:rPr lang="cs-CZ" sz="2400" dirty="0" smtClean="0">
                <a:latin typeface="+mn-lt"/>
              </a:rPr>
              <a:t>— Mám se dobře. (</a:t>
            </a:r>
            <a:r>
              <a:rPr lang="cs-CZ" sz="2400" dirty="0" err="1" smtClean="0">
                <a:latin typeface="+mn-lt"/>
              </a:rPr>
              <a:t>how</a:t>
            </a:r>
            <a:r>
              <a:rPr lang="cs-CZ" sz="2400" dirty="0" smtClean="0">
                <a:latin typeface="+mn-lt"/>
              </a:rPr>
              <a:t> are </a:t>
            </a:r>
            <a:r>
              <a:rPr lang="cs-CZ" sz="2400" dirty="0" err="1" smtClean="0">
                <a:latin typeface="+mn-lt"/>
              </a:rPr>
              <a:t>you</a:t>
            </a:r>
            <a:r>
              <a:rPr lang="cs-CZ" sz="2400" dirty="0" smtClean="0">
                <a:latin typeface="+mn-lt"/>
              </a:rPr>
              <a:t>?)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cs-CZ" sz="2400" dirty="0">
              <a:latin typeface="+mn-lt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cs-CZ" sz="2400" b="1" dirty="0" smtClean="0">
                <a:latin typeface="+mn-lt"/>
              </a:rPr>
              <a:t>Mám + </a:t>
            </a:r>
            <a:r>
              <a:rPr lang="cs-CZ" sz="2400" b="1" dirty="0" err="1" smtClean="0">
                <a:latin typeface="+mn-lt"/>
              </a:rPr>
              <a:t>object</a:t>
            </a:r>
            <a:r>
              <a:rPr lang="cs-CZ" sz="2400" b="1" dirty="0" smtClean="0">
                <a:latin typeface="+mn-lt"/>
              </a:rPr>
              <a:t> (I </a:t>
            </a:r>
            <a:r>
              <a:rPr lang="cs-CZ" sz="2400" b="1" dirty="0" err="1" smtClean="0">
                <a:latin typeface="+mn-lt"/>
              </a:rPr>
              <a:t>have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 err="1" smtClean="0">
                <a:latin typeface="+mn-lt"/>
              </a:rPr>
              <a:t>something</a:t>
            </a:r>
            <a:r>
              <a:rPr lang="cs-CZ" sz="2400" b="1" dirty="0" smtClean="0">
                <a:latin typeface="+mn-lt"/>
              </a:rPr>
              <a:t>)</a:t>
            </a:r>
          </a:p>
          <a:p>
            <a:pPr marL="914400" lvl="1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Odpoledne má</a:t>
            </a:r>
            <a:r>
              <a:rPr lang="cs-CZ" sz="2400" dirty="0" smtClean="0">
                <a:solidFill>
                  <a:srgbClr val="00B050"/>
                </a:solidFill>
                <a:latin typeface="+mn-lt"/>
              </a:rPr>
              <a:t>m</a:t>
            </a:r>
            <a:r>
              <a:rPr lang="cs-CZ" sz="2400" dirty="0" smtClean="0">
                <a:latin typeface="+mn-lt"/>
              </a:rPr>
              <a:t> test. Ve tři hodiny má</a:t>
            </a:r>
            <a:r>
              <a:rPr lang="cs-CZ" sz="2400" dirty="0" smtClean="0">
                <a:solidFill>
                  <a:srgbClr val="00B050"/>
                </a:solidFill>
                <a:latin typeface="+mn-lt"/>
              </a:rPr>
              <a:t>me</a:t>
            </a:r>
            <a:r>
              <a:rPr lang="cs-CZ" sz="2400" dirty="0" smtClean="0">
                <a:latin typeface="+mn-lt"/>
              </a:rPr>
              <a:t> český jazyk. Nemám problém.</a:t>
            </a:r>
          </a:p>
          <a:p>
            <a:pPr marL="914400" lvl="1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cs-CZ" sz="2400" i="1" dirty="0" err="1" smtClean="0">
                <a:latin typeface="+mn-lt"/>
              </a:rPr>
              <a:t>Beware</a:t>
            </a:r>
            <a:r>
              <a:rPr lang="cs-CZ" sz="2400" i="1" dirty="0" smtClean="0">
                <a:latin typeface="+mn-lt"/>
              </a:rPr>
              <a:t>, </a:t>
            </a:r>
            <a:r>
              <a:rPr lang="cs-CZ" sz="2400" i="1" dirty="0" err="1" smtClean="0">
                <a:latin typeface="+mn-lt"/>
              </a:rPr>
              <a:t>declension</a:t>
            </a:r>
            <a:r>
              <a:rPr lang="cs-CZ" sz="2400" i="1" dirty="0" smtClean="0">
                <a:latin typeface="+mn-lt"/>
              </a:rPr>
              <a:t> </a:t>
            </a:r>
            <a:r>
              <a:rPr lang="cs-CZ" sz="2400" i="1" dirty="0" err="1" smtClean="0">
                <a:latin typeface="+mn-lt"/>
              </a:rPr>
              <a:t>might</a:t>
            </a:r>
            <a:r>
              <a:rPr lang="cs-CZ" sz="2400" i="1" dirty="0" smtClean="0">
                <a:latin typeface="+mn-lt"/>
              </a:rPr>
              <a:t> </a:t>
            </a:r>
            <a:r>
              <a:rPr lang="cs-CZ" sz="2400" i="1" dirty="0" err="1" smtClean="0">
                <a:latin typeface="+mn-lt"/>
              </a:rPr>
              <a:t>appear</a:t>
            </a:r>
            <a:r>
              <a:rPr lang="cs-CZ" sz="2400" i="1" dirty="0" smtClean="0">
                <a:latin typeface="+mn-lt"/>
              </a:rPr>
              <a:t>. </a:t>
            </a:r>
            <a:r>
              <a:rPr lang="cs-CZ" sz="2400" dirty="0" smtClean="0">
                <a:latin typeface="+mn-lt"/>
                <a:sym typeface="Wingdings" pitchFamily="2" charset="2"/>
              </a:rPr>
              <a:t></a:t>
            </a:r>
          </a:p>
          <a:p>
            <a:pPr marL="914400" lvl="1" indent="-457200">
              <a:lnSpc>
                <a:spcPct val="90000"/>
              </a:lnSpc>
              <a:buFont typeface="Arial" pitchFamily="34" charset="0"/>
              <a:buChar char="•"/>
            </a:pPr>
            <a:endParaRPr lang="cs-CZ" sz="2400" dirty="0">
              <a:latin typeface="+mn-lt"/>
              <a:sym typeface="Wingdings" pitchFamily="2" charset="2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cs-CZ" sz="2400" b="1" dirty="0" smtClean="0">
                <a:latin typeface="+mn-lt"/>
                <a:sym typeface="Wingdings" pitchFamily="2" charset="2"/>
              </a:rPr>
              <a:t>Mám </a:t>
            </a:r>
            <a:r>
              <a:rPr lang="cs-CZ" sz="2400" b="1" dirty="0" smtClean="0">
                <a:solidFill>
                  <a:srgbClr val="0070C0"/>
                </a:solidFill>
                <a:latin typeface="+mn-lt"/>
                <a:sym typeface="Wingdings" pitchFamily="2" charset="2"/>
              </a:rPr>
              <a:t>rád</a:t>
            </a:r>
            <a:r>
              <a:rPr lang="cs-CZ" sz="2400" b="1" dirty="0" smtClean="0">
                <a:latin typeface="+mn-lt"/>
                <a:sym typeface="Wingdings" pitchFamily="2" charset="2"/>
              </a:rPr>
              <a:t>/</a:t>
            </a:r>
            <a:r>
              <a:rPr lang="cs-CZ" sz="2400" b="1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a</a:t>
            </a:r>
            <a:r>
              <a:rPr lang="cs-CZ" sz="2400" b="1" dirty="0" smtClean="0">
                <a:latin typeface="+mn-lt"/>
                <a:sym typeface="Wingdings" pitchFamily="2" charset="2"/>
              </a:rPr>
              <a:t> + </a:t>
            </a:r>
            <a:r>
              <a:rPr lang="cs-CZ" sz="2400" b="1" dirty="0" err="1" smtClean="0">
                <a:latin typeface="+mn-lt"/>
                <a:sym typeface="Wingdings" pitchFamily="2" charset="2"/>
              </a:rPr>
              <a:t>object</a:t>
            </a:r>
            <a:r>
              <a:rPr lang="cs-CZ" sz="2400" b="1" dirty="0" smtClean="0">
                <a:latin typeface="+mn-lt"/>
                <a:sym typeface="Wingdings" pitchFamily="2" charset="2"/>
              </a:rPr>
              <a:t> (I </a:t>
            </a:r>
            <a:r>
              <a:rPr lang="cs-CZ" sz="2400" b="1" dirty="0" err="1" smtClean="0">
                <a:latin typeface="+mn-lt"/>
                <a:sym typeface="Wingdings" pitchFamily="2" charset="2"/>
              </a:rPr>
              <a:t>like</a:t>
            </a:r>
            <a:r>
              <a:rPr lang="cs-CZ" sz="2400" b="1" dirty="0" smtClean="0">
                <a:latin typeface="+mn-lt"/>
                <a:sym typeface="Wingdings" pitchFamily="2" charset="2"/>
              </a:rPr>
              <a:t> </a:t>
            </a:r>
            <a:r>
              <a:rPr lang="cs-CZ" sz="2400" b="1" dirty="0" err="1" smtClean="0">
                <a:latin typeface="+mn-lt"/>
                <a:sym typeface="Wingdings" pitchFamily="2" charset="2"/>
              </a:rPr>
              <a:t>something</a:t>
            </a:r>
            <a:r>
              <a:rPr lang="cs-CZ" sz="2400" b="1" dirty="0" smtClean="0">
                <a:latin typeface="+mn-lt"/>
                <a:sym typeface="Wingdings" pitchFamily="2" charset="2"/>
              </a:rPr>
              <a:t>)</a:t>
            </a:r>
          </a:p>
          <a:p>
            <a:pPr marL="914400" lvl="1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cs-CZ" sz="2400" dirty="0" smtClean="0">
                <a:latin typeface="+mn-lt"/>
                <a:sym typeface="Wingdings" pitchFamily="2" charset="2"/>
              </a:rPr>
              <a:t>Mám </a:t>
            </a:r>
            <a:r>
              <a:rPr lang="cs-CZ" sz="2400" dirty="0" smtClean="0">
                <a:solidFill>
                  <a:srgbClr val="0070C0"/>
                </a:solidFill>
                <a:latin typeface="+mn-lt"/>
                <a:sym typeface="Wingdings" pitchFamily="2" charset="2"/>
              </a:rPr>
              <a:t>rád</a:t>
            </a:r>
            <a:r>
              <a:rPr lang="cs-CZ" sz="2400" dirty="0" smtClean="0">
                <a:latin typeface="+mn-lt"/>
                <a:sym typeface="Wingdings" pitchFamily="2" charset="2"/>
              </a:rPr>
              <a:t>/</a:t>
            </a:r>
            <a:r>
              <a:rPr lang="cs-CZ" sz="240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a</a:t>
            </a:r>
            <a:r>
              <a:rPr lang="cs-CZ" sz="2400" dirty="0" smtClean="0">
                <a:latin typeface="+mn-lt"/>
                <a:sym typeface="Wingdings" pitchFamily="2" charset="2"/>
              </a:rPr>
              <a:t> pivo. Nemám </a:t>
            </a:r>
            <a:r>
              <a:rPr lang="cs-CZ" sz="2400" dirty="0" smtClean="0">
                <a:solidFill>
                  <a:srgbClr val="0070C0"/>
                </a:solidFill>
                <a:latin typeface="+mn-lt"/>
                <a:sym typeface="Wingdings" pitchFamily="2" charset="2"/>
              </a:rPr>
              <a:t>rád</a:t>
            </a:r>
            <a:r>
              <a:rPr lang="cs-CZ" sz="2400" dirty="0">
                <a:latin typeface="+mn-lt"/>
                <a:sym typeface="Wingdings" pitchFamily="2" charset="2"/>
              </a:rPr>
              <a:t>/</a:t>
            </a:r>
            <a:r>
              <a:rPr lang="cs-CZ" sz="24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a</a:t>
            </a:r>
            <a:r>
              <a:rPr lang="cs-CZ" sz="2400" dirty="0" smtClean="0">
                <a:latin typeface="+mn-lt"/>
                <a:sym typeface="Wingdings" pitchFamily="2" charset="2"/>
              </a:rPr>
              <a:t> čaj. </a:t>
            </a:r>
          </a:p>
          <a:p>
            <a:pPr marL="914400" lvl="1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Q: Co máš </a:t>
            </a:r>
            <a:r>
              <a:rPr lang="cs-CZ" sz="2400" dirty="0" smtClean="0">
                <a:solidFill>
                  <a:srgbClr val="0070C0"/>
                </a:solidFill>
                <a:latin typeface="+mn-lt"/>
              </a:rPr>
              <a:t>rád</a:t>
            </a:r>
            <a:r>
              <a:rPr lang="cs-CZ" sz="2400" dirty="0">
                <a:latin typeface="+mn-lt"/>
                <a:sym typeface="Wingdings" pitchFamily="2" charset="2"/>
              </a:rPr>
              <a:t>/</a:t>
            </a:r>
            <a:r>
              <a:rPr lang="cs-CZ" sz="24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a</a:t>
            </a:r>
            <a:r>
              <a:rPr lang="cs-CZ" sz="2400" dirty="0" smtClean="0">
                <a:latin typeface="+mn-lt"/>
              </a:rPr>
              <a:t>? — Mám </a:t>
            </a:r>
            <a:r>
              <a:rPr lang="cs-CZ" sz="2400" dirty="0" smtClean="0">
                <a:solidFill>
                  <a:srgbClr val="0070C0"/>
                </a:solidFill>
                <a:latin typeface="+mn-lt"/>
              </a:rPr>
              <a:t>rád</a:t>
            </a:r>
            <a:r>
              <a:rPr lang="cs-CZ" sz="2400" dirty="0">
                <a:latin typeface="+mn-lt"/>
                <a:sym typeface="Wingdings" pitchFamily="2" charset="2"/>
              </a:rPr>
              <a:t>/</a:t>
            </a:r>
            <a:r>
              <a:rPr lang="cs-CZ" sz="24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a</a:t>
            </a:r>
            <a:r>
              <a:rPr lang="cs-CZ" sz="2400" dirty="0" smtClean="0">
                <a:latin typeface="+mn-lt"/>
              </a:rPr>
              <a:t> Brno.		</a:t>
            </a:r>
            <a:r>
              <a:rPr lang="cs-CZ" sz="2400" i="1" dirty="0" err="1" smtClean="0">
                <a:latin typeface="+mn-lt"/>
              </a:rPr>
              <a:t>What</a:t>
            </a:r>
            <a:r>
              <a:rPr lang="cs-CZ" sz="2400" i="1" dirty="0" smtClean="0">
                <a:latin typeface="+mn-lt"/>
              </a:rPr>
              <a:t> do </a:t>
            </a:r>
            <a:r>
              <a:rPr lang="cs-CZ" sz="2400" i="1" dirty="0" err="1" smtClean="0">
                <a:latin typeface="+mn-lt"/>
              </a:rPr>
              <a:t>you</a:t>
            </a:r>
            <a:r>
              <a:rPr lang="cs-CZ" sz="2400" i="1" dirty="0" smtClean="0">
                <a:latin typeface="+mn-lt"/>
              </a:rPr>
              <a:t> </a:t>
            </a:r>
            <a:r>
              <a:rPr lang="cs-CZ" sz="2400" i="1" dirty="0" err="1" smtClean="0">
                <a:latin typeface="+mn-lt"/>
              </a:rPr>
              <a:t>like</a:t>
            </a:r>
            <a:r>
              <a:rPr lang="cs-CZ" sz="2400" i="1" dirty="0" smtClean="0">
                <a:latin typeface="+mn-lt"/>
              </a:rPr>
              <a:t>?</a:t>
            </a:r>
          </a:p>
          <a:p>
            <a:pPr marL="914400" lvl="1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Q: Jak</a:t>
            </a:r>
            <a:r>
              <a:rPr lang="cs-CZ" sz="2400" dirty="0" smtClean="0">
                <a:solidFill>
                  <a:srgbClr val="00B050"/>
                </a:solidFill>
                <a:latin typeface="+mn-lt"/>
              </a:rPr>
              <a:t>é</a:t>
            </a:r>
            <a:r>
              <a:rPr lang="cs-CZ" sz="2400" dirty="0" smtClean="0">
                <a:latin typeface="+mn-lt"/>
              </a:rPr>
              <a:t> piv</a:t>
            </a:r>
            <a:r>
              <a:rPr lang="cs-CZ" sz="2400" dirty="0" smtClean="0">
                <a:solidFill>
                  <a:srgbClr val="00B050"/>
                </a:solidFill>
                <a:latin typeface="+mn-lt"/>
              </a:rPr>
              <a:t>o</a:t>
            </a:r>
            <a:r>
              <a:rPr lang="cs-CZ" sz="2400" dirty="0" smtClean="0">
                <a:latin typeface="+mn-lt"/>
              </a:rPr>
              <a:t> máš </a:t>
            </a:r>
            <a:r>
              <a:rPr lang="cs-CZ" sz="2400" dirty="0" smtClean="0">
                <a:solidFill>
                  <a:srgbClr val="0070C0"/>
                </a:solidFill>
                <a:latin typeface="+mn-lt"/>
              </a:rPr>
              <a:t>rád</a:t>
            </a:r>
            <a:r>
              <a:rPr lang="cs-CZ" sz="2400" dirty="0">
                <a:latin typeface="+mn-lt"/>
                <a:sym typeface="Wingdings" pitchFamily="2" charset="2"/>
              </a:rPr>
              <a:t>/</a:t>
            </a:r>
            <a:r>
              <a:rPr lang="cs-CZ" sz="24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a</a:t>
            </a:r>
            <a:r>
              <a:rPr lang="cs-CZ" sz="2400" dirty="0" smtClean="0">
                <a:latin typeface="+mn-lt"/>
              </a:rPr>
              <a:t>? — Mám </a:t>
            </a:r>
            <a:r>
              <a:rPr lang="cs-CZ" sz="2400" dirty="0" smtClean="0">
                <a:solidFill>
                  <a:srgbClr val="0070C0"/>
                </a:solidFill>
                <a:latin typeface="+mn-lt"/>
              </a:rPr>
              <a:t>rád</a:t>
            </a:r>
            <a:r>
              <a:rPr lang="cs-CZ" sz="2400" dirty="0">
                <a:latin typeface="+mn-lt"/>
                <a:sym typeface="Wingdings" pitchFamily="2" charset="2"/>
              </a:rPr>
              <a:t>/</a:t>
            </a:r>
            <a:r>
              <a:rPr lang="cs-CZ" sz="24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a</a:t>
            </a:r>
            <a:r>
              <a:rPr lang="cs-CZ" sz="2400" dirty="0" smtClean="0">
                <a:latin typeface="+mn-lt"/>
              </a:rPr>
              <a:t> černé pivo.	</a:t>
            </a:r>
            <a:r>
              <a:rPr lang="cs-CZ" sz="2400" i="1" dirty="0" err="1" smtClean="0">
                <a:latin typeface="+mn-lt"/>
              </a:rPr>
              <a:t>What</a:t>
            </a:r>
            <a:r>
              <a:rPr lang="cs-CZ" sz="2400" i="1" dirty="0" smtClean="0">
                <a:latin typeface="+mn-lt"/>
              </a:rPr>
              <a:t> </a:t>
            </a:r>
            <a:r>
              <a:rPr lang="cs-CZ" sz="2400" i="1" dirty="0" err="1" smtClean="0">
                <a:latin typeface="+mn-lt"/>
              </a:rPr>
              <a:t>beer</a:t>
            </a:r>
            <a:r>
              <a:rPr lang="cs-CZ" sz="2400" i="1" dirty="0" smtClean="0">
                <a:latin typeface="+mn-lt"/>
              </a:rPr>
              <a:t> do </a:t>
            </a:r>
            <a:r>
              <a:rPr lang="cs-CZ" sz="2400" i="1" dirty="0" err="1" smtClean="0">
                <a:latin typeface="+mn-lt"/>
              </a:rPr>
              <a:t>you</a:t>
            </a:r>
            <a:r>
              <a:rPr lang="cs-CZ" sz="2400" i="1" dirty="0" smtClean="0">
                <a:latin typeface="+mn-lt"/>
              </a:rPr>
              <a:t> </a:t>
            </a:r>
            <a:r>
              <a:rPr lang="cs-CZ" sz="2400" i="1" dirty="0" err="1" smtClean="0">
                <a:latin typeface="+mn-lt"/>
              </a:rPr>
              <a:t>like</a:t>
            </a:r>
            <a:r>
              <a:rPr lang="cs-CZ" sz="2400" i="1" dirty="0" smtClean="0">
                <a:latin typeface="+mn-lt"/>
              </a:rPr>
              <a:t>?</a:t>
            </a:r>
            <a:endParaRPr lang="cs-CZ" sz="2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199888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RÁD/A: SUMMARY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Rád/a + </a:t>
            </a:r>
            <a:r>
              <a:rPr lang="cs-CZ" dirty="0" err="1" smtClean="0"/>
              <a:t>declined</a:t>
            </a:r>
            <a:r>
              <a:rPr lang="cs-CZ" dirty="0" smtClean="0"/>
              <a:t> verb: I </a:t>
            </a:r>
            <a:r>
              <a:rPr lang="cs-CZ" dirty="0" err="1" smtClean="0"/>
              <a:t>like</a:t>
            </a:r>
            <a:r>
              <a:rPr lang="cs-CZ" dirty="0" smtClean="0"/>
              <a:t> </a:t>
            </a:r>
            <a:r>
              <a:rPr lang="cs-CZ" dirty="0" err="1" smtClean="0"/>
              <a:t>doing</a:t>
            </a:r>
            <a:r>
              <a:rPr lang="cs-CZ" dirty="0" smtClean="0"/>
              <a:t> </a:t>
            </a:r>
            <a:r>
              <a:rPr lang="cs-CZ" dirty="0" err="1" smtClean="0"/>
              <a:t>something</a:t>
            </a: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Mám rád/a + </a:t>
            </a:r>
            <a:r>
              <a:rPr lang="cs-CZ" dirty="0" err="1" smtClean="0"/>
              <a:t>object</a:t>
            </a:r>
            <a:r>
              <a:rPr lang="cs-CZ" dirty="0" smtClean="0"/>
              <a:t>: I </a:t>
            </a:r>
            <a:r>
              <a:rPr lang="cs-CZ" dirty="0" err="1" smtClean="0"/>
              <a:t>like</a:t>
            </a:r>
            <a:r>
              <a:rPr lang="cs-CZ" dirty="0" smtClean="0"/>
              <a:t> </a:t>
            </a:r>
            <a:r>
              <a:rPr lang="cs-CZ" dirty="0" err="1" smtClean="0"/>
              <a:t>someone</a:t>
            </a:r>
            <a:r>
              <a:rPr lang="cs-CZ" dirty="0" smtClean="0"/>
              <a:t>/</a:t>
            </a:r>
            <a:r>
              <a:rPr lang="cs-CZ" dirty="0" err="1" smtClean="0"/>
              <a:t>something</a:t>
            </a: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Jsem rád/a, že…: I </a:t>
            </a:r>
            <a:r>
              <a:rPr lang="cs-CZ" dirty="0" err="1" smtClean="0"/>
              <a:t>am</a:t>
            </a:r>
            <a:r>
              <a:rPr lang="cs-CZ" dirty="0" smtClean="0"/>
              <a:t> happy </a:t>
            </a:r>
            <a:r>
              <a:rPr lang="cs-CZ" dirty="0" err="1" smtClean="0"/>
              <a:t>that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690100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tin\SkyDrive\Obrázky\e-book\_ai\export\l11-ra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413" y="189000"/>
            <a:ext cx="6309888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0757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tin\SkyDrive\Obrázky\e-book\_ai\export\l27-modalita-moc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413" y="189000"/>
            <a:ext cx="6659573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04920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839" y="0"/>
            <a:ext cx="66771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0602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Verb „umět“ (to </a:t>
            </a:r>
            <a:r>
              <a:rPr lang="cs-CZ" dirty="0" err="1"/>
              <a:t>know</a:t>
            </a:r>
            <a:r>
              <a:rPr lang="cs-CZ" dirty="0"/>
              <a:t> </a:t>
            </a:r>
            <a:r>
              <a:rPr lang="cs-CZ" dirty="0" err="1"/>
              <a:t>how</a:t>
            </a:r>
            <a:r>
              <a:rPr lang="cs-CZ" dirty="0"/>
              <a:t> to do)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499544" y="2330152"/>
            <a:ext cx="1773932" cy="42672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cs-CZ" altLang="cs-CZ" i="1" dirty="0">
                <a:ea typeface="ＭＳ Ｐゴシック" pitchFamily="34" charset="-128"/>
              </a:rPr>
              <a:t>(já)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ea typeface="ＭＳ Ｐゴシック" pitchFamily="34" charset="-128"/>
              </a:rPr>
              <a:t>(ty)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ea typeface="ＭＳ Ｐゴシック" pitchFamily="34" charset="-128"/>
              </a:rPr>
              <a:t>(on, ona, to)</a:t>
            </a:r>
          </a:p>
          <a:p>
            <a:pPr marL="0" indent="0">
              <a:buFont typeface="Arial" charset="0"/>
              <a:buNone/>
            </a:pPr>
            <a:endParaRPr lang="cs-CZ" altLang="cs-CZ" i="1" dirty="0"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ea typeface="ＭＳ Ｐゴシック" pitchFamily="34" charset="-128"/>
              </a:rPr>
              <a:t>(my) 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ea typeface="ＭＳ Ｐゴシック" pitchFamily="34" charset="-128"/>
              </a:rPr>
              <a:t>(vy)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ea typeface="ＭＳ Ｐゴシック" pitchFamily="34" charset="-128"/>
              </a:rPr>
              <a:t>(</a:t>
            </a:r>
            <a:r>
              <a:rPr lang="cs-CZ" altLang="cs-CZ" i="1" dirty="0" smtClean="0">
                <a:ea typeface="ＭＳ Ｐゴシック" pitchFamily="34" charset="-128"/>
              </a:rPr>
              <a:t>oni)</a:t>
            </a:r>
            <a:endParaRPr lang="cs-CZ" altLang="cs-CZ" i="1" dirty="0">
              <a:ea typeface="ＭＳ Ｐゴシック" pitchFamily="34" charset="-128"/>
            </a:endParaRPr>
          </a:p>
          <a:p>
            <a:endParaRPr lang="cs-CZ" i="1" dirty="0"/>
          </a:p>
        </p:txBody>
      </p:sp>
      <p:sp>
        <p:nvSpPr>
          <p:cNvPr id="4" name="Obdélník 3"/>
          <p:cNvSpPr/>
          <p:nvPr/>
        </p:nvSpPr>
        <p:spPr>
          <a:xfrm>
            <a:off x="4299745" y="2330152"/>
            <a:ext cx="1728192" cy="380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latin typeface="+mn-lt"/>
                <a:ea typeface="ＭＳ Ｐゴシック" pitchFamily="34" charset="-128"/>
              </a:rPr>
              <a:t>umí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m</a:t>
            </a:r>
            <a:endParaRPr lang="cs-CZ" sz="2400" b="1" dirty="0">
              <a:solidFill>
                <a:srgbClr val="00B050"/>
              </a:solidFill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latin typeface="+mn-lt"/>
                <a:ea typeface="ＭＳ Ｐゴシック" pitchFamily="34" charset="-128"/>
              </a:rPr>
              <a:t>umí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š</a:t>
            </a: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latin typeface="+mn-lt"/>
                <a:ea typeface="ＭＳ Ｐゴシック" pitchFamily="34" charset="-128"/>
              </a:rPr>
              <a:t>umí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endParaRPr lang="cs-CZ" sz="2400" b="1" dirty="0" smtClean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latin typeface="+mn-lt"/>
                <a:ea typeface="ＭＳ Ｐゴシック" pitchFamily="34" charset="-128"/>
              </a:rPr>
              <a:t>umí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me</a:t>
            </a: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latin typeface="+mn-lt"/>
                <a:ea typeface="ＭＳ Ｐゴシック" pitchFamily="34" charset="-128"/>
              </a:rPr>
              <a:t>umí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te</a:t>
            </a: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latin typeface="+mn-lt"/>
                <a:ea typeface="ＭＳ Ｐゴシック" pitchFamily="34" charset="-128"/>
              </a:rPr>
              <a:t>umí</a:t>
            </a:r>
            <a:endParaRPr lang="en-GB" sz="2400" b="1" dirty="0">
              <a:latin typeface="+mn-lt"/>
              <a:ea typeface="ＭＳ Ｐゴシック" pitchFamily="34" charset="-128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652116" y="2330152"/>
            <a:ext cx="177393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7305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2860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1875" indent="-22860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475" indent="-22860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(I)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</a:t>
            </a:r>
            <a:r>
              <a:rPr lang="cs-CZ" altLang="cs-CZ" i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you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(he, </a:t>
            </a:r>
            <a:r>
              <a:rPr lang="cs-CZ" altLang="cs-CZ" i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she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, </a:t>
            </a:r>
            <a:r>
              <a:rPr lang="cs-CZ" altLang="cs-CZ" i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it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</a:p>
          <a:p>
            <a:pPr marL="0" indent="0">
              <a:buFont typeface="Arial" charset="0"/>
              <a:buNone/>
            </a:pPr>
            <a:endParaRPr lang="cs-CZ" altLang="cs-CZ" i="1" dirty="0" smtClean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</a:pP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</a:t>
            </a:r>
            <a:r>
              <a:rPr lang="cs-CZ" altLang="cs-CZ" i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we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) 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</a:t>
            </a:r>
            <a:r>
              <a:rPr lang="cs-CZ" altLang="cs-CZ" i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you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</a:t>
            </a:r>
            <a:r>
              <a:rPr lang="cs-CZ" altLang="cs-CZ" i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they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</a:p>
          <a:p>
            <a:endParaRPr lang="cs-CZ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670476" y="2330152"/>
            <a:ext cx="1728192" cy="380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umí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m</a:t>
            </a: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umí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š</a:t>
            </a:r>
            <a:endParaRPr lang="cs-CZ" sz="2400" b="1" dirty="0" smtClean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umí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umí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me</a:t>
            </a: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umí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te</a:t>
            </a: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umí</a:t>
            </a:r>
            <a:endParaRPr lang="en-GB" sz="2400" b="1" dirty="0">
              <a:latin typeface="+mn-lt"/>
              <a:ea typeface="ＭＳ Ｐゴシック" pitchFamily="34" charset="-128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502124" y="1683821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4000" dirty="0" smtClean="0">
                <a:solidFill>
                  <a:srgbClr val="00B050"/>
                </a:solidFill>
                <a:latin typeface="+mn-lt"/>
                <a:cs typeface="Arial" pitchFamily="34" charset="0"/>
              </a:rPr>
              <a:t>+</a:t>
            </a:r>
            <a:endParaRPr lang="cs-CZ" sz="4000" dirty="0">
              <a:solidFill>
                <a:srgbClr val="00B050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742484" y="168382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40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—</a:t>
            </a:r>
            <a:endParaRPr lang="cs-CZ" sz="400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82148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Umět: </a:t>
            </a:r>
            <a:r>
              <a:rPr lang="cs-CZ" dirty="0" err="1" smtClean="0"/>
              <a:t>how</a:t>
            </a:r>
            <a:r>
              <a:rPr lang="cs-CZ" dirty="0" smtClean="0"/>
              <a:t> to use </a:t>
            </a:r>
            <a:r>
              <a:rPr lang="cs-CZ" dirty="0" err="1" smtClean="0"/>
              <a:t>it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Umím hrát fotbal.</a:t>
            </a:r>
          </a:p>
          <a:p>
            <a:r>
              <a:rPr lang="cs-CZ" dirty="0" smtClean="0"/>
              <a:t>Umíš lyžovat.</a:t>
            </a:r>
          </a:p>
          <a:p>
            <a:r>
              <a:rPr lang="cs-CZ" dirty="0" smtClean="0"/>
              <a:t>Neumí psát.</a:t>
            </a:r>
          </a:p>
          <a:p>
            <a:endParaRPr lang="cs-CZ" dirty="0"/>
          </a:p>
          <a:p>
            <a:r>
              <a:rPr lang="cs-CZ" smtClean="0"/>
              <a:t>Umím česky.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9655441"/>
      </p:ext>
    </p:extLst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_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v podobě školní tabule (širokoúhlá)</Template>
  <TotalTime>0</TotalTime>
  <Words>314</Words>
  <Application>Microsoft Office PowerPoint</Application>
  <PresentationFormat>Vlastní</PresentationFormat>
  <Paragraphs>92</Paragraphs>
  <Slides>10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Chalkboard_16x9</vt:lpstr>
      <vt:lpstr>Čeština: 6. lekce Czech language: 6th lesson</vt:lpstr>
      <vt:lpstr>Verb „mít“ (to have)</vt:lpstr>
      <vt:lpstr>Mít: how to use it </vt:lpstr>
      <vt:lpstr>RÁD/A: SUMMARY</vt:lpstr>
      <vt:lpstr>Prezentace aplikace PowerPoint</vt:lpstr>
      <vt:lpstr>Prezentace aplikace PowerPoint</vt:lpstr>
      <vt:lpstr>Prezentace aplikace PowerPoint</vt:lpstr>
      <vt:lpstr>Verb „umět“ (to know how to do)</vt:lpstr>
      <vt:lpstr>Umět: how to use it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Čeština: 1. lekce Czech language: 1st lesson</dc:title>
  <dc:creator/>
  <cp:lastModifiedBy/>
  <cp:revision>4</cp:revision>
  <dcterms:created xsi:type="dcterms:W3CDTF">2015-09-08T18:40:27Z</dcterms:created>
  <dcterms:modified xsi:type="dcterms:W3CDTF">2015-10-27T06:31:23Z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