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67" r:id="rId3"/>
    <p:sldId id="268" r:id="rId4"/>
  </p:sldIdLst>
  <p:sldSz cx="12188825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yl Středně sytá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9" autoAdjust="0"/>
    <p:restoredTop sz="94434" autoAdjust="0"/>
  </p:normalViewPr>
  <p:slideViewPr>
    <p:cSldViewPr>
      <p:cViewPr>
        <p:scale>
          <a:sx n="86" d="100"/>
          <a:sy n="86" d="100"/>
        </p:scale>
        <p:origin x="-120" y="240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-1276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3B4C8AB-9A8A-40C3-AA5C-6CD02B1E022F}" type="datetimeFigureOut">
              <a:rPr lang="cs-CZ"/>
              <a:pPr>
                <a:defRPr/>
              </a:pPr>
              <a:t>1.12.2015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D704E8-BBAD-48EB-91E9-A69E6EC60ED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367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770D7C-3DF0-4ADA-8133-445DD144A403}" type="datetimeFigureOut">
              <a:rPr lang="cs-CZ"/>
              <a:pPr>
                <a:defRPr/>
              </a:pPr>
              <a:t>1.12.2015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6" name="Zástupný symbol pro zápatí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16A03D7-8F4B-4307-851D-8A1665F7DC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772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F66604-EBB5-44D2-BCBF-59272E29BCF3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5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smtClean="0"/>
              <a:t>Kliknutím lze upravit styl předlohy.</a:t>
            </a:r>
            <a:endParaRPr lang="cs-CZ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7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8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9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C96AC-703C-48B0-9332-AE05716AC0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 rot="5400000">
            <a:off x="6865144" y="3472657"/>
            <a:ext cx="6491287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7366" y="1527276"/>
              <a:ext cx="64621" cy="4801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96" y="1533677"/>
              <a:ext cx="18093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0290" y="1532077"/>
              <a:ext cx="41358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0916" y="1528877"/>
              <a:ext cx="43942" cy="4800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10236" y="1533677"/>
              <a:ext cx="41358" cy="1601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4101" y="1538478"/>
              <a:ext cx="77546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5482" y="1524075"/>
              <a:ext cx="38772" cy="4801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5219" y="1524075"/>
              <a:ext cx="93056" cy="4801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615" y="1525676"/>
              <a:ext cx="33604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2010" y="1530476"/>
              <a:ext cx="28433" cy="4801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332" y="1533677"/>
              <a:ext cx="36188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0444" y="1533677"/>
              <a:ext cx="5170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255" y="1540078"/>
              <a:ext cx="72377" cy="8002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3708" y="1535278"/>
              <a:ext cx="46528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5614" y="1540078"/>
              <a:ext cx="18095" cy="1601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1955" y="1532077"/>
              <a:ext cx="85302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710" y="1533677"/>
              <a:ext cx="5170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2242" y="1533677"/>
              <a:ext cx="5170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4331" y="1533676"/>
              <a:ext cx="43944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578" y="1528876"/>
              <a:ext cx="31019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56" y="1532078"/>
              <a:ext cx="517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6" y="1533677"/>
              <a:ext cx="28433" cy="1601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8168" y="1535278"/>
              <a:ext cx="188695" cy="24002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7410" y="1530476"/>
              <a:ext cx="93056" cy="4801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0467" y="1533677"/>
              <a:ext cx="136998" cy="11202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6084" y="1554479"/>
              <a:ext cx="7754" cy="1600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3708" y="1543278"/>
              <a:ext cx="118904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4333" y="1543279"/>
              <a:ext cx="69793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468" y="1527277"/>
              <a:ext cx="38774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920" y="1528876"/>
              <a:ext cx="2326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8459" y="1567281"/>
              <a:ext cx="20679" cy="1600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138" y="1565681"/>
              <a:ext cx="10340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1358" y="1522476"/>
              <a:ext cx="62037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28" y="1546478"/>
              <a:ext cx="28434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7976" y="1562480"/>
              <a:ext cx="38772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072" y="1568881"/>
              <a:ext cx="36188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5025" y="1532077"/>
              <a:ext cx="62037" cy="4800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13" y="1527276"/>
              <a:ext cx="18093" cy="1601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5234" y="1528877"/>
              <a:ext cx="69791" cy="4800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212" y="1560880"/>
              <a:ext cx="7754" cy="1600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805" y="1522476"/>
              <a:ext cx="33604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72" y="1530476"/>
              <a:ext cx="18093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7772" y="1544879"/>
              <a:ext cx="7755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6537" y="1554481"/>
              <a:ext cx="5170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643" y="1532078"/>
              <a:ext cx="2326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5735" y="1530476"/>
              <a:ext cx="20679" cy="160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6623" y="1532077"/>
              <a:ext cx="31019" cy="1600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1782" y="1554479"/>
              <a:ext cx="20679" cy="1600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7439" y="1568882"/>
              <a:ext cx="2584" cy="160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0231" y="1557680"/>
              <a:ext cx="67207" cy="1440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1185" y="1514474"/>
              <a:ext cx="9564057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995" y="1560881"/>
              <a:ext cx="10340" cy="4800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3336" y="1568882"/>
              <a:ext cx="5170" cy="160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539" y="1567282"/>
              <a:ext cx="25849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7564" y="1528876"/>
              <a:ext cx="38772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448" y="1554480"/>
              <a:ext cx="43942" cy="1600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527" y="1540078"/>
              <a:ext cx="59453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7149" y="1543278"/>
              <a:ext cx="28433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8058" y="1525676"/>
              <a:ext cx="103395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943" y="1551280"/>
              <a:ext cx="25849" cy="4800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0905" y="1551280"/>
              <a:ext cx="59453" cy="1600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900358" y="1551280"/>
              <a:ext cx="36188" cy="1600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7226" y="1554481"/>
              <a:ext cx="46528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3249" y="1549678"/>
              <a:ext cx="62037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4192" y="1557680"/>
              <a:ext cx="23265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2910" y="1565681"/>
              <a:ext cx="116320" cy="1601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0841" y="1548079"/>
              <a:ext cx="12925" cy="8000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358" y="1570482"/>
              <a:ext cx="98225" cy="8000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640" y="1565681"/>
              <a:ext cx="18095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033" y="1517675"/>
              <a:ext cx="38774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1" y="1520875"/>
              <a:ext cx="31019" cy="4801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815" y="1573682"/>
              <a:ext cx="33603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272" y="1567282"/>
              <a:ext cx="15509" cy="4800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351" y="1570482"/>
              <a:ext cx="62037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A5877-F525-4664-A61C-CFAD3062903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5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7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1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71CC0-5FBD-4088-9E6A-FC08F53400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5" name="Volný tvar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2" name="Volný tvar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3" name="Volný tvar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4" name="Volný tvar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5" name="Volný tvar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6" name="Volný tvar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7" name="Volný tvar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8" name="Volný tvar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9" name="Volný tvar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0" name="Volný tvar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1" name="Volný tvar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2" name="Volný tvar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3" name="Volný tvar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4" name="Volný tvar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5" name="Volný tvar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6" name="Volný tvar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7" name="Volný tvar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8" name="Volný tvar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9" name="Volný tvar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0" name="Volný tvar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1" name="Volný tvar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2" name="Volný tvar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3" name="Volný tvar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4" name="Volný tvar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5" name="Volný tvar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6" name="Volný tvar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7" name="Volný tvar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8" name="Volný tvar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9" name="Volný tvar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0" name="Volný tvar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1" name="Volný tvar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2" name="Volný tvar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3" name="Volný tvar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4" name="Volný tvar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5" name="Volný tvar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6" name="Volný tvar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7" name="Volný tvar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8" name="Volný tvar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9" name="Volný tvar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0" name="Volný tvar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1" name="Volný tvar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2" name="Volný tvar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3" name="Volný tvar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4" name="Volný tvar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5" name="Volný tvar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6" name="Volný tvar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7" name="Volný tvar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128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9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1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C4BE-7D04-4E0A-AE1E-2460AFAC774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6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0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2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3D60-406D-4652-8437-132E6A3895B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8" name="Volný tvar 16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6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6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8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9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0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1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82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3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4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6C6A-ACC7-463A-963D-6F266FBAA02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line"/>
          <p:cNvGrpSpPr>
            <a:grpSpLocks/>
          </p:cNvGrpSpPr>
          <p:nvPr/>
        </p:nvGrpSpPr>
        <p:grpSpPr bwMode="auto">
          <a:xfrm>
            <a:off x="1522413" y="1514475"/>
            <a:ext cx="10569575" cy="63500"/>
            <a:chOff x="1522413" y="1514475"/>
            <a:chExt cx="10569575" cy="64008"/>
          </a:xfrm>
        </p:grpSpPr>
        <p:sp>
          <p:nvSpPr>
            <p:cNvPr id="4" name="Volný tvar 10"/>
            <p:cNvSpPr>
              <a:spLocks/>
            </p:cNvSpPr>
            <p:nvPr/>
          </p:nvSpPr>
          <p:spPr bwMode="invGray">
            <a:xfrm>
              <a:off x="12028488" y="1525677"/>
              <a:ext cx="63500" cy="4800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" name="Volný tvar 11"/>
            <p:cNvSpPr>
              <a:spLocks/>
            </p:cNvSpPr>
            <p:nvPr/>
          </p:nvSpPr>
          <p:spPr bwMode="invGray">
            <a:xfrm>
              <a:off x="12022138" y="1533677"/>
              <a:ext cx="19050" cy="0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" name="Volný tvar 12"/>
            <p:cNvSpPr>
              <a:spLocks/>
            </p:cNvSpPr>
            <p:nvPr/>
          </p:nvSpPr>
          <p:spPr bwMode="invGray">
            <a:xfrm>
              <a:off x="12041188" y="1532078"/>
              <a:ext cx="39687" cy="6401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" name="Volný tvar 15"/>
            <p:cNvSpPr>
              <a:spLocks/>
            </p:cNvSpPr>
            <p:nvPr/>
          </p:nvSpPr>
          <p:spPr bwMode="invGray">
            <a:xfrm>
              <a:off x="11831638" y="1527277"/>
              <a:ext cx="42862" cy="4801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8" name="Volný tvar 16"/>
            <p:cNvSpPr>
              <a:spLocks/>
            </p:cNvSpPr>
            <p:nvPr/>
          </p:nvSpPr>
          <p:spPr bwMode="invGray">
            <a:xfrm>
              <a:off x="11809413" y="1532078"/>
              <a:ext cx="41275" cy="1600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9" name="Volný tvar 17"/>
            <p:cNvSpPr>
              <a:spLocks/>
            </p:cNvSpPr>
            <p:nvPr/>
          </p:nvSpPr>
          <p:spPr bwMode="invGray">
            <a:xfrm>
              <a:off x="12003088" y="1538479"/>
              <a:ext cx="77787" cy="3200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0" name="Volný tvar 18"/>
            <p:cNvSpPr>
              <a:spLocks/>
            </p:cNvSpPr>
            <p:nvPr/>
          </p:nvSpPr>
          <p:spPr bwMode="invGray">
            <a:xfrm>
              <a:off x="11664950" y="1522477"/>
              <a:ext cx="39688" cy="4800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1" name="Volný tvar 19"/>
            <p:cNvSpPr>
              <a:spLocks/>
            </p:cNvSpPr>
            <p:nvPr/>
          </p:nvSpPr>
          <p:spPr bwMode="invGray">
            <a:xfrm>
              <a:off x="11506200" y="1522477"/>
              <a:ext cx="92075" cy="4800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2" name="Volný tvar 20"/>
            <p:cNvSpPr>
              <a:spLocks/>
            </p:cNvSpPr>
            <p:nvPr/>
          </p:nvSpPr>
          <p:spPr bwMode="invGray">
            <a:xfrm>
              <a:off x="11471275" y="1525677"/>
              <a:ext cx="34925" cy="3200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3" name="Volný tvar 21"/>
            <p:cNvSpPr>
              <a:spLocks/>
            </p:cNvSpPr>
            <p:nvPr/>
          </p:nvSpPr>
          <p:spPr bwMode="invGray">
            <a:xfrm>
              <a:off x="11710988" y="1528877"/>
              <a:ext cx="30162" cy="4800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4" name="Volný tvar 22"/>
            <p:cNvSpPr>
              <a:spLocks/>
            </p:cNvSpPr>
            <p:nvPr/>
          </p:nvSpPr>
          <p:spPr bwMode="invGray">
            <a:xfrm>
              <a:off x="11691938" y="1533677"/>
              <a:ext cx="34925" cy="0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5" name="Volný tvar 23"/>
            <p:cNvSpPr>
              <a:spLocks/>
            </p:cNvSpPr>
            <p:nvPr/>
          </p:nvSpPr>
          <p:spPr bwMode="invGray">
            <a:xfrm>
              <a:off x="11741150" y="1533677"/>
              <a:ext cx="4763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6" name="Volný tvar 24"/>
            <p:cNvSpPr>
              <a:spLocks/>
            </p:cNvSpPr>
            <p:nvPr/>
          </p:nvSpPr>
          <p:spPr bwMode="invGray">
            <a:xfrm>
              <a:off x="11841163" y="1538479"/>
              <a:ext cx="71437" cy="8000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7" name="Volný tvar 25"/>
            <p:cNvSpPr>
              <a:spLocks/>
            </p:cNvSpPr>
            <p:nvPr/>
          </p:nvSpPr>
          <p:spPr bwMode="invGray">
            <a:xfrm>
              <a:off x="11764963" y="1535278"/>
              <a:ext cx="44450" cy="3200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8" name="Volný tvar 26"/>
            <p:cNvSpPr>
              <a:spLocks/>
            </p:cNvSpPr>
            <p:nvPr/>
          </p:nvSpPr>
          <p:spPr bwMode="invGray">
            <a:xfrm>
              <a:off x="11744325" y="1538479"/>
              <a:ext cx="20638" cy="1600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19" name="Volný tvar 27"/>
            <p:cNvSpPr>
              <a:spLocks/>
            </p:cNvSpPr>
            <p:nvPr/>
          </p:nvSpPr>
          <p:spPr bwMode="invGray">
            <a:xfrm>
              <a:off x="11482388" y="1532078"/>
              <a:ext cx="85725" cy="3200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0" name="Volný tvar 28"/>
            <p:cNvSpPr>
              <a:spLocks/>
            </p:cNvSpPr>
            <p:nvPr/>
          </p:nvSpPr>
          <p:spPr bwMode="invGray">
            <a:xfrm>
              <a:off x="11626850" y="1533677"/>
              <a:ext cx="4763" cy="0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1" name="Volný tvar 29"/>
            <p:cNvSpPr>
              <a:spLocks/>
            </p:cNvSpPr>
            <p:nvPr/>
          </p:nvSpPr>
          <p:spPr bwMode="invGray">
            <a:xfrm>
              <a:off x="11261725" y="1533677"/>
              <a:ext cx="4763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2" name="Volný tvar 30"/>
            <p:cNvSpPr>
              <a:spLocks/>
            </p:cNvSpPr>
            <p:nvPr/>
          </p:nvSpPr>
          <p:spPr bwMode="invGray">
            <a:xfrm>
              <a:off x="11553825" y="1533677"/>
              <a:ext cx="44450" cy="3200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3" name="Volný tvar 31"/>
            <p:cNvSpPr>
              <a:spLocks/>
            </p:cNvSpPr>
            <p:nvPr/>
          </p:nvSpPr>
          <p:spPr bwMode="invGray">
            <a:xfrm>
              <a:off x="11409363" y="1528877"/>
              <a:ext cx="31750" cy="3200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4" name="Volný tvar 32"/>
            <p:cNvSpPr>
              <a:spLocks/>
            </p:cNvSpPr>
            <p:nvPr/>
          </p:nvSpPr>
          <p:spPr bwMode="invGray">
            <a:xfrm>
              <a:off x="11618913" y="153207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5" name="Volný tvar 33"/>
            <p:cNvSpPr>
              <a:spLocks/>
            </p:cNvSpPr>
            <p:nvPr/>
          </p:nvSpPr>
          <p:spPr bwMode="invGray">
            <a:xfrm>
              <a:off x="11598275" y="1532078"/>
              <a:ext cx="28575" cy="1600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6" name="Volný tvar 34"/>
            <p:cNvSpPr>
              <a:spLocks/>
            </p:cNvSpPr>
            <p:nvPr/>
          </p:nvSpPr>
          <p:spPr bwMode="invGray">
            <a:xfrm>
              <a:off x="11137900" y="1533677"/>
              <a:ext cx="188913" cy="24004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7" name="Volný tvar 35"/>
            <p:cNvSpPr>
              <a:spLocks/>
            </p:cNvSpPr>
            <p:nvPr/>
          </p:nvSpPr>
          <p:spPr bwMode="invGray">
            <a:xfrm>
              <a:off x="11266488" y="1528877"/>
              <a:ext cx="95250" cy="4800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8" name="Volný tvar 36"/>
            <p:cNvSpPr>
              <a:spLocks/>
            </p:cNvSpPr>
            <p:nvPr/>
          </p:nvSpPr>
          <p:spPr bwMode="invGray">
            <a:xfrm>
              <a:off x="11361738" y="1532078"/>
              <a:ext cx="134937" cy="11201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29" name="Volný tvar 37"/>
            <p:cNvSpPr>
              <a:spLocks/>
            </p:cNvSpPr>
            <p:nvPr/>
          </p:nvSpPr>
          <p:spPr bwMode="invGray">
            <a:xfrm>
              <a:off x="11834813" y="1552880"/>
              <a:ext cx="9525" cy="160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0" name="Volný tvar 38"/>
            <p:cNvSpPr>
              <a:spLocks/>
            </p:cNvSpPr>
            <p:nvPr/>
          </p:nvSpPr>
          <p:spPr bwMode="invGray">
            <a:xfrm>
              <a:off x="11764963" y="1543279"/>
              <a:ext cx="117475" cy="9601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1" name="Volný tvar 39"/>
            <p:cNvSpPr>
              <a:spLocks/>
            </p:cNvSpPr>
            <p:nvPr/>
          </p:nvSpPr>
          <p:spPr bwMode="invGray">
            <a:xfrm>
              <a:off x="11555413" y="1543279"/>
              <a:ext cx="69850" cy="6401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2" name="Volný tvar 40"/>
            <p:cNvSpPr>
              <a:spLocks/>
            </p:cNvSpPr>
            <p:nvPr/>
          </p:nvSpPr>
          <p:spPr bwMode="invGray">
            <a:xfrm>
              <a:off x="11223625" y="1527277"/>
              <a:ext cx="38100" cy="6401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3" name="Volný tvar 41"/>
            <p:cNvSpPr>
              <a:spLocks/>
            </p:cNvSpPr>
            <p:nvPr/>
          </p:nvSpPr>
          <p:spPr bwMode="invGray">
            <a:xfrm>
              <a:off x="11145838" y="1528877"/>
              <a:ext cx="22225" cy="3200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4" name="Volný tvar 42"/>
            <p:cNvSpPr>
              <a:spLocks/>
            </p:cNvSpPr>
            <p:nvPr/>
          </p:nvSpPr>
          <p:spPr bwMode="invGray">
            <a:xfrm>
              <a:off x="6197600" y="1565681"/>
              <a:ext cx="20638" cy="160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5" name="Volný tvar 43"/>
            <p:cNvSpPr>
              <a:spLocks/>
            </p:cNvSpPr>
            <p:nvPr/>
          </p:nvSpPr>
          <p:spPr bwMode="invGray">
            <a:xfrm>
              <a:off x="6356350" y="1565681"/>
              <a:ext cx="9525" cy="0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6" name="Volný tvar 44"/>
            <p:cNvSpPr>
              <a:spLocks/>
            </p:cNvSpPr>
            <p:nvPr/>
          </p:nvSpPr>
          <p:spPr bwMode="invGray">
            <a:xfrm>
              <a:off x="8950325" y="1522477"/>
              <a:ext cx="61913" cy="6401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7" name="Volný tvar 45"/>
            <p:cNvSpPr>
              <a:spLocks/>
            </p:cNvSpPr>
            <p:nvPr/>
          </p:nvSpPr>
          <p:spPr bwMode="invGray">
            <a:xfrm>
              <a:off x="7537450" y="1546479"/>
              <a:ext cx="28575" cy="3200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8" name="Volný tvar 46"/>
            <p:cNvSpPr>
              <a:spLocks/>
            </p:cNvSpPr>
            <p:nvPr/>
          </p:nvSpPr>
          <p:spPr bwMode="invGray">
            <a:xfrm>
              <a:off x="7478713" y="1562481"/>
              <a:ext cx="38100" cy="3200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39" name="Volný tvar 47"/>
            <p:cNvSpPr>
              <a:spLocks/>
            </p:cNvSpPr>
            <p:nvPr/>
          </p:nvSpPr>
          <p:spPr bwMode="invGray">
            <a:xfrm>
              <a:off x="5410200" y="1568882"/>
              <a:ext cx="36513" cy="3200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0" name="Volný tvar 48"/>
            <p:cNvSpPr>
              <a:spLocks/>
            </p:cNvSpPr>
            <p:nvPr/>
          </p:nvSpPr>
          <p:spPr bwMode="invGray">
            <a:xfrm>
              <a:off x="10206038" y="1530477"/>
              <a:ext cx="61912" cy="4801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1" name="Volný tvar 49"/>
            <p:cNvSpPr>
              <a:spLocks/>
            </p:cNvSpPr>
            <p:nvPr/>
          </p:nvSpPr>
          <p:spPr bwMode="invGray">
            <a:xfrm>
              <a:off x="6257925" y="1525677"/>
              <a:ext cx="19050" cy="1600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2" name="Volný tvar 50"/>
            <p:cNvSpPr>
              <a:spLocks/>
            </p:cNvSpPr>
            <p:nvPr/>
          </p:nvSpPr>
          <p:spPr bwMode="invGray">
            <a:xfrm>
              <a:off x="10134600" y="1527277"/>
              <a:ext cx="71438" cy="4801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3" name="Volný tvar 51"/>
            <p:cNvSpPr>
              <a:spLocks/>
            </p:cNvSpPr>
            <p:nvPr/>
          </p:nvSpPr>
          <p:spPr bwMode="invGray">
            <a:xfrm>
              <a:off x="2582863" y="1559281"/>
              <a:ext cx="7937" cy="160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4" name="Volný tvar 52"/>
            <p:cNvSpPr>
              <a:spLocks/>
            </p:cNvSpPr>
            <p:nvPr/>
          </p:nvSpPr>
          <p:spPr bwMode="invGray">
            <a:xfrm>
              <a:off x="1762125" y="1522477"/>
              <a:ext cx="34925" cy="0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5" name="Volný tvar 53"/>
            <p:cNvSpPr>
              <a:spLocks/>
            </p:cNvSpPr>
            <p:nvPr/>
          </p:nvSpPr>
          <p:spPr bwMode="invGray">
            <a:xfrm>
              <a:off x="10812463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6" name="Volný tvar 54"/>
            <p:cNvSpPr>
              <a:spLocks/>
            </p:cNvSpPr>
            <p:nvPr/>
          </p:nvSpPr>
          <p:spPr bwMode="invGray">
            <a:xfrm>
              <a:off x="10896600" y="1544879"/>
              <a:ext cx="7938" cy="3200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7" name="Volný tvar 55"/>
            <p:cNvSpPr>
              <a:spLocks/>
            </p:cNvSpPr>
            <p:nvPr/>
          </p:nvSpPr>
          <p:spPr bwMode="invGray">
            <a:xfrm>
              <a:off x="9947275" y="1554481"/>
              <a:ext cx="4763" cy="0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8" name="Volný tvar 56"/>
            <p:cNvSpPr>
              <a:spLocks/>
            </p:cNvSpPr>
            <p:nvPr/>
          </p:nvSpPr>
          <p:spPr bwMode="invGray">
            <a:xfrm>
              <a:off x="10817225" y="1532078"/>
              <a:ext cx="23813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49" name="Volný tvar 57"/>
            <p:cNvSpPr>
              <a:spLocks/>
            </p:cNvSpPr>
            <p:nvPr/>
          </p:nvSpPr>
          <p:spPr bwMode="invGray">
            <a:xfrm>
              <a:off x="10836275" y="1528877"/>
              <a:ext cx="19050" cy="1600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0" name="Volný tvar 58"/>
            <p:cNvSpPr>
              <a:spLocks/>
            </p:cNvSpPr>
            <p:nvPr/>
          </p:nvSpPr>
          <p:spPr bwMode="invGray">
            <a:xfrm>
              <a:off x="10787063" y="1530477"/>
              <a:ext cx="30162" cy="160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1" name="Volný tvar 59"/>
            <p:cNvSpPr>
              <a:spLocks/>
            </p:cNvSpPr>
            <p:nvPr/>
          </p:nvSpPr>
          <p:spPr bwMode="invGray">
            <a:xfrm>
              <a:off x="4092575" y="1552880"/>
              <a:ext cx="20638" cy="1601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2" name="Volný tvar 60"/>
            <p:cNvSpPr>
              <a:spLocks/>
            </p:cNvSpPr>
            <p:nvPr/>
          </p:nvSpPr>
          <p:spPr bwMode="invGray">
            <a:xfrm>
              <a:off x="8528050" y="1567282"/>
              <a:ext cx="3175" cy="1600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3" name="Volný tvar 61"/>
            <p:cNvSpPr>
              <a:spLocks/>
            </p:cNvSpPr>
            <p:nvPr/>
          </p:nvSpPr>
          <p:spPr bwMode="invGray">
            <a:xfrm>
              <a:off x="8461375" y="1556080"/>
              <a:ext cx="66675" cy="14402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4" name="Volný tvar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5" name="Volný tvar 63"/>
            <p:cNvSpPr>
              <a:spLocks/>
            </p:cNvSpPr>
            <p:nvPr/>
          </p:nvSpPr>
          <p:spPr bwMode="invGray">
            <a:xfrm>
              <a:off x="7508875" y="1559281"/>
              <a:ext cx="11113" cy="4801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6" name="Volný tvar 64"/>
            <p:cNvSpPr>
              <a:spLocks/>
            </p:cNvSpPr>
            <p:nvPr/>
          </p:nvSpPr>
          <p:spPr bwMode="invGray">
            <a:xfrm>
              <a:off x="5434013" y="1567282"/>
              <a:ext cx="4762" cy="1600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7" name="Volný tvar 65"/>
            <p:cNvSpPr>
              <a:spLocks/>
            </p:cNvSpPr>
            <p:nvPr/>
          </p:nvSpPr>
          <p:spPr bwMode="invGray">
            <a:xfrm>
              <a:off x="9672638" y="1567282"/>
              <a:ext cx="25400" cy="3200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8" name="Volný tvar 66"/>
            <p:cNvSpPr>
              <a:spLocks/>
            </p:cNvSpPr>
            <p:nvPr/>
          </p:nvSpPr>
          <p:spPr bwMode="invGray">
            <a:xfrm>
              <a:off x="10966450" y="1528877"/>
              <a:ext cx="39688" cy="3200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59" name="Volný tvar 67"/>
            <p:cNvSpPr>
              <a:spLocks/>
            </p:cNvSpPr>
            <p:nvPr/>
          </p:nvSpPr>
          <p:spPr bwMode="invGray">
            <a:xfrm>
              <a:off x="11329988" y="1552880"/>
              <a:ext cx="44450" cy="1601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0" name="Volný tvar 68"/>
            <p:cNvSpPr>
              <a:spLocks/>
            </p:cNvSpPr>
            <p:nvPr/>
          </p:nvSpPr>
          <p:spPr bwMode="invGray">
            <a:xfrm>
              <a:off x="11042650" y="1540078"/>
              <a:ext cx="60325" cy="6401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1" name="Volný tvar 69"/>
            <p:cNvSpPr>
              <a:spLocks/>
            </p:cNvSpPr>
            <p:nvPr/>
          </p:nvSpPr>
          <p:spPr bwMode="invGray">
            <a:xfrm>
              <a:off x="11106150" y="1543279"/>
              <a:ext cx="28575" cy="0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2" name="Volný tvar 70"/>
            <p:cNvSpPr>
              <a:spLocks/>
            </p:cNvSpPr>
            <p:nvPr/>
          </p:nvSpPr>
          <p:spPr bwMode="invGray">
            <a:xfrm>
              <a:off x="10679113" y="1525677"/>
              <a:ext cx="103187" cy="9601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3" name="Volný tvar 71"/>
            <p:cNvSpPr>
              <a:spLocks/>
            </p:cNvSpPr>
            <p:nvPr/>
          </p:nvSpPr>
          <p:spPr bwMode="invGray">
            <a:xfrm>
              <a:off x="11039475" y="1549679"/>
              <a:ext cx="26988" cy="4801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4" name="Volný tvar 72"/>
            <p:cNvSpPr>
              <a:spLocks/>
            </p:cNvSpPr>
            <p:nvPr/>
          </p:nvSpPr>
          <p:spPr bwMode="invGray">
            <a:xfrm>
              <a:off x="10841038" y="1549679"/>
              <a:ext cx="58737" cy="1601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5" name="Volný tvar 73"/>
            <p:cNvSpPr>
              <a:spLocks/>
            </p:cNvSpPr>
            <p:nvPr/>
          </p:nvSpPr>
          <p:spPr bwMode="invGray">
            <a:xfrm>
              <a:off x="10899775" y="1549679"/>
              <a:ext cx="36513" cy="160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6" name="Volný tvar 74"/>
            <p:cNvSpPr>
              <a:spLocks/>
            </p:cNvSpPr>
            <p:nvPr/>
          </p:nvSpPr>
          <p:spPr bwMode="invGray">
            <a:xfrm>
              <a:off x="10958513" y="1554481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7" name="Volný tvar 75"/>
            <p:cNvSpPr>
              <a:spLocks/>
            </p:cNvSpPr>
            <p:nvPr/>
          </p:nvSpPr>
          <p:spPr bwMode="invGray">
            <a:xfrm>
              <a:off x="10304463" y="1549679"/>
              <a:ext cx="61912" cy="3200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8" name="Volný tvar 76"/>
            <p:cNvSpPr>
              <a:spLocks/>
            </p:cNvSpPr>
            <p:nvPr/>
          </p:nvSpPr>
          <p:spPr bwMode="invGray">
            <a:xfrm>
              <a:off x="10483850" y="1557681"/>
              <a:ext cx="23813" cy="6401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69" name="Volný tvar 77"/>
            <p:cNvSpPr>
              <a:spLocks/>
            </p:cNvSpPr>
            <p:nvPr/>
          </p:nvSpPr>
          <p:spPr bwMode="invGray">
            <a:xfrm>
              <a:off x="10291763" y="1564082"/>
              <a:ext cx="117475" cy="1600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0" name="Volný tvar 78"/>
            <p:cNvSpPr>
              <a:spLocks/>
            </p:cNvSpPr>
            <p:nvPr/>
          </p:nvSpPr>
          <p:spPr bwMode="invGray">
            <a:xfrm>
              <a:off x="9621838" y="1546479"/>
              <a:ext cx="11112" cy="8002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1" name="Volný tvar 79"/>
            <p:cNvSpPr>
              <a:spLocks/>
            </p:cNvSpPr>
            <p:nvPr/>
          </p:nvSpPr>
          <p:spPr bwMode="invGray">
            <a:xfrm>
              <a:off x="8951913" y="1568882"/>
              <a:ext cx="96837" cy="8002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2" name="Volný tvar 80"/>
            <p:cNvSpPr>
              <a:spLocks/>
            </p:cNvSpPr>
            <p:nvPr/>
          </p:nvSpPr>
          <p:spPr bwMode="invGray">
            <a:xfrm>
              <a:off x="9005888" y="1565681"/>
              <a:ext cx="17462" cy="3200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3" name="Volný tvar 81"/>
            <p:cNvSpPr>
              <a:spLocks/>
            </p:cNvSpPr>
            <p:nvPr/>
          </p:nvSpPr>
          <p:spPr bwMode="invGray">
            <a:xfrm>
              <a:off x="1587500" y="1517675"/>
              <a:ext cx="38100" cy="3200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4" name="Volný tvar 82"/>
            <p:cNvSpPr>
              <a:spLocks/>
            </p:cNvSpPr>
            <p:nvPr/>
          </p:nvSpPr>
          <p:spPr bwMode="invGray">
            <a:xfrm>
              <a:off x="1522413" y="1519276"/>
              <a:ext cx="30162" cy="4800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5" name="Volný tvar 83"/>
            <p:cNvSpPr>
              <a:spLocks/>
            </p:cNvSpPr>
            <p:nvPr/>
          </p:nvSpPr>
          <p:spPr bwMode="invGray">
            <a:xfrm>
              <a:off x="6650038" y="1573683"/>
              <a:ext cx="33337" cy="3200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6" name="Volný tvar 84"/>
            <p:cNvSpPr>
              <a:spLocks/>
            </p:cNvSpPr>
            <p:nvPr/>
          </p:nvSpPr>
          <p:spPr bwMode="invGray">
            <a:xfrm>
              <a:off x="6162675" y="1565681"/>
              <a:ext cx="15875" cy="4801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  <p:sp>
          <p:nvSpPr>
            <p:cNvPr id="77" name="Volný tvar 85"/>
            <p:cNvSpPr>
              <a:spLocks/>
            </p:cNvSpPr>
            <p:nvPr/>
          </p:nvSpPr>
          <p:spPr bwMode="invGray">
            <a:xfrm>
              <a:off x="5738813" y="1570483"/>
              <a:ext cx="60325" cy="6401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 dirty="0">
                <a:latin typeface="+mn-lt"/>
                <a:cs typeface="+mn-cs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78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8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14AB9-48BA-47AA-8CEB-E51E297A35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BC5EB-55D4-4004-88D8-E366D36CBBA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>
            <a:off x="4418013" y="1630363"/>
            <a:ext cx="6291262" cy="4576762"/>
            <a:chOff x="4417839" y="1630821"/>
            <a:chExt cx="6291028" cy="4575885"/>
          </a:xfrm>
        </p:grpSpPr>
        <p:grpSp>
          <p:nvGrpSpPr>
            <p:cNvPr id="6" name="Skupina 515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6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1C266-F189-4193-85A0-A9C88C07318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frame"/>
          <p:cNvGrpSpPr>
            <a:grpSpLocks/>
          </p:cNvGrpSpPr>
          <p:nvPr/>
        </p:nvGrpSpPr>
        <p:grpSpPr bwMode="auto">
          <a:xfrm flipH="1">
            <a:off x="1447800" y="1630363"/>
            <a:ext cx="6291263" cy="4576762"/>
            <a:chOff x="4417839" y="1630821"/>
            <a:chExt cx="6291028" cy="4575885"/>
          </a:xfrm>
        </p:grpSpPr>
        <p:grpSp>
          <p:nvGrpSpPr>
            <p:cNvPr id="6" name="Skupina 514"/>
            <p:cNvGrpSpPr>
              <a:grpSpLocks/>
            </p:cNvGrpSpPr>
            <p:nvPr/>
          </p:nvGrpSpPr>
          <p:grpSpPr bwMode="auto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158" name="Skupina 6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234" name="Volný tvar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Volný tvar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Volný tvar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59" name="Skupina 6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60" name="Volný tvar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1" name="Volný tvar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2" name="Volný tvar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3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4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5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6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7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8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9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0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1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2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3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4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5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6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7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8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9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0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1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2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3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4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5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6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7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8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9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0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1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2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3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4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5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6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7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8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9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0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1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2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3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4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5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6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7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8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9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0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1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2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3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4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5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6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7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8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9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0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1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2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3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4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5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6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7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8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9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0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1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  <p:grpSp>
          <p:nvGrpSpPr>
            <p:cNvPr id="7" name="Skupina 515"/>
            <p:cNvGrpSpPr>
              <a:grpSpLocks/>
            </p:cNvGrpSpPr>
            <p:nvPr/>
          </p:nvGrpSpPr>
          <p:grpSpPr bwMode="auto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8" name="Skupina 5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" name="Volný tvar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5" name="Volný tvar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6" name="Volný tvar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7" name="Volný tvar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8" name="Volný tvar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9" name="Volný tvar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0" name="Volný tvar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1" name="Volný tvar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2" name="Volný tvar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3" name="Volný tvar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4" name="Volný tvar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5" name="Volný tvar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6" name="Volný tvar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7" name="Volný tvar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8" name="Volný tvar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99" name="Volný tvar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0" name="Volný tvar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1" name="Volný tvar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2" name="Volný tvar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3" name="Volný tvar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4" name="Volný tvar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5" name="Volný tvar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6" name="Volný tvar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7" name="Volný tvar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8" name="Volný tvar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09" name="Volný tvar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0" name="Volný tvar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1" name="Volný tvar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2" name="Volný tvar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3" name="Volný tvar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4" name="Volný tvar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5" name="Volný tvar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6" name="Volný tvar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7" name="Volný tvar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8" name="Volný tvar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9" name="Volný tvar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0" name="Volný tvar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1" name="Volný tvar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2" name="Volný tvar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3" name="Volný tvar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4" name="Volný tvar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5" name="Volný tvar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6" name="Volný tvar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7" name="Volný tvar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8" name="Volný tvar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9" name="Volný tvar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0" name="Volný tvar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1" name="Volný tvar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2" name="Volný tvar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3" name="Volný tvar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4" name="Volný tvar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5" name="Volný tvar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6" name="Volný tvar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7" name="Volný tvar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8" name="Volný tvar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9" name="Volný tvar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0" name="Volný tvar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1" name="Volný tvar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2" name="Volný tvar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3" name="Volný tvar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4" name="Volný tvar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5" name="Volný tvar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6" name="Volný tvar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7" name="Volný tvar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8" name="Volný tvar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9" name="Volný tvar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0" name="Volný tvar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1" name="Volný tvar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2" name="Volný tvar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3" name="Volný tvar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4" name="Volný tvar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5" name="Volný tvar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6" name="Volný tvar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7" name="Volný tvar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9" name="Skupina 5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10" name="Volný tvar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1" name="Volný tvar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2" name="Volný tvar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3" name="Volný tvar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4" name="Volný tvar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5" name="Volný tvar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6" name="Volný tvar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7" name="Volný tvar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8" name="Volný tvar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19" name="Volný tvar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0" name="Volný tvar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1" name="Volný tvar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2" name="Volný tvar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3" name="Volný tvar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4" name="Volný tvar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5" name="Volný tvar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6" name="Volný tvar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7" name="Volný tvar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8" name="Volný tvar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Volný tvar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0" name="Volný tvar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1" name="Volný tvar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2" name="Volný tvar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Volný tvar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Volný tvar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Volný tvar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Volný tvar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Volný tvar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Volný tvar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Volný tvar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Volný tvar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1" name="Volný tvar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2" name="Volný tvar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3" name="Volný tvar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4" name="Volný tvar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5" name="Volný tvar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Volný tvar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Volný tvar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8" name="Volný tvar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49" name="Volný tvar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0" name="Volný tvar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1" name="Volný tvar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Volný tvar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Volný tvar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Volný tvar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Volný tvar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Volný tvar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Volný tvar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8" name="Volný tvar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59" name="Volný tvar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0" name="Volný tvar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1" name="Volný tvar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2" name="Volný tvar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3" name="Volný tvar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4" name="Volný tvar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5" name="Volný tvar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6" name="Volný tvar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7" name="Volný tvar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8" name="Volný tvar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69" name="Volný tvar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0" name="Volný tvar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1" name="Volný tvar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2" name="Volný tvar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3" name="Volný tvar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4" name="Volný tvar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5" name="Volný tvar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6" name="Volný tvar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7" name="Volný tvar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8" name="Volný tvar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79" name="Volný tvar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0" name="Volný tvar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1" name="Volný tvar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2" name="Volný tvar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  <p:sp>
              <p:nvSpPr>
                <p:cNvPr id="83" name="Volný tvar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cs-CZ" dirty="0">
                    <a:latin typeface="+mn-lt"/>
                    <a:cs typeface="+mn-cs"/>
                  </a:endParaRPr>
                </a:p>
              </p:txBody>
            </p:sp>
          </p:grpSp>
        </p:grp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>
            <a:noAutofit/>
          </a:bodyPr>
          <a:lstStyle>
            <a:lvl1pPr algn="l">
              <a:defRPr sz="3200" b="0"/>
            </a:lvl1pPr>
          </a:lstStyle>
          <a:p>
            <a:r>
              <a:rPr lang="cs-CZ" noProof="0" smtClean="0"/>
              <a:t>Kliknutím lze upravit styl.</a:t>
            </a:r>
            <a:endParaRPr lang="cs-CZ" noProof="0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Kliknutím na ikonu </a:t>
            </a:r>
            <a:r>
              <a:rPr lang="cs-CZ" noProof="0" dirty="0" err="1" smtClean="0"/>
              <a:t>přidíte</a:t>
            </a:r>
            <a:r>
              <a:rPr lang="cs-CZ" noProof="0" dirty="0" smtClean="0"/>
              <a:t>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 smtClean="0"/>
              <a:t>Kliknutím lze upravit styly předlohy textu.</a:t>
            </a:r>
          </a:p>
        </p:txBody>
      </p:sp>
      <p:sp>
        <p:nvSpPr>
          <p:cNvPr id="308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9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310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B6A6-92A1-4D7A-A444-B8C5200DEC5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22413" y="274638"/>
            <a:ext cx="9144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22413" y="19050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075613" y="6400800"/>
            <a:ext cx="124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3"/>
          </p:nvPr>
        </p:nvSpPr>
        <p:spPr>
          <a:xfrm>
            <a:off x="1522413" y="6400800"/>
            <a:ext cx="6324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Czech Language for Foreigners I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3413" y="6400800"/>
            <a:ext cx="11430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6D1C47-445E-4F52-8B14-6D806E8BC66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1" r:id="rId7"/>
    <p:sldLayoutId id="2147483678" r:id="rId8"/>
    <p:sldLayoutId id="2147483679" r:id="rId9"/>
    <p:sldLayoutId id="2147483680" r:id="rId10"/>
    <p:sldLayoutId id="2147483681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onsolas" pitchFamily="49" charset="0"/>
        </a:defRPr>
      </a:lvl9pPr>
    </p:titleStyle>
    <p:bodyStyle>
      <a:lvl1pPr marL="273050" indent="-273050" algn="l" rtl="0" fontAlgn="base">
        <a:lnSpc>
          <a:spcPct val="90000"/>
        </a:lnSpc>
        <a:spcBef>
          <a:spcPts val="1800"/>
        </a:spcBef>
        <a:spcAft>
          <a:spcPct val="0"/>
        </a:spcAft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7305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318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28600" algn="l" rtl="0" fontAlgn="base">
        <a:lnSpc>
          <a:spcPct val="90000"/>
        </a:lnSpc>
        <a:spcBef>
          <a:spcPts val="600"/>
        </a:spcBef>
        <a:spcAft>
          <a:spcPct val="0"/>
        </a:spcAft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1125538" y="1557338"/>
            <a:ext cx="10225458" cy="2667000"/>
          </a:xfrm>
        </p:spPr>
        <p:txBody>
          <a:bodyPr/>
          <a:lstStyle/>
          <a:p>
            <a:r>
              <a:rPr lang="cs-CZ" dirty="0" smtClean="0"/>
              <a:t>Čeština: </a:t>
            </a:r>
            <a:r>
              <a:rPr lang="cs-CZ" dirty="0" smtClean="0"/>
              <a:t>11. </a:t>
            </a:r>
            <a:r>
              <a:rPr lang="cs-CZ" dirty="0" smtClean="0"/>
              <a:t>lekce</a:t>
            </a:r>
            <a:br>
              <a:rPr lang="cs-CZ" dirty="0" smtClean="0"/>
            </a:br>
            <a:r>
              <a:rPr lang="cs-CZ" dirty="0" smtClean="0"/>
              <a:t>Czech </a:t>
            </a:r>
            <a:r>
              <a:rPr lang="cs-CZ" dirty="0" err="1" smtClean="0"/>
              <a:t>language</a:t>
            </a:r>
            <a:r>
              <a:rPr lang="cs-CZ" dirty="0" smtClean="0"/>
              <a:t>: </a:t>
            </a:r>
            <a:r>
              <a:rPr lang="cs-CZ" dirty="0" smtClean="0"/>
              <a:t>11</a:t>
            </a:r>
            <a:r>
              <a:rPr lang="cs-CZ" baseline="30000" dirty="0" smtClean="0"/>
              <a:t>th</a:t>
            </a:r>
            <a:r>
              <a:rPr lang="cs-CZ" dirty="0" smtClean="0"/>
              <a:t> </a:t>
            </a:r>
            <a:r>
              <a:rPr lang="cs-CZ" dirty="0" err="1" smtClean="0"/>
              <a:t>lesson</a:t>
            </a:r>
            <a:endParaRPr lang="cs-CZ" dirty="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4000" cy="1066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11th week: Communicative Competency: Conversation at </a:t>
            </a:r>
            <a:r>
              <a:rPr lang="en-US" dirty="0" smtClean="0"/>
              <a:t>restaurant.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Grammar</a:t>
            </a:r>
            <a:r>
              <a:rPr lang="en-US" dirty="0"/>
              <a:t>: Modal verb "to want".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Prepositons</a:t>
            </a:r>
            <a:r>
              <a:rPr lang="en-US" dirty="0" smtClean="0"/>
              <a:t> </a:t>
            </a:r>
            <a:r>
              <a:rPr lang="en-US" dirty="0"/>
              <a:t>do-</a:t>
            </a:r>
            <a:r>
              <a:rPr lang="en-US" dirty="0" err="1"/>
              <a:t>na</a:t>
            </a:r>
            <a:r>
              <a:rPr lang="en-US" dirty="0"/>
              <a:t>-v.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Personal </a:t>
            </a:r>
            <a:r>
              <a:rPr lang="en-US" dirty="0"/>
              <a:t>pronouns in the accusative. </a:t>
            </a:r>
            <a:endParaRPr lang="cs-CZ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Bolí</a:t>
            </a:r>
            <a:r>
              <a:rPr lang="en-US" dirty="0" smtClean="0"/>
              <a:t> </a:t>
            </a:r>
            <a:r>
              <a:rPr lang="en-US" dirty="0" err="1"/>
              <a:t>mě</a:t>
            </a:r>
            <a:r>
              <a:rPr lang="en-US" dirty="0"/>
              <a:t>... . Parts of body II.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CHTÍT (</a:t>
            </a:r>
            <a:r>
              <a:rPr lang="cs-CZ" dirty="0" err="1" smtClean="0"/>
              <a:t>want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499544" y="2330152"/>
            <a:ext cx="1773932" cy="4267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(já)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(ty)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(on, ona, to)</a:t>
            </a:r>
          </a:p>
          <a:p>
            <a:pPr marL="0" indent="0">
              <a:buFont typeface="Arial" charset="0"/>
              <a:buNone/>
            </a:pPr>
            <a:endParaRPr lang="cs-CZ" altLang="cs-CZ" i="1" dirty="0"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(my)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(vy)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>
                <a:ea typeface="ＭＳ Ｐゴシック" pitchFamily="34" charset="-128"/>
              </a:rPr>
              <a:t>(</a:t>
            </a:r>
            <a:r>
              <a:rPr lang="cs-CZ" altLang="cs-CZ" i="1" dirty="0" smtClean="0">
                <a:ea typeface="ＭＳ Ｐゴシック" pitchFamily="34" charset="-128"/>
              </a:rPr>
              <a:t>oni)</a:t>
            </a:r>
            <a:endParaRPr lang="cs-CZ" altLang="cs-CZ" i="1" dirty="0">
              <a:ea typeface="ＭＳ Ｐゴシック" pitchFamily="34" charset="-128"/>
            </a:endParaRPr>
          </a:p>
          <a:p>
            <a:endParaRPr lang="cs-CZ" i="1" dirty="0"/>
          </a:p>
        </p:txBody>
      </p:sp>
      <p:sp>
        <p:nvSpPr>
          <p:cNvPr id="4" name="Obdélník 3"/>
          <p:cNvSpPr/>
          <p:nvPr/>
        </p:nvSpPr>
        <p:spPr>
          <a:xfrm>
            <a:off x="4299745" y="2330152"/>
            <a:ext cx="1728192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i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latin typeface="+mn-lt"/>
                <a:ea typeface="ＭＳ Ｐゴシック" pitchFamily="34" charset="-128"/>
              </a:rPr>
              <a:t>ch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ějí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52116" y="2330152"/>
            <a:ext cx="177393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4675" indent="-27305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8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475" indent="-228600" algn="l" rtl="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476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76272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(I)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(he,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she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, 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it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endParaRPr lang="cs-CZ" altLang="cs-CZ" i="1" dirty="0" smtClean="0">
              <a:solidFill>
                <a:schemeClr val="tx2">
                  <a:lumMod val="75000"/>
                </a:schemeClr>
              </a:solidFill>
              <a:ea typeface="ＭＳ Ｐゴシック" pitchFamily="34" charset="-128"/>
            </a:endParaRP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we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 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you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(</a:t>
            </a:r>
            <a:r>
              <a:rPr lang="cs-CZ" altLang="cs-CZ" i="1" dirty="0" err="1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they</a:t>
            </a:r>
            <a:r>
              <a:rPr lang="cs-CZ" altLang="cs-CZ" i="1" dirty="0" smtClean="0">
                <a:solidFill>
                  <a:schemeClr val="tx2">
                    <a:lumMod val="75000"/>
                  </a:schemeClr>
                </a:solidFill>
                <a:ea typeface="ＭＳ Ｐゴシック" pitchFamily="34" charset="-128"/>
              </a:rPr>
              <a:t>)</a:t>
            </a:r>
          </a:p>
          <a:p>
            <a:endParaRPr lang="cs-CZ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02124" y="1683821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+</a:t>
            </a:r>
            <a:endParaRPr lang="cs-CZ" sz="4000" dirty="0">
              <a:solidFill>
                <a:srgbClr val="00B050"/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742484" y="16838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4000" dirty="0" smtClean="0">
                <a:solidFill>
                  <a:srgbClr val="FF0000"/>
                </a:solidFill>
                <a:latin typeface="+mn-lt"/>
                <a:cs typeface="Arial" pitchFamily="34" charset="0"/>
              </a:rPr>
              <a:t>—</a:t>
            </a:r>
            <a:endParaRPr lang="cs-CZ" sz="4000" dirty="0">
              <a:solidFill>
                <a:srgbClr val="FF00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670476" y="2330151"/>
            <a:ext cx="1800200" cy="380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i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eš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endParaRPr lang="cs-CZ" sz="2400" b="1" dirty="0"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eme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chc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ete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Font typeface="Arial" charset="0"/>
              <a:buNone/>
            </a:pPr>
            <a:r>
              <a:rPr lang="cs-CZ" sz="2400" b="1" dirty="0" smtClean="0">
                <a:solidFill>
                  <a:srgbClr val="FF0000"/>
                </a:solidFill>
                <a:latin typeface="+mn-lt"/>
                <a:ea typeface="ＭＳ Ｐゴシック" pitchFamily="34" charset="-128"/>
              </a:rPr>
              <a:t>ne</a:t>
            </a:r>
            <a:r>
              <a:rPr lang="cs-CZ" sz="2400" b="1" dirty="0" smtClean="0">
                <a:latin typeface="+mn-lt"/>
                <a:ea typeface="ＭＳ Ｐゴシック" pitchFamily="34" charset="-128"/>
              </a:rPr>
              <a:t>ch</a:t>
            </a:r>
            <a:r>
              <a:rPr lang="cs-CZ" sz="2400" b="1" dirty="0" smtClean="0">
                <a:solidFill>
                  <a:srgbClr val="0070C0"/>
                </a:solidFill>
                <a:latin typeface="+mn-lt"/>
                <a:ea typeface="ＭＳ Ｐゴシック" pitchFamily="34" charset="-128"/>
              </a:rPr>
              <a:t>t</a:t>
            </a:r>
            <a:r>
              <a:rPr lang="cs-CZ" sz="2400" b="1" dirty="0" smtClean="0">
                <a:solidFill>
                  <a:srgbClr val="00B050"/>
                </a:solidFill>
                <a:latin typeface="+mn-lt"/>
                <a:ea typeface="ＭＳ Ｐゴシック" pitchFamily="34" charset="-128"/>
              </a:rPr>
              <a:t>ějí</a:t>
            </a:r>
            <a:endParaRPr lang="cs-CZ" sz="2400" b="1" dirty="0">
              <a:solidFill>
                <a:srgbClr val="00B050"/>
              </a:solidFill>
              <a:latin typeface="+mn-lt"/>
              <a:ea typeface="ＭＳ Ｐゴシック" pitchFamily="34" charset="-128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542684" y="1844824"/>
            <a:ext cx="2808312" cy="1089529"/>
          </a:xfrm>
          <a:prstGeom prst="rect">
            <a:avLst/>
          </a:prstGeom>
          <a:noFill/>
          <a:ln>
            <a:solidFill>
              <a:schemeClr val="tx1"/>
            </a:solidFill>
            <a:prstDash val="lgDashDot"/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sz="2400" dirty="0" err="1" smtClean="0">
                <a:latin typeface="+mn-lt"/>
              </a:rPr>
              <a:t>How</a:t>
            </a:r>
            <a:r>
              <a:rPr lang="cs-CZ" sz="2400" dirty="0" smtClean="0">
                <a:latin typeface="+mn-lt"/>
              </a:rPr>
              <a:t> to use </a:t>
            </a:r>
            <a:r>
              <a:rPr lang="cs-CZ" sz="2400" dirty="0" err="1" smtClean="0">
                <a:latin typeface="+mn-lt"/>
              </a:rPr>
              <a:t>it</a:t>
            </a:r>
            <a:endParaRPr lang="cs-CZ" sz="2400" dirty="0" smtClean="0">
              <a:latin typeface="+mn-lt"/>
            </a:endParaRPr>
          </a:p>
          <a:p>
            <a:pPr>
              <a:lnSpc>
                <a:spcPct val="90000"/>
              </a:lnSpc>
            </a:pPr>
            <a:endParaRPr lang="cs-CZ" sz="2400" dirty="0">
              <a:latin typeface="+mn-lt"/>
            </a:endParaRP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+mn-lt"/>
              </a:rPr>
              <a:t>1.</a:t>
            </a:r>
            <a:endParaRPr lang="cs-CZ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35635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CHTÍT: </a:t>
            </a:r>
            <a:r>
              <a:rPr lang="cs-CZ" dirty="0" err="1" smtClean="0"/>
              <a:t>how</a:t>
            </a:r>
            <a:r>
              <a:rPr lang="cs-CZ" dirty="0" smtClean="0"/>
              <a:t> to use </a:t>
            </a:r>
            <a:r>
              <a:rPr lang="cs-CZ" dirty="0" err="1" smtClean="0"/>
              <a:t>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As </a:t>
            </a:r>
            <a:r>
              <a:rPr lang="cs-CZ" dirty="0" err="1" smtClean="0"/>
              <a:t>object-based</a:t>
            </a:r>
            <a:r>
              <a:rPr lang="cs-CZ" dirty="0" smtClean="0"/>
              <a:t> verb (I </a:t>
            </a:r>
            <a:r>
              <a:rPr lang="cs-CZ" dirty="0" err="1" smtClean="0"/>
              <a:t>want</a:t>
            </a:r>
            <a:r>
              <a:rPr lang="cs-CZ" dirty="0" smtClean="0"/>
              <a:t> </a:t>
            </a:r>
            <a:r>
              <a:rPr lang="cs-CZ" dirty="0" err="1" smtClean="0"/>
              <a:t>someone</a:t>
            </a:r>
            <a:r>
              <a:rPr lang="cs-CZ" dirty="0" smtClean="0"/>
              <a:t>/</a:t>
            </a:r>
            <a:r>
              <a:rPr lang="cs-CZ" dirty="0" err="1" smtClean="0"/>
              <a:t>something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i</a:t>
            </a:r>
            <a:r>
              <a:rPr lang="cs-CZ" dirty="0" smtClean="0"/>
              <a:t> pivo.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eš</a:t>
            </a:r>
            <a:r>
              <a:rPr lang="cs-CZ" dirty="0" smtClean="0"/>
              <a:t> čaj?</a:t>
            </a:r>
          </a:p>
          <a:p>
            <a:pPr lvl="1"/>
            <a:r>
              <a:rPr lang="cs-CZ" dirty="0" smtClean="0"/>
              <a:t>Petr chc</a:t>
            </a:r>
            <a:r>
              <a:rPr lang="cs-CZ" dirty="0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velkou kofolu.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eme</a:t>
            </a:r>
            <a:r>
              <a:rPr lang="cs-CZ" dirty="0" smtClean="0"/>
              <a:t> hovězí polévku.</a:t>
            </a:r>
          </a:p>
          <a:p>
            <a:pPr lvl="1"/>
            <a:r>
              <a:rPr lang="cs-CZ" dirty="0" smtClean="0"/>
              <a:t>Chc</a:t>
            </a:r>
            <a:r>
              <a:rPr lang="cs-CZ" dirty="0" smtClean="0">
                <a:solidFill>
                  <a:srgbClr val="FF0000"/>
                </a:solidFill>
              </a:rPr>
              <a:t>ete</a:t>
            </a:r>
            <a:r>
              <a:rPr lang="cs-CZ" dirty="0" smtClean="0"/>
              <a:t> něco?	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As </a:t>
            </a:r>
            <a:r>
              <a:rPr lang="cs-CZ" dirty="0" err="1" smtClean="0"/>
              <a:t>modal</a:t>
            </a:r>
            <a:r>
              <a:rPr lang="cs-CZ" dirty="0" smtClean="0"/>
              <a:t> verb (I </a:t>
            </a:r>
            <a:r>
              <a:rPr lang="cs-CZ" dirty="0" err="1" smtClean="0"/>
              <a:t>want</a:t>
            </a:r>
            <a:r>
              <a:rPr lang="cs-CZ" dirty="0" smtClean="0"/>
              <a:t> to do </a:t>
            </a:r>
            <a:r>
              <a:rPr lang="cs-CZ" dirty="0" err="1" smtClean="0"/>
              <a:t>something</a:t>
            </a:r>
            <a:r>
              <a:rPr lang="cs-CZ" dirty="0" smtClean="0"/>
              <a:t>): 2</a:t>
            </a:r>
            <a:r>
              <a:rPr lang="cs-CZ" baseline="30000" dirty="0" smtClean="0"/>
              <a:t>nd</a:t>
            </a:r>
            <a:r>
              <a:rPr lang="cs-CZ" dirty="0" smtClean="0"/>
              <a:t> verb in T-</a:t>
            </a:r>
            <a:r>
              <a:rPr lang="cs-CZ" dirty="0" err="1" smtClean="0"/>
              <a:t>form</a:t>
            </a:r>
            <a:endParaRPr lang="cs-CZ" dirty="0" smtClean="0"/>
          </a:p>
          <a:p>
            <a:pPr lvl="1"/>
            <a:r>
              <a:rPr lang="cs-CZ" dirty="0" smtClean="0"/>
              <a:t>Chci odpočíva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Chceš obědva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 v restauraci?</a:t>
            </a:r>
          </a:p>
          <a:p>
            <a:pPr lvl="1"/>
            <a:r>
              <a:rPr lang="cs-CZ" dirty="0" smtClean="0"/>
              <a:t>Petr nechce studova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, chce tancova</a:t>
            </a:r>
            <a:r>
              <a:rPr lang="cs-CZ" dirty="0" smtClean="0">
                <a:solidFill>
                  <a:srgbClr val="FF0000"/>
                </a:solidFill>
              </a:rPr>
              <a:t>t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58248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_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 podobě školní tabule (širokoúhlá)</Template>
  <TotalTime>0</TotalTime>
  <Words>142</Words>
  <Application>Microsoft Office PowerPoint</Application>
  <PresentationFormat>Vlastní</PresentationFormat>
  <Paragraphs>52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Chalkboard_16x9</vt:lpstr>
      <vt:lpstr>Čeština: 11. lekce Czech language: 11th lesson</vt:lpstr>
      <vt:lpstr>CHTÍT (want)</vt:lpstr>
      <vt:lpstr>CHTÍT: how to use 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Čeština: 1. lekce Czech language: 1st lesson</dc:title>
  <dc:creator/>
  <cp:lastModifiedBy/>
  <cp:revision>4</cp:revision>
  <dcterms:created xsi:type="dcterms:W3CDTF">2015-09-08T18:40:27Z</dcterms:created>
  <dcterms:modified xsi:type="dcterms:W3CDTF">2015-12-01T06:18:38Z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