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5" r:id="rId3"/>
    <p:sldId id="262" r:id="rId4"/>
    <p:sldId id="267" r:id="rId5"/>
    <p:sldId id="269" r:id="rId6"/>
    <p:sldId id="263" r:id="rId7"/>
    <p:sldId id="268" r:id="rId8"/>
    <p:sldId id="257" r:id="rId9"/>
  </p:sldIdLst>
  <p:sldSz cx="12188825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2880">
          <p15:clr>
            <a:srgbClr val="A4A3A4"/>
          </p15:clr>
        </p15:guide>
        <p15:guide id="5" orient="horz" pos="3216">
          <p15:clr>
            <a:srgbClr val="A4A3A4"/>
          </p15:clr>
        </p15:guide>
        <p15:guide id="6" orient="horz" pos="816">
          <p15:clr>
            <a:srgbClr val="A4A3A4"/>
          </p15:clr>
        </p15:guide>
        <p15:guide id="7" orient="horz" pos="175">
          <p15:clr>
            <a:srgbClr val="A4A3A4"/>
          </p15:clr>
        </p15:guide>
        <p15:guide id="8" pos="3839">
          <p15:clr>
            <a:srgbClr val="A4A3A4"/>
          </p15:clr>
        </p15:guide>
        <p15:guide id="9" pos="959">
          <p15:clr>
            <a:srgbClr val="A4A3A4"/>
          </p15:clr>
        </p15:guide>
        <p15:guide id="10" pos="6719">
          <p15:clr>
            <a:srgbClr val="A4A3A4"/>
          </p15:clr>
        </p15:guide>
        <p15:guide id="11" pos="6143">
          <p15:clr>
            <a:srgbClr val="A4A3A4"/>
          </p15:clr>
        </p15:guide>
        <p15:guide id="12" pos="2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 Středně sytá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Střední styl 3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řední styl 3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19" autoAdjust="0"/>
    <p:restoredTop sz="94434" autoAdjust="0"/>
  </p:normalViewPr>
  <p:slideViewPr>
    <p:cSldViewPr>
      <p:cViewPr>
        <p:scale>
          <a:sx n="49" d="100"/>
          <a:sy n="49" d="100"/>
        </p:scale>
        <p:origin x="-636" y="-36"/>
      </p:cViewPr>
      <p:guideLst>
        <p:guide orient="horz" pos="2160"/>
        <p:guide orient="horz" pos="1200"/>
        <p:guide orient="horz" pos="3888"/>
        <p:guide orient="horz" pos="2880"/>
        <p:guide orient="horz" pos="3216"/>
        <p:guide orient="horz" pos="816"/>
        <p:guide orient="horz" pos="175"/>
        <p:guide pos="3839"/>
        <p:guide pos="959"/>
        <p:guide pos="6719"/>
        <p:guide pos="6143"/>
        <p:guide pos="2831"/>
      </p:guideLst>
    </p:cSldViewPr>
  </p:slideViewPr>
  <p:outlineViewPr>
    <p:cViewPr>
      <p:scale>
        <a:sx n="33" d="100"/>
        <a:sy n="33" d="100"/>
      </p:scale>
      <p:origin x="0" y="-1276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3B4C8AB-9A8A-40C3-AA5C-6CD02B1E022F}" type="datetimeFigureOut">
              <a:rPr lang="cs-CZ"/>
              <a:pPr>
                <a:defRPr/>
              </a:pPr>
              <a:t>3.11.2015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FD704E8-BBAD-48EB-91E9-A69E6EC60ED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0367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F770D7C-3DF0-4ADA-8133-445DD144A403}" type="datetimeFigureOut">
              <a:rPr lang="cs-CZ"/>
              <a:pPr>
                <a:defRPr/>
              </a:pPr>
              <a:t>3.11.2015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dirty="0" smtClean="0"/>
              <a:t>Kliknutím lze upravit styly předlohy textu.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16A03D7-8F4B-4307-851D-8A1665F7DCE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87722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1638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F66604-EBB5-44D2-BCBF-59272E29BCF3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cs-CZ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054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4915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9650E3-288E-496C-BB84-D540B697458B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cs-CZ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484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5" name="Volný tvar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" name="Volný tvar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" name="Volný tvar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" name="Volný tvar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" name="Volný tvar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" name="Volný tvar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" name="Volný tvar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" name="Volný tvar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3" name="Volný tvar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4" name="Volný tvar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5" name="Volný tvar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6" name="Volný tvar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7" name="Volný tvar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8" name="Volný tvar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9" name="Volný tvar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0" name="Volný tvar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1" name="Volný tvar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2" name="Volný tvar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3" name="Volný tvar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4" name="Volný tvar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5" name="Volný tvar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6" name="Volný tvar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7" name="Volný tvar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8" name="Volný tvar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9" name="Volný tvar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0" name="Volný tvar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1" name="Volný tvar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2" name="Volný tvar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3" name="Volný tvar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4" name="Volný tvar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5" name="Volný tvar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6" name="Volný tvar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7" name="Volný tvar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8" name="Volný tvar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9" name="Volný tvar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0" name="Volný tvar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1" name="Volný tvar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2" name="Volný tvar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3" name="Volný tvar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4" name="Volný tvar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5" name="Volný tvar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6" name="Volný tvar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7" name="Volný tvar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8" name="Volný tvar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9" name="Volný tvar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0" name="Volný tvar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1" name="Volný tvar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2" name="Volný tvar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3" name="Volný tvar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4" name="Volný tvar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5" name="Volný tvar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6" name="Volný tvar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7" name="Volný tvar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8" name="Volný tvar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9" name="Volný tvar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0" name="Volný tvar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1" name="Volný tvar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2" name="Volný tvar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3" name="Volný tvar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4" name="Volný tvar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5" name="Volný tvar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6" name="Volný tvar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7" name="Volný tvar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8" name="Volný tvar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9" name="Volný tvar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0" name="Volný tvar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1" name="Volný tvar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2" name="Volný tvar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3" name="Volný tvar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4" name="Volný tvar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5" name="Volný tvar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6" name="Volný tvar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7" name="Volný tvar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8" name="Volný tvar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9" name="Volný tvar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0" name="Volný tvar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1" name="Volný tvar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2" name="Volný tvar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3" name="Volný tvar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4" name="Volný tvar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5" name="Volný tvar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6" name="Volný tvar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7" name="Volný tvar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8" name="Volný tvar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9" name="Volný tvar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0" name="Volný tvar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1" name="Volný tvar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2" name="Volný tvar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3" name="Volný tvar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4" name="Volný tvar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5" name="Volný tvar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6" name="Volný tvar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7" name="Volný tvar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8" name="Volný tvar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9" name="Volný tvar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0" name="Volný tvar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1" name="Volný tvar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2" name="Volný tvar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3" name="Volný tvar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4" name="Volný tvar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5" name="Volný tvar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6" name="Volný tvar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7" name="Volný tvar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8" name="Volný tvar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9" name="Volný tvar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0" name="Volný tvar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1" name="Volný tvar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2" name="Volný tvar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3" name="Volný tvar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4" name="Volný tvar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5" name="Volný tvar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6" name="Volný tvar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7" name="Volný tvar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8" name="Volný tvar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9" name="Volný tvar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0" name="Volný tvar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1" name="Volný tvar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2" name="Volný tvar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3" name="Volný tvar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4" name="Volný tvar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5" name="Volný tvar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6" name="Volný tvar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7" name="Volný tvar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smtClean="0"/>
              <a:t>Kliknutím lze upravit styl předlohy.</a:t>
            </a:r>
            <a:endParaRPr lang="cs-CZ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ine"/>
          <p:cNvGrpSpPr>
            <a:grpSpLocks/>
          </p:cNvGrpSpPr>
          <p:nvPr/>
        </p:nvGrpSpPr>
        <p:grpSpPr bwMode="auto">
          <a:xfrm>
            <a:off x="1522413" y="1514475"/>
            <a:ext cx="10569575" cy="63500"/>
            <a:chOff x="1522413" y="1514475"/>
            <a:chExt cx="10569575" cy="64008"/>
          </a:xfrm>
        </p:grpSpPr>
        <p:sp>
          <p:nvSpPr>
            <p:cNvPr id="5" name="Volný tvar 7"/>
            <p:cNvSpPr>
              <a:spLocks/>
            </p:cNvSpPr>
            <p:nvPr/>
          </p:nvSpPr>
          <p:spPr bwMode="invGray">
            <a:xfrm>
              <a:off x="12028488" y="1525677"/>
              <a:ext cx="63500" cy="4800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" name="Volný tvar 8"/>
            <p:cNvSpPr>
              <a:spLocks/>
            </p:cNvSpPr>
            <p:nvPr/>
          </p:nvSpPr>
          <p:spPr bwMode="invGray">
            <a:xfrm>
              <a:off x="12022138" y="1533677"/>
              <a:ext cx="19050" cy="0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" name="Volný tvar 9"/>
            <p:cNvSpPr>
              <a:spLocks/>
            </p:cNvSpPr>
            <p:nvPr/>
          </p:nvSpPr>
          <p:spPr bwMode="invGray">
            <a:xfrm>
              <a:off x="12041188" y="1532078"/>
              <a:ext cx="39687" cy="6401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" name="Volný tvar 15"/>
            <p:cNvSpPr>
              <a:spLocks/>
            </p:cNvSpPr>
            <p:nvPr/>
          </p:nvSpPr>
          <p:spPr bwMode="invGray">
            <a:xfrm>
              <a:off x="11831638" y="1527277"/>
              <a:ext cx="42862" cy="4801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" name="Volný tvar 16"/>
            <p:cNvSpPr>
              <a:spLocks/>
            </p:cNvSpPr>
            <p:nvPr/>
          </p:nvSpPr>
          <p:spPr bwMode="invGray">
            <a:xfrm>
              <a:off x="11809413" y="1532078"/>
              <a:ext cx="41275" cy="1600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" name="Volný tvar 17"/>
            <p:cNvSpPr>
              <a:spLocks/>
            </p:cNvSpPr>
            <p:nvPr/>
          </p:nvSpPr>
          <p:spPr bwMode="invGray">
            <a:xfrm>
              <a:off x="12003088" y="1538479"/>
              <a:ext cx="77787" cy="3200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" name="Volný tvar 18"/>
            <p:cNvSpPr>
              <a:spLocks/>
            </p:cNvSpPr>
            <p:nvPr/>
          </p:nvSpPr>
          <p:spPr bwMode="invGray">
            <a:xfrm>
              <a:off x="11664950" y="1522477"/>
              <a:ext cx="39688" cy="4800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" name="Volný tvar 19"/>
            <p:cNvSpPr>
              <a:spLocks/>
            </p:cNvSpPr>
            <p:nvPr/>
          </p:nvSpPr>
          <p:spPr bwMode="invGray">
            <a:xfrm>
              <a:off x="11506200" y="1522477"/>
              <a:ext cx="92075" cy="4800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3" name="Volný tvar 20"/>
            <p:cNvSpPr>
              <a:spLocks/>
            </p:cNvSpPr>
            <p:nvPr/>
          </p:nvSpPr>
          <p:spPr bwMode="invGray">
            <a:xfrm>
              <a:off x="11471275" y="1525677"/>
              <a:ext cx="34925" cy="3200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4" name="Volný tvar 21"/>
            <p:cNvSpPr>
              <a:spLocks/>
            </p:cNvSpPr>
            <p:nvPr/>
          </p:nvSpPr>
          <p:spPr bwMode="invGray">
            <a:xfrm>
              <a:off x="11710988" y="1528877"/>
              <a:ext cx="30162" cy="4800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5" name="Volný tvar 22"/>
            <p:cNvSpPr>
              <a:spLocks/>
            </p:cNvSpPr>
            <p:nvPr/>
          </p:nvSpPr>
          <p:spPr bwMode="invGray">
            <a:xfrm>
              <a:off x="11691938" y="1533677"/>
              <a:ext cx="34925" cy="0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6" name="Volný tvar 23"/>
            <p:cNvSpPr>
              <a:spLocks/>
            </p:cNvSpPr>
            <p:nvPr/>
          </p:nvSpPr>
          <p:spPr bwMode="invGray">
            <a:xfrm>
              <a:off x="11741150" y="1533677"/>
              <a:ext cx="4763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7" name="Volný tvar 24"/>
            <p:cNvSpPr>
              <a:spLocks/>
            </p:cNvSpPr>
            <p:nvPr/>
          </p:nvSpPr>
          <p:spPr bwMode="invGray">
            <a:xfrm>
              <a:off x="11841163" y="1538479"/>
              <a:ext cx="71437" cy="8000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8" name="Volný tvar 25"/>
            <p:cNvSpPr>
              <a:spLocks/>
            </p:cNvSpPr>
            <p:nvPr/>
          </p:nvSpPr>
          <p:spPr bwMode="invGray">
            <a:xfrm>
              <a:off x="11764963" y="1535278"/>
              <a:ext cx="44450" cy="3200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9" name="Volný tvar 26"/>
            <p:cNvSpPr>
              <a:spLocks/>
            </p:cNvSpPr>
            <p:nvPr/>
          </p:nvSpPr>
          <p:spPr bwMode="invGray">
            <a:xfrm>
              <a:off x="11744325" y="1538479"/>
              <a:ext cx="20638" cy="1600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0" name="Volný tvar 27"/>
            <p:cNvSpPr>
              <a:spLocks/>
            </p:cNvSpPr>
            <p:nvPr/>
          </p:nvSpPr>
          <p:spPr bwMode="invGray">
            <a:xfrm>
              <a:off x="11482388" y="1532078"/>
              <a:ext cx="85725" cy="3200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1" name="Volný tvar 28"/>
            <p:cNvSpPr>
              <a:spLocks/>
            </p:cNvSpPr>
            <p:nvPr/>
          </p:nvSpPr>
          <p:spPr bwMode="invGray">
            <a:xfrm>
              <a:off x="11626850" y="1533677"/>
              <a:ext cx="4763" cy="0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2" name="Volný tvar 29"/>
            <p:cNvSpPr>
              <a:spLocks/>
            </p:cNvSpPr>
            <p:nvPr/>
          </p:nvSpPr>
          <p:spPr bwMode="invGray">
            <a:xfrm>
              <a:off x="11261725" y="1533677"/>
              <a:ext cx="4763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3" name="Volný tvar 30"/>
            <p:cNvSpPr>
              <a:spLocks/>
            </p:cNvSpPr>
            <p:nvPr/>
          </p:nvSpPr>
          <p:spPr bwMode="invGray">
            <a:xfrm>
              <a:off x="11553825" y="1533677"/>
              <a:ext cx="44450" cy="3200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4" name="Volný tvar 31"/>
            <p:cNvSpPr>
              <a:spLocks/>
            </p:cNvSpPr>
            <p:nvPr/>
          </p:nvSpPr>
          <p:spPr bwMode="invGray">
            <a:xfrm>
              <a:off x="11409363" y="1528877"/>
              <a:ext cx="31750" cy="3200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5" name="Volný tvar 32"/>
            <p:cNvSpPr>
              <a:spLocks/>
            </p:cNvSpPr>
            <p:nvPr/>
          </p:nvSpPr>
          <p:spPr bwMode="invGray">
            <a:xfrm>
              <a:off x="11618913" y="153207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6" name="Volný tvar 33"/>
            <p:cNvSpPr>
              <a:spLocks/>
            </p:cNvSpPr>
            <p:nvPr/>
          </p:nvSpPr>
          <p:spPr bwMode="invGray">
            <a:xfrm>
              <a:off x="11598275" y="1532078"/>
              <a:ext cx="28575" cy="1600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7" name="Volný tvar 34"/>
            <p:cNvSpPr>
              <a:spLocks/>
            </p:cNvSpPr>
            <p:nvPr/>
          </p:nvSpPr>
          <p:spPr bwMode="invGray">
            <a:xfrm>
              <a:off x="11137900" y="1533677"/>
              <a:ext cx="188913" cy="24004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8" name="Volný tvar 35"/>
            <p:cNvSpPr>
              <a:spLocks/>
            </p:cNvSpPr>
            <p:nvPr/>
          </p:nvSpPr>
          <p:spPr bwMode="invGray">
            <a:xfrm>
              <a:off x="11266488" y="1528877"/>
              <a:ext cx="95250" cy="4800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9" name="Volný tvar 36"/>
            <p:cNvSpPr>
              <a:spLocks/>
            </p:cNvSpPr>
            <p:nvPr/>
          </p:nvSpPr>
          <p:spPr bwMode="invGray">
            <a:xfrm>
              <a:off x="11361738" y="1532078"/>
              <a:ext cx="134937" cy="11201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0" name="Volný tvar 37"/>
            <p:cNvSpPr>
              <a:spLocks/>
            </p:cNvSpPr>
            <p:nvPr/>
          </p:nvSpPr>
          <p:spPr bwMode="invGray">
            <a:xfrm>
              <a:off x="11834813" y="1552880"/>
              <a:ext cx="9525" cy="160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1" name="Volný tvar 38"/>
            <p:cNvSpPr>
              <a:spLocks/>
            </p:cNvSpPr>
            <p:nvPr/>
          </p:nvSpPr>
          <p:spPr bwMode="invGray">
            <a:xfrm>
              <a:off x="11764963" y="1543279"/>
              <a:ext cx="117475" cy="9601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2" name="Volný tvar 39"/>
            <p:cNvSpPr>
              <a:spLocks/>
            </p:cNvSpPr>
            <p:nvPr/>
          </p:nvSpPr>
          <p:spPr bwMode="invGray">
            <a:xfrm>
              <a:off x="11555413" y="1543279"/>
              <a:ext cx="69850" cy="6401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3" name="Volný tvar 40"/>
            <p:cNvSpPr>
              <a:spLocks/>
            </p:cNvSpPr>
            <p:nvPr/>
          </p:nvSpPr>
          <p:spPr bwMode="invGray">
            <a:xfrm>
              <a:off x="11223625" y="1527277"/>
              <a:ext cx="38100" cy="6401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4" name="Volný tvar 41"/>
            <p:cNvSpPr>
              <a:spLocks/>
            </p:cNvSpPr>
            <p:nvPr/>
          </p:nvSpPr>
          <p:spPr bwMode="invGray">
            <a:xfrm>
              <a:off x="11145838" y="1528877"/>
              <a:ext cx="22225" cy="3200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5" name="Volný tvar 42"/>
            <p:cNvSpPr>
              <a:spLocks/>
            </p:cNvSpPr>
            <p:nvPr/>
          </p:nvSpPr>
          <p:spPr bwMode="invGray">
            <a:xfrm>
              <a:off x="6197600" y="1565681"/>
              <a:ext cx="20638" cy="160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6" name="Volný tvar 43"/>
            <p:cNvSpPr>
              <a:spLocks/>
            </p:cNvSpPr>
            <p:nvPr/>
          </p:nvSpPr>
          <p:spPr bwMode="invGray">
            <a:xfrm>
              <a:off x="6356350" y="1565681"/>
              <a:ext cx="9525" cy="0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7" name="Volný tvar 44"/>
            <p:cNvSpPr>
              <a:spLocks/>
            </p:cNvSpPr>
            <p:nvPr/>
          </p:nvSpPr>
          <p:spPr bwMode="invGray">
            <a:xfrm>
              <a:off x="8950325" y="1522477"/>
              <a:ext cx="61913" cy="6401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8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200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9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3200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0" name="Volný tvar 47"/>
            <p:cNvSpPr>
              <a:spLocks/>
            </p:cNvSpPr>
            <p:nvPr/>
          </p:nvSpPr>
          <p:spPr bwMode="invGray">
            <a:xfrm>
              <a:off x="5410200" y="1568882"/>
              <a:ext cx="36513" cy="3200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1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801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2" name="Volný tvar 49"/>
            <p:cNvSpPr>
              <a:spLocks/>
            </p:cNvSpPr>
            <p:nvPr/>
          </p:nvSpPr>
          <p:spPr bwMode="invGray">
            <a:xfrm>
              <a:off x="6257925" y="1525677"/>
              <a:ext cx="19050" cy="1600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3" name="Volný tvar 50"/>
            <p:cNvSpPr>
              <a:spLocks/>
            </p:cNvSpPr>
            <p:nvPr/>
          </p:nvSpPr>
          <p:spPr bwMode="invGray">
            <a:xfrm>
              <a:off x="10134600" y="1527277"/>
              <a:ext cx="71438" cy="4801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4" name="Volný tvar 51"/>
            <p:cNvSpPr>
              <a:spLocks/>
            </p:cNvSpPr>
            <p:nvPr/>
          </p:nvSpPr>
          <p:spPr bwMode="invGray">
            <a:xfrm>
              <a:off x="2582863" y="1559281"/>
              <a:ext cx="7937" cy="160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5" name="Volný tvar 52"/>
            <p:cNvSpPr>
              <a:spLocks/>
            </p:cNvSpPr>
            <p:nvPr/>
          </p:nvSpPr>
          <p:spPr bwMode="invGray">
            <a:xfrm>
              <a:off x="1762125" y="1522477"/>
              <a:ext cx="34925" cy="0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6" name="Volný tvar 53"/>
            <p:cNvSpPr>
              <a:spLocks/>
            </p:cNvSpPr>
            <p:nvPr/>
          </p:nvSpPr>
          <p:spPr bwMode="invGray">
            <a:xfrm>
              <a:off x="10812463" y="1528877"/>
              <a:ext cx="19050" cy="1600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7" name="Volný tvar 54"/>
            <p:cNvSpPr>
              <a:spLocks/>
            </p:cNvSpPr>
            <p:nvPr/>
          </p:nvSpPr>
          <p:spPr bwMode="invGray">
            <a:xfrm>
              <a:off x="10896600" y="1544879"/>
              <a:ext cx="7938" cy="3200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8" name="Volný tvar 55"/>
            <p:cNvSpPr>
              <a:spLocks/>
            </p:cNvSpPr>
            <p:nvPr/>
          </p:nvSpPr>
          <p:spPr bwMode="invGray">
            <a:xfrm>
              <a:off x="9947275" y="1554481"/>
              <a:ext cx="4763" cy="0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9" name="Volný tvar 56"/>
            <p:cNvSpPr>
              <a:spLocks/>
            </p:cNvSpPr>
            <p:nvPr/>
          </p:nvSpPr>
          <p:spPr bwMode="invGray">
            <a:xfrm>
              <a:off x="10817225" y="1532078"/>
              <a:ext cx="23813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0" name="Volný tvar 57"/>
            <p:cNvSpPr>
              <a:spLocks/>
            </p:cNvSpPr>
            <p:nvPr/>
          </p:nvSpPr>
          <p:spPr bwMode="invGray">
            <a:xfrm>
              <a:off x="10836275" y="1528877"/>
              <a:ext cx="19050" cy="1600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1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60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2" name="Volný tvar 59"/>
            <p:cNvSpPr>
              <a:spLocks/>
            </p:cNvSpPr>
            <p:nvPr/>
          </p:nvSpPr>
          <p:spPr bwMode="invGray">
            <a:xfrm>
              <a:off x="4092575" y="1552880"/>
              <a:ext cx="20638" cy="1601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3" name="Volný tvar 60"/>
            <p:cNvSpPr>
              <a:spLocks/>
            </p:cNvSpPr>
            <p:nvPr/>
          </p:nvSpPr>
          <p:spPr bwMode="invGray">
            <a:xfrm>
              <a:off x="8528050" y="1567282"/>
              <a:ext cx="3175" cy="1600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4" name="Volný tvar 61"/>
            <p:cNvSpPr>
              <a:spLocks/>
            </p:cNvSpPr>
            <p:nvPr/>
          </p:nvSpPr>
          <p:spPr bwMode="invGray">
            <a:xfrm>
              <a:off x="8461375" y="1556080"/>
              <a:ext cx="66675" cy="14402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5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6" name="Volný tvar 63"/>
            <p:cNvSpPr>
              <a:spLocks/>
            </p:cNvSpPr>
            <p:nvPr/>
          </p:nvSpPr>
          <p:spPr bwMode="invGray">
            <a:xfrm>
              <a:off x="7508875" y="1559281"/>
              <a:ext cx="11113" cy="4801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7" name="Volný tvar 64"/>
            <p:cNvSpPr>
              <a:spLocks/>
            </p:cNvSpPr>
            <p:nvPr/>
          </p:nvSpPr>
          <p:spPr bwMode="invGray">
            <a:xfrm>
              <a:off x="5434013" y="1567282"/>
              <a:ext cx="4762" cy="160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8" name="Volný tvar 65"/>
            <p:cNvSpPr>
              <a:spLocks/>
            </p:cNvSpPr>
            <p:nvPr/>
          </p:nvSpPr>
          <p:spPr bwMode="invGray">
            <a:xfrm>
              <a:off x="9672638" y="1567282"/>
              <a:ext cx="25400" cy="3200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9" name="Volný tvar 66"/>
            <p:cNvSpPr>
              <a:spLocks/>
            </p:cNvSpPr>
            <p:nvPr/>
          </p:nvSpPr>
          <p:spPr bwMode="invGray">
            <a:xfrm>
              <a:off x="10966450" y="1528877"/>
              <a:ext cx="39688" cy="3200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0" name="Volný tvar 67"/>
            <p:cNvSpPr>
              <a:spLocks/>
            </p:cNvSpPr>
            <p:nvPr/>
          </p:nvSpPr>
          <p:spPr bwMode="invGray">
            <a:xfrm>
              <a:off x="11329988" y="1552880"/>
              <a:ext cx="44450" cy="1601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1" name="Volný tvar 68"/>
            <p:cNvSpPr>
              <a:spLocks/>
            </p:cNvSpPr>
            <p:nvPr/>
          </p:nvSpPr>
          <p:spPr bwMode="invGray">
            <a:xfrm>
              <a:off x="11042650" y="1540078"/>
              <a:ext cx="60325" cy="6401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2" name="Volný tvar 69"/>
            <p:cNvSpPr>
              <a:spLocks/>
            </p:cNvSpPr>
            <p:nvPr/>
          </p:nvSpPr>
          <p:spPr bwMode="invGray">
            <a:xfrm>
              <a:off x="11106150" y="1543279"/>
              <a:ext cx="28575" cy="0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3" name="Volný tvar 70"/>
            <p:cNvSpPr>
              <a:spLocks/>
            </p:cNvSpPr>
            <p:nvPr/>
          </p:nvSpPr>
          <p:spPr bwMode="invGray">
            <a:xfrm>
              <a:off x="10679113" y="1525677"/>
              <a:ext cx="103187" cy="9601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4" name="Volný tvar 71"/>
            <p:cNvSpPr>
              <a:spLocks/>
            </p:cNvSpPr>
            <p:nvPr/>
          </p:nvSpPr>
          <p:spPr bwMode="invGray">
            <a:xfrm>
              <a:off x="11039475" y="1549679"/>
              <a:ext cx="26988" cy="4801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5" name="Volný tvar 72"/>
            <p:cNvSpPr>
              <a:spLocks/>
            </p:cNvSpPr>
            <p:nvPr/>
          </p:nvSpPr>
          <p:spPr bwMode="invGray">
            <a:xfrm>
              <a:off x="10841038" y="1549679"/>
              <a:ext cx="58737" cy="1601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6" name="Volný tvar 73"/>
            <p:cNvSpPr>
              <a:spLocks/>
            </p:cNvSpPr>
            <p:nvPr/>
          </p:nvSpPr>
          <p:spPr bwMode="invGray">
            <a:xfrm>
              <a:off x="10899775" y="1549679"/>
              <a:ext cx="36513" cy="160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7" name="Volný tvar 74"/>
            <p:cNvSpPr>
              <a:spLocks/>
            </p:cNvSpPr>
            <p:nvPr/>
          </p:nvSpPr>
          <p:spPr bwMode="invGray">
            <a:xfrm>
              <a:off x="10958513" y="1554481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8" name="Volný tvar 75"/>
            <p:cNvSpPr>
              <a:spLocks/>
            </p:cNvSpPr>
            <p:nvPr/>
          </p:nvSpPr>
          <p:spPr bwMode="invGray">
            <a:xfrm>
              <a:off x="10304463" y="1549679"/>
              <a:ext cx="61912" cy="3200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9" name="Volný tvar 76"/>
            <p:cNvSpPr>
              <a:spLocks/>
            </p:cNvSpPr>
            <p:nvPr/>
          </p:nvSpPr>
          <p:spPr bwMode="invGray">
            <a:xfrm>
              <a:off x="10483850" y="1557681"/>
              <a:ext cx="23813" cy="6401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0" name="Volný tvar 77"/>
            <p:cNvSpPr>
              <a:spLocks/>
            </p:cNvSpPr>
            <p:nvPr/>
          </p:nvSpPr>
          <p:spPr bwMode="invGray">
            <a:xfrm>
              <a:off x="10291763" y="1564082"/>
              <a:ext cx="117475" cy="1600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1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002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2" name="Volný tvar 79"/>
            <p:cNvSpPr>
              <a:spLocks/>
            </p:cNvSpPr>
            <p:nvPr/>
          </p:nvSpPr>
          <p:spPr bwMode="invGray">
            <a:xfrm>
              <a:off x="8951913" y="1568882"/>
              <a:ext cx="96837" cy="8002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3" name="Volný tvar 80"/>
            <p:cNvSpPr>
              <a:spLocks/>
            </p:cNvSpPr>
            <p:nvPr/>
          </p:nvSpPr>
          <p:spPr bwMode="invGray">
            <a:xfrm>
              <a:off x="9005888" y="1565681"/>
              <a:ext cx="17462" cy="3200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4" name="Volný tvar 81"/>
            <p:cNvSpPr>
              <a:spLocks/>
            </p:cNvSpPr>
            <p:nvPr/>
          </p:nvSpPr>
          <p:spPr bwMode="invGray">
            <a:xfrm>
              <a:off x="1587500" y="1517675"/>
              <a:ext cx="38100" cy="3200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5" name="Volný tvar 82"/>
            <p:cNvSpPr>
              <a:spLocks/>
            </p:cNvSpPr>
            <p:nvPr/>
          </p:nvSpPr>
          <p:spPr bwMode="invGray">
            <a:xfrm>
              <a:off x="1522413" y="1519276"/>
              <a:ext cx="30162" cy="4800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6" name="Volný tvar 83"/>
            <p:cNvSpPr>
              <a:spLocks/>
            </p:cNvSpPr>
            <p:nvPr/>
          </p:nvSpPr>
          <p:spPr bwMode="invGray">
            <a:xfrm>
              <a:off x="6650038" y="1573683"/>
              <a:ext cx="33337" cy="3200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7" name="Volný tvar 84"/>
            <p:cNvSpPr>
              <a:spLocks/>
            </p:cNvSpPr>
            <p:nvPr/>
          </p:nvSpPr>
          <p:spPr bwMode="invGray">
            <a:xfrm>
              <a:off x="6162675" y="1565681"/>
              <a:ext cx="15875" cy="4801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8" name="Volný tvar 85"/>
            <p:cNvSpPr>
              <a:spLocks/>
            </p:cNvSpPr>
            <p:nvPr/>
          </p:nvSpPr>
          <p:spPr bwMode="invGray">
            <a:xfrm>
              <a:off x="5738813" y="1570483"/>
              <a:ext cx="60325" cy="6401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9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81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C96AC-703C-48B0-9332-AE05716AC0B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ine"/>
          <p:cNvGrpSpPr>
            <a:grpSpLocks/>
          </p:cNvGrpSpPr>
          <p:nvPr/>
        </p:nvGrpSpPr>
        <p:grpSpPr bwMode="auto">
          <a:xfrm rot="5400000">
            <a:off x="6865144" y="3472657"/>
            <a:ext cx="6491287" cy="63500"/>
            <a:chOff x="1522413" y="1514475"/>
            <a:chExt cx="10569575" cy="64008"/>
          </a:xfrm>
        </p:grpSpPr>
        <p:sp>
          <p:nvSpPr>
            <p:cNvPr id="5" name="Volný tvar 10"/>
            <p:cNvSpPr>
              <a:spLocks/>
            </p:cNvSpPr>
            <p:nvPr/>
          </p:nvSpPr>
          <p:spPr bwMode="invGray">
            <a:xfrm>
              <a:off x="12027366" y="1527276"/>
              <a:ext cx="64621" cy="4801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" name="Volný tvar 11"/>
            <p:cNvSpPr>
              <a:spLocks/>
            </p:cNvSpPr>
            <p:nvPr/>
          </p:nvSpPr>
          <p:spPr bwMode="invGray">
            <a:xfrm>
              <a:off x="12022196" y="1533677"/>
              <a:ext cx="18093" cy="0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" name="Volný tvar 12"/>
            <p:cNvSpPr>
              <a:spLocks/>
            </p:cNvSpPr>
            <p:nvPr/>
          </p:nvSpPr>
          <p:spPr bwMode="invGray">
            <a:xfrm>
              <a:off x="12040290" y="1532077"/>
              <a:ext cx="41358" cy="6401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" name="Volný tvar 15"/>
            <p:cNvSpPr>
              <a:spLocks/>
            </p:cNvSpPr>
            <p:nvPr/>
          </p:nvSpPr>
          <p:spPr bwMode="invGray">
            <a:xfrm>
              <a:off x="11830916" y="1528877"/>
              <a:ext cx="43942" cy="4800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" name="Volný tvar 16"/>
            <p:cNvSpPr>
              <a:spLocks/>
            </p:cNvSpPr>
            <p:nvPr/>
          </p:nvSpPr>
          <p:spPr bwMode="invGray">
            <a:xfrm>
              <a:off x="11810236" y="1533677"/>
              <a:ext cx="41358" cy="1601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" name="Volný tvar 17"/>
            <p:cNvSpPr>
              <a:spLocks/>
            </p:cNvSpPr>
            <p:nvPr/>
          </p:nvSpPr>
          <p:spPr bwMode="invGray">
            <a:xfrm>
              <a:off x="12004101" y="1538478"/>
              <a:ext cx="77546" cy="3200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" name="Volný tvar 18"/>
            <p:cNvSpPr>
              <a:spLocks/>
            </p:cNvSpPr>
            <p:nvPr/>
          </p:nvSpPr>
          <p:spPr bwMode="invGray">
            <a:xfrm>
              <a:off x="11665482" y="1524075"/>
              <a:ext cx="38772" cy="4801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" name="Volný tvar 19"/>
            <p:cNvSpPr>
              <a:spLocks/>
            </p:cNvSpPr>
            <p:nvPr/>
          </p:nvSpPr>
          <p:spPr bwMode="invGray">
            <a:xfrm>
              <a:off x="11505219" y="1524075"/>
              <a:ext cx="93056" cy="4801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3" name="Volný tvar 20"/>
            <p:cNvSpPr>
              <a:spLocks/>
            </p:cNvSpPr>
            <p:nvPr/>
          </p:nvSpPr>
          <p:spPr bwMode="invGray">
            <a:xfrm>
              <a:off x="11471615" y="1525676"/>
              <a:ext cx="33604" cy="3200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4" name="Volný tvar 21"/>
            <p:cNvSpPr>
              <a:spLocks/>
            </p:cNvSpPr>
            <p:nvPr/>
          </p:nvSpPr>
          <p:spPr bwMode="invGray">
            <a:xfrm>
              <a:off x="11712010" y="1530476"/>
              <a:ext cx="28433" cy="4801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5" name="Volný tvar 22"/>
            <p:cNvSpPr>
              <a:spLocks/>
            </p:cNvSpPr>
            <p:nvPr/>
          </p:nvSpPr>
          <p:spPr bwMode="invGray">
            <a:xfrm>
              <a:off x="11691332" y="1533677"/>
              <a:ext cx="36188" cy="0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6" name="Volný tvar 23"/>
            <p:cNvSpPr>
              <a:spLocks/>
            </p:cNvSpPr>
            <p:nvPr/>
          </p:nvSpPr>
          <p:spPr bwMode="invGray">
            <a:xfrm>
              <a:off x="11740444" y="1533677"/>
              <a:ext cx="5170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7" name="Volný tvar 24"/>
            <p:cNvSpPr>
              <a:spLocks/>
            </p:cNvSpPr>
            <p:nvPr/>
          </p:nvSpPr>
          <p:spPr bwMode="invGray">
            <a:xfrm>
              <a:off x="11841255" y="1540078"/>
              <a:ext cx="72377" cy="8002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8" name="Volný tvar 25"/>
            <p:cNvSpPr>
              <a:spLocks/>
            </p:cNvSpPr>
            <p:nvPr/>
          </p:nvSpPr>
          <p:spPr bwMode="invGray">
            <a:xfrm>
              <a:off x="11763708" y="1535278"/>
              <a:ext cx="46528" cy="3200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9" name="Volný tvar 26"/>
            <p:cNvSpPr>
              <a:spLocks/>
            </p:cNvSpPr>
            <p:nvPr/>
          </p:nvSpPr>
          <p:spPr bwMode="invGray">
            <a:xfrm>
              <a:off x="11745614" y="1540078"/>
              <a:ext cx="18095" cy="1601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0" name="Volný tvar 27"/>
            <p:cNvSpPr>
              <a:spLocks/>
            </p:cNvSpPr>
            <p:nvPr/>
          </p:nvSpPr>
          <p:spPr bwMode="invGray">
            <a:xfrm>
              <a:off x="11481955" y="1532077"/>
              <a:ext cx="85302" cy="3200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1" name="Volný tvar 28"/>
            <p:cNvSpPr>
              <a:spLocks/>
            </p:cNvSpPr>
            <p:nvPr/>
          </p:nvSpPr>
          <p:spPr bwMode="invGray">
            <a:xfrm>
              <a:off x="11626710" y="1533677"/>
              <a:ext cx="5170" cy="0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2" name="Volný tvar 29"/>
            <p:cNvSpPr>
              <a:spLocks/>
            </p:cNvSpPr>
            <p:nvPr/>
          </p:nvSpPr>
          <p:spPr bwMode="invGray">
            <a:xfrm>
              <a:off x="11262242" y="1533677"/>
              <a:ext cx="5170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3" name="Volný tvar 30"/>
            <p:cNvSpPr>
              <a:spLocks/>
            </p:cNvSpPr>
            <p:nvPr/>
          </p:nvSpPr>
          <p:spPr bwMode="invGray">
            <a:xfrm>
              <a:off x="11554331" y="1533676"/>
              <a:ext cx="43944" cy="3200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4" name="Volný tvar 31"/>
            <p:cNvSpPr>
              <a:spLocks/>
            </p:cNvSpPr>
            <p:nvPr/>
          </p:nvSpPr>
          <p:spPr bwMode="invGray">
            <a:xfrm>
              <a:off x="11409578" y="1528876"/>
              <a:ext cx="31019" cy="3200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5" name="Volný tvar 32"/>
            <p:cNvSpPr>
              <a:spLocks/>
            </p:cNvSpPr>
            <p:nvPr/>
          </p:nvSpPr>
          <p:spPr bwMode="invGray">
            <a:xfrm>
              <a:off x="11618956" y="1532078"/>
              <a:ext cx="517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6" name="Volný tvar 33"/>
            <p:cNvSpPr>
              <a:spLocks/>
            </p:cNvSpPr>
            <p:nvPr/>
          </p:nvSpPr>
          <p:spPr bwMode="invGray">
            <a:xfrm>
              <a:off x="11598276" y="1533677"/>
              <a:ext cx="28433" cy="1601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7" name="Volný tvar 34"/>
            <p:cNvSpPr>
              <a:spLocks/>
            </p:cNvSpPr>
            <p:nvPr/>
          </p:nvSpPr>
          <p:spPr bwMode="invGray">
            <a:xfrm>
              <a:off x="11138168" y="1535278"/>
              <a:ext cx="188695" cy="24002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8" name="Volný tvar 35"/>
            <p:cNvSpPr>
              <a:spLocks/>
            </p:cNvSpPr>
            <p:nvPr/>
          </p:nvSpPr>
          <p:spPr bwMode="invGray">
            <a:xfrm>
              <a:off x="11267410" y="1530476"/>
              <a:ext cx="93056" cy="4801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9" name="Volný tvar 36"/>
            <p:cNvSpPr>
              <a:spLocks/>
            </p:cNvSpPr>
            <p:nvPr/>
          </p:nvSpPr>
          <p:spPr bwMode="invGray">
            <a:xfrm>
              <a:off x="11360467" y="1533677"/>
              <a:ext cx="136998" cy="11202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0" name="Volný tvar 37"/>
            <p:cNvSpPr>
              <a:spLocks/>
            </p:cNvSpPr>
            <p:nvPr/>
          </p:nvSpPr>
          <p:spPr bwMode="invGray">
            <a:xfrm>
              <a:off x="11836084" y="1554479"/>
              <a:ext cx="7754" cy="1600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1" name="Volný tvar 38"/>
            <p:cNvSpPr>
              <a:spLocks/>
            </p:cNvSpPr>
            <p:nvPr/>
          </p:nvSpPr>
          <p:spPr bwMode="invGray">
            <a:xfrm>
              <a:off x="11763708" y="1543278"/>
              <a:ext cx="118904" cy="9601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2" name="Volný tvar 39"/>
            <p:cNvSpPr>
              <a:spLocks/>
            </p:cNvSpPr>
            <p:nvPr/>
          </p:nvSpPr>
          <p:spPr bwMode="invGray">
            <a:xfrm>
              <a:off x="11554333" y="1543279"/>
              <a:ext cx="69793" cy="6401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3" name="Volný tvar 40"/>
            <p:cNvSpPr>
              <a:spLocks/>
            </p:cNvSpPr>
            <p:nvPr/>
          </p:nvSpPr>
          <p:spPr bwMode="invGray">
            <a:xfrm>
              <a:off x="11223468" y="1527277"/>
              <a:ext cx="38774" cy="6401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4" name="Volný tvar 41"/>
            <p:cNvSpPr>
              <a:spLocks/>
            </p:cNvSpPr>
            <p:nvPr/>
          </p:nvSpPr>
          <p:spPr bwMode="invGray">
            <a:xfrm>
              <a:off x="11145920" y="1528876"/>
              <a:ext cx="23265" cy="3200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5" name="Volný tvar 42"/>
            <p:cNvSpPr>
              <a:spLocks/>
            </p:cNvSpPr>
            <p:nvPr/>
          </p:nvSpPr>
          <p:spPr bwMode="invGray">
            <a:xfrm>
              <a:off x="6198459" y="1567281"/>
              <a:ext cx="20679" cy="1600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6" name="Volný tvar 43"/>
            <p:cNvSpPr>
              <a:spLocks/>
            </p:cNvSpPr>
            <p:nvPr/>
          </p:nvSpPr>
          <p:spPr bwMode="invGray">
            <a:xfrm>
              <a:off x="6356138" y="1565681"/>
              <a:ext cx="10340" cy="0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7" name="Volný tvar 44"/>
            <p:cNvSpPr>
              <a:spLocks/>
            </p:cNvSpPr>
            <p:nvPr/>
          </p:nvSpPr>
          <p:spPr bwMode="invGray">
            <a:xfrm>
              <a:off x="8951358" y="1522476"/>
              <a:ext cx="62037" cy="6401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8" name="Volný tvar 45"/>
            <p:cNvSpPr>
              <a:spLocks/>
            </p:cNvSpPr>
            <p:nvPr/>
          </p:nvSpPr>
          <p:spPr bwMode="invGray">
            <a:xfrm>
              <a:off x="7537428" y="1546478"/>
              <a:ext cx="28434" cy="3200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9" name="Volný tvar 46"/>
            <p:cNvSpPr>
              <a:spLocks/>
            </p:cNvSpPr>
            <p:nvPr/>
          </p:nvSpPr>
          <p:spPr bwMode="invGray">
            <a:xfrm>
              <a:off x="7477976" y="1562480"/>
              <a:ext cx="38772" cy="3200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0" name="Volný tvar 47"/>
            <p:cNvSpPr>
              <a:spLocks/>
            </p:cNvSpPr>
            <p:nvPr/>
          </p:nvSpPr>
          <p:spPr bwMode="invGray">
            <a:xfrm>
              <a:off x="5410072" y="1568881"/>
              <a:ext cx="36188" cy="3200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1" name="Volný tvar 48"/>
            <p:cNvSpPr>
              <a:spLocks/>
            </p:cNvSpPr>
            <p:nvPr/>
          </p:nvSpPr>
          <p:spPr bwMode="invGray">
            <a:xfrm>
              <a:off x="10205025" y="1532077"/>
              <a:ext cx="62037" cy="4800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2" name="Volný tvar 49"/>
            <p:cNvSpPr>
              <a:spLocks/>
            </p:cNvSpPr>
            <p:nvPr/>
          </p:nvSpPr>
          <p:spPr bwMode="invGray">
            <a:xfrm>
              <a:off x="6257913" y="1527276"/>
              <a:ext cx="18093" cy="1601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3" name="Volný tvar 50"/>
            <p:cNvSpPr>
              <a:spLocks/>
            </p:cNvSpPr>
            <p:nvPr/>
          </p:nvSpPr>
          <p:spPr bwMode="invGray">
            <a:xfrm>
              <a:off x="10135234" y="1528877"/>
              <a:ext cx="69791" cy="4800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4" name="Volný tvar 51"/>
            <p:cNvSpPr>
              <a:spLocks/>
            </p:cNvSpPr>
            <p:nvPr/>
          </p:nvSpPr>
          <p:spPr bwMode="invGray">
            <a:xfrm>
              <a:off x="2582212" y="1560880"/>
              <a:ext cx="7754" cy="1600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5" name="Volný tvar 52"/>
            <p:cNvSpPr>
              <a:spLocks/>
            </p:cNvSpPr>
            <p:nvPr/>
          </p:nvSpPr>
          <p:spPr bwMode="invGray">
            <a:xfrm>
              <a:off x="1762805" y="1522476"/>
              <a:ext cx="33604" cy="0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6" name="Volný tvar 53"/>
            <p:cNvSpPr>
              <a:spLocks/>
            </p:cNvSpPr>
            <p:nvPr/>
          </p:nvSpPr>
          <p:spPr bwMode="invGray">
            <a:xfrm>
              <a:off x="10812472" y="1530476"/>
              <a:ext cx="18093" cy="160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7" name="Volný tvar 54"/>
            <p:cNvSpPr>
              <a:spLocks/>
            </p:cNvSpPr>
            <p:nvPr/>
          </p:nvSpPr>
          <p:spPr bwMode="invGray">
            <a:xfrm>
              <a:off x="10897772" y="1544879"/>
              <a:ext cx="7755" cy="3200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8" name="Volný tvar 55"/>
            <p:cNvSpPr>
              <a:spLocks/>
            </p:cNvSpPr>
            <p:nvPr/>
          </p:nvSpPr>
          <p:spPr bwMode="invGray">
            <a:xfrm>
              <a:off x="9946537" y="1554481"/>
              <a:ext cx="5170" cy="0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9" name="Volný tvar 56"/>
            <p:cNvSpPr>
              <a:spLocks/>
            </p:cNvSpPr>
            <p:nvPr/>
          </p:nvSpPr>
          <p:spPr bwMode="invGray">
            <a:xfrm>
              <a:off x="10817643" y="1532078"/>
              <a:ext cx="23263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0" name="Volný tvar 57"/>
            <p:cNvSpPr>
              <a:spLocks/>
            </p:cNvSpPr>
            <p:nvPr/>
          </p:nvSpPr>
          <p:spPr bwMode="invGray">
            <a:xfrm>
              <a:off x="10835735" y="1530476"/>
              <a:ext cx="20679" cy="160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1" name="Volný tvar 58"/>
            <p:cNvSpPr>
              <a:spLocks/>
            </p:cNvSpPr>
            <p:nvPr/>
          </p:nvSpPr>
          <p:spPr bwMode="invGray">
            <a:xfrm>
              <a:off x="10786623" y="1532077"/>
              <a:ext cx="31019" cy="1600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2" name="Volný tvar 59"/>
            <p:cNvSpPr>
              <a:spLocks/>
            </p:cNvSpPr>
            <p:nvPr/>
          </p:nvSpPr>
          <p:spPr bwMode="invGray">
            <a:xfrm>
              <a:off x="4091782" y="1554479"/>
              <a:ext cx="20679" cy="1600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3" name="Volný tvar 60"/>
            <p:cNvSpPr>
              <a:spLocks/>
            </p:cNvSpPr>
            <p:nvPr/>
          </p:nvSpPr>
          <p:spPr bwMode="invGray">
            <a:xfrm>
              <a:off x="8527439" y="1568882"/>
              <a:ext cx="2584" cy="160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4" name="Volný tvar 61"/>
            <p:cNvSpPr>
              <a:spLocks/>
            </p:cNvSpPr>
            <p:nvPr/>
          </p:nvSpPr>
          <p:spPr bwMode="invGray">
            <a:xfrm>
              <a:off x="8460231" y="1557680"/>
              <a:ext cx="67207" cy="1440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5" name="Volný tvar 62"/>
            <p:cNvSpPr>
              <a:spLocks noEditPoints="1"/>
            </p:cNvSpPr>
            <p:nvPr/>
          </p:nvSpPr>
          <p:spPr bwMode="invGray">
            <a:xfrm>
              <a:off x="1561185" y="1514474"/>
              <a:ext cx="9564057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6" name="Volný tvar 63"/>
            <p:cNvSpPr>
              <a:spLocks/>
            </p:cNvSpPr>
            <p:nvPr/>
          </p:nvSpPr>
          <p:spPr bwMode="invGray">
            <a:xfrm>
              <a:off x="7508995" y="1560881"/>
              <a:ext cx="10340" cy="4800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7" name="Volný tvar 64"/>
            <p:cNvSpPr>
              <a:spLocks/>
            </p:cNvSpPr>
            <p:nvPr/>
          </p:nvSpPr>
          <p:spPr bwMode="invGray">
            <a:xfrm>
              <a:off x="5433336" y="1568882"/>
              <a:ext cx="5170" cy="160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8" name="Volný tvar 65"/>
            <p:cNvSpPr>
              <a:spLocks/>
            </p:cNvSpPr>
            <p:nvPr/>
          </p:nvSpPr>
          <p:spPr bwMode="invGray">
            <a:xfrm>
              <a:off x="9672539" y="1567282"/>
              <a:ext cx="25849" cy="3200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9" name="Volný tvar 66"/>
            <p:cNvSpPr>
              <a:spLocks/>
            </p:cNvSpPr>
            <p:nvPr/>
          </p:nvSpPr>
          <p:spPr bwMode="invGray">
            <a:xfrm>
              <a:off x="10967564" y="1528876"/>
              <a:ext cx="38772" cy="3200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0" name="Volný tvar 67"/>
            <p:cNvSpPr>
              <a:spLocks/>
            </p:cNvSpPr>
            <p:nvPr/>
          </p:nvSpPr>
          <p:spPr bwMode="invGray">
            <a:xfrm>
              <a:off x="11329448" y="1554480"/>
              <a:ext cx="43942" cy="1600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1" name="Volný tvar 68"/>
            <p:cNvSpPr>
              <a:spLocks/>
            </p:cNvSpPr>
            <p:nvPr/>
          </p:nvSpPr>
          <p:spPr bwMode="invGray">
            <a:xfrm>
              <a:off x="11042527" y="1540078"/>
              <a:ext cx="59453" cy="6401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2" name="Volný tvar 69"/>
            <p:cNvSpPr>
              <a:spLocks/>
            </p:cNvSpPr>
            <p:nvPr/>
          </p:nvSpPr>
          <p:spPr bwMode="invGray">
            <a:xfrm>
              <a:off x="11107149" y="1543278"/>
              <a:ext cx="28433" cy="0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3" name="Volný tvar 70"/>
            <p:cNvSpPr>
              <a:spLocks/>
            </p:cNvSpPr>
            <p:nvPr/>
          </p:nvSpPr>
          <p:spPr bwMode="invGray">
            <a:xfrm>
              <a:off x="10678058" y="1525676"/>
              <a:ext cx="103395" cy="9601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4" name="Volný tvar 71"/>
            <p:cNvSpPr>
              <a:spLocks/>
            </p:cNvSpPr>
            <p:nvPr/>
          </p:nvSpPr>
          <p:spPr bwMode="invGray">
            <a:xfrm>
              <a:off x="11039943" y="1551280"/>
              <a:ext cx="25849" cy="4800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5" name="Volný tvar 72"/>
            <p:cNvSpPr>
              <a:spLocks/>
            </p:cNvSpPr>
            <p:nvPr/>
          </p:nvSpPr>
          <p:spPr bwMode="invGray">
            <a:xfrm>
              <a:off x="10840905" y="1551280"/>
              <a:ext cx="59453" cy="1600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6" name="Volný tvar 73"/>
            <p:cNvSpPr>
              <a:spLocks/>
            </p:cNvSpPr>
            <p:nvPr/>
          </p:nvSpPr>
          <p:spPr bwMode="invGray">
            <a:xfrm>
              <a:off x="10900358" y="1551280"/>
              <a:ext cx="36188" cy="1600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7" name="Volný tvar 74"/>
            <p:cNvSpPr>
              <a:spLocks/>
            </p:cNvSpPr>
            <p:nvPr/>
          </p:nvSpPr>
          <p:spPr bwMode="invGray">
            <a:xfrm>
              <a:off x="10957226" y="1554481"/>
              <a:ext cx="46528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8" name="Volný tvar 75"/>
            <p:cNvSpPr>
              <a:spLocks/>
            </p:cNvSpPr>
            <p:nvPr/>
          </p:nvSpPr>
          <p:spPr bwMode="invGray">
            <a:xfrm>
              <a:off x="10303249" y="1549678"/>
              <a:ext cx="62037" cy="3200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9" name="Volný tvar 76"/>
            <p:cNvSpPr>
              <a:spLocks/>
            </p:cNvSpPr>
            <p:nvPr/>
          </p:nvSpPr>
          <p:spPr bwMode="invGray">
            <a:xfrm>
              <a:off x="10484192" y="1557680"/>
              <a:ext cx="23265" cy="6401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0" name="Volný tvar 77"/>
            <p:cNvSpPr>
              <a:spLocks/>
            </p:cNvSpPr>
            <p:nvPr/>
          </p:nvSpPr>
          <p:spPr bwMode="invGray">
            <a:xfrm>
              <a:off x="10292910" y="1565681"/>
              <a:ext cx="116320" cy="1601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1" name="Volný tvar 78"/>
            <p:cNvSpPr>
              <a:spLocks/>
            </p:cNvSpPr>
            <p:nvPr/>
          </p:nvSpPr>
          <p:spPr bwMode="invGray">
            <a:xfrm>
              <a:off x="9620841" y="1548079"/>
              <a:ext cx="12925" cy="8000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2" name="Volný tvar 79"/>
            <p:cNvSpPr>
              <a:spLocks/>
            </p:cNvSpPr>
            <p:nvPr/>
          </p:nvSpPr>
          <p:spPr bwMode="invGray">
            <a:xfrm>
              <a:off x="8951358" y="1570482"/>
              <a:ext cx="98225" cy="8000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3" name="Volný tvar 80"/>
            <p:cNvSpPr>
              <a:spLocks/>
            </p:cNvSpPr>
            <p:nvPr/>
          </p:nvSpPr>
          <p:spPr bwMode="invGray">
            <a:xfrm>
              <a:off x="9005640" y="1565681"/>
              <a:ext cx="18095" cy="3200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4" name="Volný tvar 81"/>
            <p:cNvSpPr>
              <a:spLocks/>
            </p:cNvSpPr>
            <p:nvPr/>
          </p:nvSpPr>
          <p:spPr bwMode="invGray">
            <a:xfrm>
              <a:off x="1587033" y="1517675"/>
              <a:ext cx="38774" cy="3200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5" name="Volný tvar 82"/>
            <p:cNvSpPr>
              <a:spLocks/>
            </p:cNvSpPr>
            <p:nvPr/>
          </p:nvSpPr>
          <p:spPr bwMode="invGray">
            <a:xfrm>
              <a:off x="1522411" y="1520875"/>
              <a:ext cx="31019" cy="4801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6" name="Volný tvar 83"/>
            <p:cNvSpPr>
              <a:spLocks/>
            </p:cNvSpPr>
            <p:nvPr/>
          </p:nvSpPr>
          <p:spPr bwMode="invGray">
            <a:xfrm>
              <a:off x="6650815" y="1573682"/>
              <a:ext cx="33603" cy="3200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7" name="Volný tvar 84"/>
            <p:cNvSpPr>
              <a:spLocks/>
            </p:cNvSpPr>
            <p:nvPr/>
          </p:nvSpPr>
          <p:spPr bwMode="invGray">
            <a:xfrm>
              <a:off x="6162272" y="1567282"/>
              <a:ext cx="15509" cy="4800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8" name="Volný tvar 85"/>
            <p:cNvSpPr>
              <a:spLocks/>
            </p:cNvSpPr>
            <p:nvPr/>
          </p:nvSpPr>
          <p:spPr bwMode="invGray">
            <a:xfrm>
              <a:off x="5738351" y="1570482"/>
              <a:ext cx="62037" cy="6401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</p:grp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9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81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A5877-F525-4664-A61C-CFAD3062903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ine"/>
          <p:cNvGrpSpPr>
            <a:grpSpLocks/>
          </p:cNvGrpSpPr>
          <p:nvPr/>
        </p:nvGrpSpPr>
        <p:grpSpPr bwMode="auto">
          <a:xfrm>
            <a:off x="1522413" y="1514475"/>
            <a:ext cx="10569575" cy="63500"/>
            <a:chOff x="1522413" y="1514475"/>
            <a:chExt cx="10569575" cy="64008"/>
          </a:xfrm>
        </p:grpSpPr>
        <p:sp>
          <p:nvSpPr>
            <p:cNvPr id="5" name="Volný tvar 10"/>
            <p:cNvSpPr>
              <a:spLocks/>
            </p:cNvSpPr>
            <p:nvPr/>
          </p:nvSpPr>
          <p:spPr bwMode="invGray">
            <a:xfrm>
              <a:off x="12028488" y="1525677"/>
              <a:ext cx="63500" cy="4800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" name="Volný tvar 11"/>
            <p:cNvSpPr>
              <a:spLocks/>
            </p:cNvSpPr>
            <p:nvPr/>
          </p:nvSpPr>
          <p:spPr bwMode="invGray">
            <a:xfrm>
              <a:off x="12022138" y="1533677"/>
              <a:ext cx="19050" cy="0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" name="Volný tvar 12"/>
            <p:cNvSpPr>
              <a:spLocks/>
            </p:cNvSpPr>
            <p:nvPr/>
          </p:nvSpPr>
          <p:spPr bwMode="invGray">
            <a:xfrm>
              <a:off x="12041188" y="1532078"/>
              <a:ext cx="39687" cy="6401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" name="Volný tvar 15"/>
            <p:cNvSpPr>
              <a:spLocks/>
            </p:cNvSpPr>
            <p:nvPr/>
          </p:nvSpPr>
          <p:spPr bwMode="invGray">
            <a:xfrm>
              <a:off x="11831638" y="1527277"/>
              <a:ext cx="42862" cy="4801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" name="Volný tvar 16"/>
            <p:cNvSpPr>
              <a:spLocks/>
            </p:cNvSpPr>
            <p:nvPr/>
          </p:nvSpPr>
          <p:spPr bwMode="invGray">
            <a:xfrm>
              <a:off x="11809413" y="1532078"/>
              <a:ext cx="41275" cy="1600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" name="Volný tvar 17"/>
            <p:cNvSpPr>
              <a:spLocks/>
            </p:cNvSpPr>
            <p:nvPr/>
          </p:nvSpPr>
          <p:spPr bwMode="invGray">
            <a:xfrm>
              <a:off x="12003088" y="1538479"/>
              <a:ext cx="77787" cy="3200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" name="Volný tvar 18"/>
            <p:cNvSpPr>
              <a:spLocks/>
            </p:cNvSpPr>
            <p:nvPr/>
          </p:nvSpPr>
          <p:spPr bwMode="invGray">
            <a:xfrm>
              <a:off x="11664950" y="1522477"/>
              <a:ext cx="39688" cy="4800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" name="Volný tvar 19"/>
            <p:cNvSpPr>
              <a:spLocks/>
            </p:cNvSpPr>
            <p:nvPr/>
          </p:nvSpPr>
          <p:spPr bwMode="invGray">
            <a:xfrm>
              <a:off x="11506200" y="1522477"/>
              <a:ext cx="92075" cy="4800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3" name="Volný tvar 20"/>
            <p:cNvSpPr>
              <a:spLocks/>
            </p:cNvSpPr>
            <p:nvPr/>
          </p:nvSpPr>
          <p:spPr bwMode="invGray">
            <a:xfrm>
              <a:off x="11471275" y="1525677"/>
              <a:ext cx="34925" cy="3200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4" name="Volný tvar 21"/>
            <p:cNvSpPr>
              <a:spLocks/>
            </p:cNvSpPr>
            <p:nvPr/>
          </p:nvSpPr>
          <p:spPr bwMode="invGray">
            <a:xfrm>
              <a:off x="11710988" y="1528877"/>
              <a:ext cx="30162" cy="4800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5" name="Volný tvar 22"/>
            <p:cNvSpPr>
              <a:spLocks/>
            </p:cNvSpPr>
            <p:nvPr/>
          </p:nvSpPr>
          <p:spPr bwMode="invGray">
            <a:xfrm>
              <a:off x="11691938" y="1533677"/>
              <a:ext cx="34925" cy="0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6" name="Volný tvar 23"/>
            <p:cNvSpPr>
              <a:spLocks/>
            </p:cNvSpPr>
            <p:nvPr/>
          </p:nvSpPr>
          <p:spPr bwMode="invGray">
            <a:xfrm>
              <a:off x="11741150" y="1533677"/>
              <a:ext cx="4763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7" name="Volný tvar 24"/>
            <p:cNvSpPr>
              <a:spLocks/>
            </p:cNvSpPr>
            <p:nvPr/>
          </p:nvSpPr>
          <p:spPr bwMode="invGray">
            <a:xfrm>
              <a:off x="11841163" y="1538479"/>
              <a:ext cx="71437" cy="8000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8" name="Volný tvar 25"/>
            <p:cNvSpPr>
              <a:spLocks/>
            </p:cNvSpPr>
            <p:nvPr/>
          </p:nvSpPr>
          <p:spPr bwMode="invGray">
            <a:xfrm>
              <a:off x="11764963" y="1535278"/>
              <a:ext cx="44450" cy="3200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9" name="Volný tvar 26"/>
            <p:cNvSpPr>
              <a:spLocks/>
            </p:cNvSpPr>
            <p:nvPr/>
          </p:nvSpPr>
          <p:spPr bwMode="invGray">
            <a:xfrm>
              <a:off x="11744325" y="1538479"/>
              <a:ext cx="20638" cy="1600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0" name="Volný tvar 27"/>
            <p:cNvSpPr>
              <a:spLocks/>
            </p:cNvSpPr>
            <p:nvPr/>
          </p:nvSpPr>
          <p:spPr bwMode="invGray">
            <a:xfrm>
              <a:off x="11482388" y="1532078"/>
              <a:ext cx="85725" cy="3200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1" name="Volný tvar 28"/>
            <p:cNvSpPr>
              <a:spLocks/>
            </p:cNvSpPr>
            <p:nvPr/>
          </p:nvSpPr>
          <p:spPr bwMode="invGray">
            <a:xfrm>
              <a:off x="11626850" y="1533677"/>
              <a:ext cx="4763" cy="0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2" name="Volný tvar 29"/>
            <p:cNvSpPr>
              <a:spLocks/>
            </p:cNvSpPr>
            <p:nvPr/>
          </p:nvSpPr>
          <p:spPr bwMode="invGray">
            <a:xfrm>
              <a:off x="11261725" y="1533677"/>
              <a:ext cx="4763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3" name="Volný tvar 30"/>
            <p:cNvSpPr>
              <a:spLocks/>
            </p:cNvSpPr>
            <p:nvPr/>
          </p:nvSpPr>
          <p:spPr bwMode="invGray">
            <a:xfrm>
              <a:off x="11553825" y="1533677"/>
              <a:ext cx="44450" cy="3200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4" name="Volný tvar 31"/>
            <p:cNvSpPr>
              <a:spLocks/>
            </p:cNvSpPr>
            <p:nvPr/>
          </p:nvSpPr>
          <p:spPr bwMode="invGray">
            <a:xfrm>
              <a:off x="11409363" y="1528877"/>
              <a:ext cx="31750" cy="3200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5" name="Volný tvar 32"/>
            <p:cNvSpPr>
              <a:spLocks/>
            </p:cNvSpPr>
            <p:nvPr/>
          </p:nvSpPr>
          <p:spPr bwMode="invGray">
            <a:xfrm>
              <a:off x="11618913" y="153207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6" name="Volný tvar 33"/>
            <p:cNvSpPr>
              <a:spLocks/>
            </p:cNvSpPr>
            <p:nvPr/>
          </p:nvSpPr>
          <p:spPr bwMode="invGray">
            <a:xfrm>
              <a:off x="11598275" y="1532078"/>
              <a:ext cx="28575" cy="1600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7" name="Volný tvar 34"/>
            <p:cNvSpPr>
              <a:spLocks/>
            </p:cNvSpPr>
            <p:nvPr/>
          </p:nvSpPr>
          <p:spPr bwMode="invGray">
            <a:xfrm>
              <a:off x="11137900" y="1533677"/>
              <a:ext cx="188913" cy="24004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8" name="Volný tvar 35"/>
            <p:cNvSpPr>
              <a:spLocks/>
            </p:cNvSpPr>
            <p:nvPr/>
          </p:nvSpPr>
          <p:spPr bwMode="invGray">
            <a:xfrm>
              <a:off x="11266488" y="1528877"/>
              <a:ext cx="95250" cy="4800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9" name="Volný tvar 36"/>
            <p:cNvSpPr>
              <a:spLocks/>
            </p:cNvSpPr>
            <p:nvPr/>
          </p:nvSpPr>
          <p:spPr bwMode="invGray">
            <a:xfrm>
              <a:off x="11361738" y="1532078"/>
              <a:ext cx="134937" cy="11201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0" name="Volný tvar 37"/>
            <p:cNvSpPr>
              <a:spLocks/>
            </p:cNvSpPr>
            <p:nvPr/>
          </p:nvSpPr>
          <p:spPr bwMode="invGray">
            <a:xfrm>
              <a:off x="11834813" y="1552880"/>
              <a:ext cx="9525" cy="160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1" name="Volný tvar 38"/>
            <p:cNvSpPr>
              <a:spLocks/>
            </p:cNvSpPr>
            <p:nvPr/>
          </p:nvSpPr>
          <p:spPr bwMode="invGray">
            <a:xfrm>
              <a:off x="11764963" y="1543279"/>
              <a:ext cx="117475" cy="9601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2" name="Volný tvar 39"/>
            <p:cNvSpPr>
              <a:spLocks/>
            </p:cNvSpPr>
            <p:nvPr/>
          </p:nvSpPr>
          <p:spPr bwMode="invGray">
            <a:xfrm>
              <a:off x="11555413" y="1543279"/>
              <a:ext cx="69850" cy="6401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3" name="Volný tvar 40"/>
            <p:cNvSpPr>
              <a:spLocks/>
            </p:cNvSpPr>
            <p:nvPr/>
          </p:nvSpPr>
          <p:spPr bwMode="invGray">
            <a:xfrm>
              <a:off x="11223625" y="1527277"/>
              <a:ext cx="38100" cy="6401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4" name="Volný tvar 41"/>
            <p:cNvSpPr>
              <a:spLocks/>
            </p:cNvSpPr>
            <p:nvPr/>
          </p:nvSpPr>
          <p:spPr bwMode="invGray">
            <a:xfrm>
              <a:off x="11145838" y="1528877"/>
              <a:ext cx="22225" cy="3200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5" name="Volný tvar 42"/>
            <p:cNvSpPr>
              <a:spLocks/>
            </p:cNvSpPr>
            <p:nvPr/>
          </p:nvSpPr>
          <p:spPr bwMode="invGray">
            <a:xfrm>
              <a:off x="6197600" y="1565681"/>
              <a:ext cx="20638" cy="160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6" name="Volný tvar 43"/>
            <p:cNvSpPr>
              <a:spLocks/>
            </p:cNvSpPr>
            <p:nvPr/>
          </p:nvSpPr>
          <p:spPr bwMode="invGray">
            <a:xfrm>
              <a:off x="6356350" y="1565681"/>
              <a:ext cx="9525" cy="0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7" name="Volný tvar 44"/>
            <p:cNvSpPr>
              <a:spLocks/>
            </p:cNvSpPr>
            <p:nvPr/>
          </p:nvSpPr>
          <p:spPr bwMode="invGray">
            <a:xfrm>
              <a:off x="8950325" y="1522477"/>
              <a:ext cx="61913" cy="6401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8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200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9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3200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0" name="Volný tvar 47"/>
            <p:cNvSpPr>
              <a:spLocks/>
            </p:cNvSpPr>
            <p:nvPr/>
          </p:nvSpPr>
          <p:spPr bwMode="invGray">
            <a:xfrm>
              <a:off x="5410200" y="1568882"/>
              <a:ext cx="36513" cy="3200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1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801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2" name="Volný tvar 49"/>
            <p:cNvSpPr>
              <a:spLocks/>
            </p:cNvSpPr>
            <p:nvPr/>
          </p:nvSpPr>
          <p:spPr bwMode="invGray">
            <a:xfrm>
              <a:off x="6257925" y="1525677"/>
              <a:ext cx="19050" cy="1600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3" name="Volný tvar 50"/>
            <p:cNvSpPr>
              <a:spLocks/>
            </p:cNvSpPr>
            <p:nvPr/>
          </p:nvSpPr>
          <p:spPr bwMode="invGray">
            <a:xfrm>
              <a:off x="10134600" y="1527277"/>
              <a:ext cx="71438" cy="4801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4" name="Volný tvar 51"/>
            <p:cNvSpPr>
              <a:spLocks/>
            </p:cNvSpPr>
            <p:nvPr/>
          </p:nvSpPr>
          <p:spPr bwMode="invGray">
            <a:xfrm>
              <a:off x="2582863" y="1559281"/>
              <a:ext cx="7937" cy="160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5" name="Volný tvar 52"/>
            <p:cNvSpPr>
              <a:spLocks/>
            </p:cNvSpPr>
            <p:nvPr/>
          </p:nvSpPr>
          <p:spPr bwMode="invGray">
            <a:xfrm>
              <a:off x="1762125" y="1522477"/>
              <a:ext cx="34925" cy="0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6" name="Volný tvar 53"/>
            <p:cNvSpPr>
              <a:spLocks/>
            </p:cNvSpPr>
            <p:nvPr/>
          </p:nvSpPr>
          <p:spPr bwMode="invGray">
            <a:xfrm>
              <a:off x="10812463" y="1528877"/>
              <a:ext cx="19050" cy="1600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7" name="Volný tvar 54"/>
            <p:cNvSpPr>
              <a:spLocks/>
            </p:cNvSpPr>
            <p:nvPr/>
          </p:nvSpPr>
          <p:spPr bwMode="invGray">
            <a:xfrm>
              <a:off x="10896600" y="1544879"/>
              <a:ext cx="7938" cy="3200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8" name="Volný tvar 55"/>
            <p:cNvSpPr>
              <a:spLocks/>
            </p:cNvSpPr>
            <p:nvPr/>
          </p:nvSpPr>
          <p:spPr bwMode="invGray">
            <a:xfrm>
              <a:off x="9947275" y="1554481"/>
              <a:ext cx="4763" cy="0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9" name="Volný tvar 56"/>
            <p:cNvSpPr>
              <a:spLocks/>
            </p:cNvSpPr>
            <p:nvPr/>
          </p:nvSpPr>
          <p:spPr bwMode="invGray">
            <a:xfrm>
              <a:off x="10817225" y="1532078"/>
              <a:ext cx="23813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0" name="Volný tvar 57"/>
            <p:cNvSpPr>
              <a:spLocks/>
            </p:cNvSpPr>
            <p:nvPr/>
          </p:nvSpPr>
          <p:spPr bwMode="invGray">
            <a:xfrm>
              <a:off x="10836275" y="1528877"/>
              <a:ext cx="19050" cy="1600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1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60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2" name="Volný tvar 59"/>
            <p:cNvSpPr>
              <a:spLocks/>
            </p:cNvSpPr>
            <p:nvPr/>
          </p:nvSpPr>
          <p:spPr bwMode="invGray">
            <a:xfrm>
              <a:off x="4092575" y="1552880"/>
              <a:ext cx="20638" cy="1601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3" name="Volný tvar 60"/>
            <p:cNvSpPr>
              <a:spLocks/>
            </p:cNvSpPr>
            <p:nvPr/>
          </p:nvSpPr>
          <p:spPr bwMode="invGray">
            <a:xfrm>
              <a:off x="8528050" y="1567282"/>
              <a:ext cx="3175" cy="1600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4" name="Volný tvar 61"/>
            <p:cNvSpPr>
              <a:spLocks/>
            </p:cNvSpPr>
            <p:nvPr/>
          </p:nvSpPr>
          <p:spPr bwMode="invGray">
            <a:xfrm>
              <a:off x="8461375" y="1556080"/>
              <a:ext cx="66675" cy="14402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5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6" name="Volný tvar 63"/>
            <p:cNvSpPr>
              <a:spLocks/>
            </p:cNvSpPr>
            <p:nvPr/>
          </p:nvSpPr>
          <p:spPr bwMode="invGray">
            <a:xfrm>
              <a:off x="7508875" y="1559281"/>
              <a:ext cx="11113" cy="4801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7" name="Volný tvar 64"/>
            <p:cNvSpPr>
              <a:spLocks/>
            </p:cNvSpPr>
            <p:nvPr/>
          </p:nvSpPr>
          <p:spPr bwMode="invGray">
            <a:xfrm>
              <a:off x="5434013" y="1567282"/>
              <a:ext cx="4762" cy="160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8" name="Volný tvar 65"/>
            <p:cNvSpPr>
              <a:spLocks/>
            </p:cNvSpPr>
            <p:nvPr/>
          </p:nvSpPr>
          <p:spPr bwMode="invGray">
            <a:xfrm>
              <a:off x="9672638" y="1567282"/>
              <a:ext cx="25400" cy="3200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9" name="Volný tvar 66"/>
            <p:cNvSpPr>
              <a:spLocks/>
            </p:cNvSpPr>
            <p:nvPr/>
          </p:nvSpPr>
          <p:spPr bwMode="invGray">
            <a:xfrm>
              <a:off x="10966450" y="1528877"/>
              <a:ext cx="39688" cy="3200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0" name="Volný tvar 67"/>
            <p:cNvSpPr>
              <a:spLocks/>
            </p:cNvSpPr>
            <p:nvPr/>
          </p:nvSpPr>
          <p:spPr bwMode="invGray">
            <a:xfrm>
              <a:off x="11329988" y="1552880"/>
              <a:ext cx="44450" cy="1601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1" name="Volný tvar 68"/>
            <p:cNvSpPr>
              <a:spLocks/>
            </p:cNvSpPr>
            <p:nvPr/>
          </p:nvSpPr>
          <p:spPr bwMode="invGray">
            <a:xfrm>
              <a:off x="11042650" y="1540078"/>
              <a:ext cx="60325" cy="6401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2" name="Volný tvar 69"/>
            <p:cNvSpPr>
              <a:spLocks/>
            </p:cNvSpPr>
            <p:nvPr/>
          </p:nvSpPr>
          <p:spPr bwMode="invGray">
            <a:xfrm>
              <a:off x="11106150" y="1543279"/>
              <a:ext cx="28575" cy="0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3" name="Volný tvar 70"/>
            <p:cNvSpPr>
              <a:spLocks/>
            </p:cNvSpPr>
            <p:nvPr/>
          </p:nvSpPr>
          <p:spPr bwMode="invGray">
            <a:xfrm>
              <a:off x="10679113" y="1525677"/>
              <a:ext cx="103187" cy="9601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4" name="Volný tvar 71"/>
            <p:cNvSpPr>
              <a:spLocks/>
            </p:cNvSpPr>
            <p:nvPr/>
          </p:nvSpPr>
          <p:spPr bwMode="invGray">
            <a:xfrm>
              <a:off x="11039475" y="1549679"/>
              <a:ext cx="26988" cy="4801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5" name="Volný tvar 72"/>
            <p:cNvSpPr>
              <a:spLocks/>
            </p:cNvSpPr>
            <p:nvPr/>
          </p:nvSpPr>
          <p:spPr bwMode="invGray">
            <a:xfrm>
              <a:off x="10841038" y="1549679"/>
              <a:ext cx="58737" cy="1601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6" name="Volný tvar 73"/>
            <p:cNvSpPr>
              <a:spLocks/>
            </p:cNvSpPr>
            <p:nvPr/>
          </p:nvSpPr>
          <p:spPr bwMode="invGray">
            <a:xfrm>
              <a:off x="10899775" y="1549679"/>
              <a:ext cx="36513" cy="160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7" name="Volný tvar 74"/>
            <p:cNvSpPr>
              <a:spLocks/>
            </p:cNvSpPr>
            <p:nvPr/>
          </p:nvSpPr>
          <p:spPr bwMode="invGray">
            <a:xfrm>
              <a:off x="10958513" y="1554481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8" name="Volný tvar 75"/>
            <p:cNvSpPr>
              <a:spLocks/>
            </p:cNvSpPr>
            <p:nvPr/>
          </p:nvSpPr>
          <p:spPr bwMode="invGray">
            <a:xfrm>
              <a:off x="10304463" y="1549679"/>
              <a:ext cx="61912" cy="3200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9" name="Volný tvar 76"/>
            <p:cNvSpPr>
              <a:spLocks/>
            </p:cNvSpPr>
            <p:nvPr/>
          </p:nvSpPr>
          <p:spPr bwMode="invGray">
            <a:xfrm>
              <a:off x="10483850" y="1557681"/>
              <a:ext cx="23813" cy="6401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0" name="Volný tvar 77"/>
            <p:cNvSpPr>
              <a:spLocks/>
            </p:cNvSpPr>
            <p:nvPr/>
          </p:nvSpPr>
          <p:spPr bwMode="invGray">
            <a:xfrm>
              <a:off x="10291763" y="1564082"/>
              <a:ext cx="117475" cy="1600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1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002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2" name="Volný tvar 79"/>
            <p:cNvSpPr>
              <a:spLocks/>
            </p:cNvSpPr>
            <p:nvPr/>
          </p:nvSpPr>
          <p:spPr bwMode="invGray">
            <a:xfrm>
              <a:off x="8951913" y="1568882"/>
              <a:ext cx="96837" cy="8002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3" name="Volný tvar 80"/>
            <p:cNvSpPr>
              <a:spLocks/>
            </p:cNvSpPr>
            <p:nvPr/>
          </p:nvSpPr>
          <p:spPr bwMode="invGray">
            <a:xfrm>
              <a:off x="9005888" y="1565681"/>
              <a:ext cx="17462" cy="3200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4" name="Volný tvar 81"/>
            <p:cNvSpPr>
              <a:spLocks/>
            </p:cNvSpPr>
            <p:nvPr/>
          </p:nvSpPr>
          <p:spPr bwMode="invGray">
            <a:xfrm>
              <a:off x="1587500" y="1517675"/>
              <a:ext cx="38100" cy="3200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5" name="Volný tvar 82"/>
            <p:cNvSpPr>
              <a:spLocks/>
            </p:cNvSpPr>
            <p:nvPr/>
          </p:nvSpPr>
          <p:spPr bwMode="invGray">
            <a:xfrm>
              <a:off x="1522413" y="1519276"/>
              <a:ext cx="30162" cy="4800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6" name="Volný tvar 83"/>
            <p:cNvSpPr>
              <a:spLocks/>
            </p:cNvSpPr>
            <p:nvPr/>
          </p:nvSpPr>
          <p:spPr bwMode="invGray">
            <a:xfrm>
              <a:off x="6650038" y="1573683"/>
              <a:ext cx="33337" cy="3200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7" name="Volný tvar 84"/>
            <p:cNvSpPr>
              <a:spLocks/>
            </p:cNvSpPr>
            <p:nvPr/>
          </p:nvSpPr>
          <p:spPr bwMode="invGray">
            <a:xfrm>
              <a:off x="6162675" y="1565681"/>
              <a:ext cx="15875" cy="4801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8" name="Volný tvar 85"/>
            <p:cNvSpPr>
              <a:spLocks/>
            </p:cNvSpPr>
            <p:nvPr/>
          </p:nvSpPr>
          <p:spPr bwMode="invGray">
            <a:xfrm>
              <a:off x="5738813" y="1570483"/>
              <a:ext cx="60325" cy="6401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9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81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71CC0-5FBD-4088-9E6A-FC08F53400B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5" name="Volný tvar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" name="Volný tvar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" name="Volný tvar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" name="Volný tvar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" name="Volný tvar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" name="Volný tvar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" name="Volný tvar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" name="Volný tvar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3" name="Volný tvar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4" name="Volný tvar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5" name="Volný tvar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6" name="Volný tvar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7" name="Volný tvar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8" name="Volný tvar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9" name="Volný tvar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0" name="Volný tvar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1" name="Volný tvar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2" name="Volný tvar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3" name="Volný tvar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4" name="Volný tvar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5" name="Volný tvar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6" name="Volný tvar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7" name="Volný tvar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8" name="Volný tvar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9" name="Volný tvar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0" name="Volný tvar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1" name="Volný tvar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2" name="Volný tvar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3" name="Volný tvar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4" name="Volný tvar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5" name="Volný tvar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6" name="Volný tvar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7" name="Volný tvar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8" name="Volný tvar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9" name="Volný tvar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0" name="Volný tvar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1" name="Volný tvar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2" name="Volný tvar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3" name="Volný tvar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4" name="Volný tvar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5" name="Volný tvar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6" name="Volný tvar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7" name="Volný tvar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8" name="Volný tvar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9" name="Volný tvar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0" name="Volný tvar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1" name="Volný tvar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2" name="Volný tvar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3" name="Volný tvar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4" name="Volný tvar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5" name="Volný tvar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6" name="Volný tvar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7" name="Volný tvar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8" name="Volný tvar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9" name="Volný tvar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0" name="Volný tvar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1" name="Volný tvar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2" name="Volný tvar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3" name="Volný tvar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4" name="Volný tvar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5" name="Volný tvar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6" name="Volný tvar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7" name="Volný tvar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8" name="Volný tvar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9" name="Volný tvar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0" name="Volný tvar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1" name="Volný tvar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2" name="Volný tvar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3" name="Volný tvar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4" name="Volný tvar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5" name="Volný tvar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6" name="Volný tvar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7" name="Volný tvar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8" name="Volný tvar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9" name="Volný tvar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0" name="Volný tvar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1" name="Volný tvar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2" name="Volný tvar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3" name="Volný tvar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4" name="Volný tvar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5" name="Volný tvar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6" name="Volný tvar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7" name="Volný tvar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8" name="Volný tvar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9" name="Volný tvar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0" name="Volný tvar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1" name="Volný tvar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2" name="Volný tvar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3" name="Volný tvar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4" name="Volný tvar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5" name="Volný tvar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6" name="Volný tvar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7" name="Volný tvar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8" name="Volný tvar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9" name="Volný tvar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0" name="Volný tvar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1" name="Volný tvar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2" name="Volný tvar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3" name="Volný tvar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4" name="Volný tvar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5" name="Volný tvar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6" name="Volný tvar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7" name="Volný tvar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8" name="Volný tvar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9" name="Volný tvar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0" name="Volný tvar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1" name="Volný tvar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2" name="Volný tvar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3" name="Volný tvar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4" name="Volný tvar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5" name="Volný tvar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6" name="Volný tvar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7" name="Volný tvar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8" name="Volný tvar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9" name="Volný tvar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0" name="Volný tvar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1" name="Volný tvar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2" name="Volný tvar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3" name="Volný tvar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4" name="Volný tvar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5" name="Volný tvar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6" name="Volný tvar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7" name="Volný tvar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128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9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13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5C4BE-7D04-4E0A-AE1E-2460AFAC774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line"/>
          <p:cNvGrpSpPr>
            <a:grpSpLocks/>
          </p:cNvGrpSpPr>
          <p:nvPr/>
        </p:nvGrpSpPr>
        <p:grpSpPr bwMode="auto">
          <a:xfrm>
            <a:off x="1522413" y="1514475"/>
            <a:ext cx="10569575" cy="63500"/>
            <a:chOff x="1522413" y="1514475"/>
            <a:chExt cx="10569575" cy="64008"/>
          </a:xfrm>
        </p:grpSpPr>
        <p:sp>
          <p:nvSpPr>
            <p:cNvPr id="6" name="Volný tvar 10"/>
            <p:cNvSpPr>
              <a:spLocks/>
            </p:cNvSpPr>
            <p:nvPr/>
          </p:nvSpPr>
          <p:spPr bwMode="invGray">
            <a:xfrm>
              <a:off x="12028488" y="1525677"/>
              <a:ext cx="63500" cy="4800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" name="Volný tvar 11"/>
            <p:cNvSpPr>
              <a:spLocks/>
            </p:cNvSpPr>
            <p:nvPr/>
          </p:nvSpPr>
          <p:spPr bwMode="invGray">
            <a:xfrm>
              <a:off x="12022138" y="1533677"/>
              <a:ext cx="19050" cy="0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" name="Volný tvar 12"/>
            <p:cNvSpPr>
              <a:spLocks/>
            </p:cNvSpPr>
            <p:nvPr/>
          </p:nvSpPr>
          <p:spPr bwMode="invGray">
            <a:xfrm>
              <a:off x="12041188" y="1532078"/>
              <a:ext cx="39687" cy="6401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" name="Volný tvar 15"/>
            <p:cNvSpPr>
              <a:spLocks/>
            </p:cNvSpPr>
            <p:nvPr/>
          </p:nvSpPr>
          <p:spPr bwMode="invGray">
            <a:xfrm>
              <a:off x="11831638" y="1527277"/>
              <a:ext cx="42862" cy="4801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" name="Volný tvar 16"/>
            <p:cNvSpPr>
              <a:spLocks/>
            </p:cNvSpPr>
            <p:nvPr/>
          </p:nvSpPr>
          <p:spPr bwMode="invGray">
            <a:xfrm>
              <a:off x="11809413" y="1532078"/>
              <a:ext cx="41275" cy="1600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" name="Volný tvar 17"/>
            <p:cNvSpPr>
              <a:spLocks/>
            </p:cNvSpPr>
            <p:nvPr/>
          </p:nvSpPr>
          <p:spPr bwMode="invGray">
            <a:xfrm>
              <a:off x="12003088" y="1538479"/>
              <a:ext cx="77787" cy="3200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" name="Volný tvar 18"/>
            <p:cNvSpPr>
              <a:spLocks/>
            </p:cNvSpPr>
            <p:nvPr/>
          </p:nvSpPr>
          <p:spPr bwMode="invGray">
            <a:xfrm>
              <a:off x="11664950" y="1522477"/>
              <a:ext cx="39688" cy="4800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3" name="Volný tvar 19"/>
            <p:cNvSpPr>
              <a:spLocks/>
            </p:cNvSpPr>
            <p:nvPr/>
          </p:nvSpPr>
          <p:spPr bwMode="invGray">
            <a:xfrm>
              <a:off x="11506200" y="1522477"/>
              <a:ext cx="92075" cy="4800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4" name="Volný tvar 20"/>
            <p:cNvSpPr>
              <a:spLocks/>
            </p:cNvSpPr>
            <p:nvPr/>
          </p:nvSpPr>
          <p:spPr bwMode="invGray">
            <a:xfrm>
              <a:off x="11471275" y="1525677"/>
              <a:ext cx="34925" cy="3200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5" name="Volný tvar 21"/>
            <p:cNvSpPr>
              <a:spLocks/>
            </p:cNvSpPr>
            <p:nvPr/>
          </p:nvSpPr>
          <p:spPr bwMode="invGray">
            <a:xfrm>
              <a:off x="11710988" y="1528877"/>
              <a:ext cx="30162" cy="4800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6" name="Volný tvar 22"/>
            <p:cNvSpPr>
              <a:spLocks/>
            </p:cNvSpPr>
            <p:nvPr/>
          </p:nvSpPr>
          <p:spPr bwMode="invGray">
            <a:xfrm>
              <a:off x="11691938" y="1533677"/>
              <a:ext cx="34925" cy="0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7" name="Volný tvar 23"/>
            <p:cNvSpPr>
              <a:spLocks/>
            </p:cNvSpPr>
            <p:nvPr/>
          </p:nvSpPr>
          <p:spPr bwMode="invGray">
            <a:xfrm>
              <a:off x="11741150" y="1533677"/>
              <a:ext cx="4763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8" name="Volný tvar 24"/>
            <p:cNvSpPr>
              <a:spLocks/>
            </p:cNvSpPr>
            <p:nvPr/>
          </p:nvSpPr>
          <p:spPr bwMode="invGray">
            <a:xfrm>
              <a:off x="11841163" y="1538479"/>
              <a:ext cx="71437" cy="8000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9" name="Volný tvar 25"/>
            <p:cNvSpPr>
              <a:spLocks/>
            </p:cNvSpPr>
            <p:nvPr/>
          </p:nvSpPr>
          <p:spPr bwMode="invGray">
            <a:xfrm>
              <a:off x="11764963" y="1535278"/>
              <a:ext cx="44450" cy="3200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0" name="Volný tvar 26"/>
            <p:cNvSpPr>
              <a:spLocks/>
            </p:cNvSpPr>
            <p:nvPr/>
          </p:nvSpPr>
          <p:spPr bwMode="invGray">
            <a:xfrm>
              <a:off x="11744325" y="1538479"/>
              <a:ext cx="20638" cy="1600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1" name="Volný tvar 27"/>
            <p:cNvSpPr>
              <a:spLocks/>
            </p:cNvSpPr>
            <p:nvPr/>
          </p:nvSpPr>
          <p:spPr bwMode="invGray">
            <a:xfrm>
              <a:off x="11482388" y="1532078"/>
              <a:ext cx="85725" cy="3200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2" name="Volný tvar 28"/>
            <p:cNvSpPr>
              <a:spLocks/>
            </p:cNvSpPr>
            <p:nvPr/>
          </p:nvSpPr>
          <p:spPr bwMode="invGray">
            <a:xfrm>
              <a:off x="11626850" y="1533677"/>
              <a:ext cx="4763" cy="0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3" name="Volný tvar 29"/>
            <p:cNvSpPr>
              <a:spLocks/>
            </p:cNvSpPr>
            <p:nvPr/>
          </p:nvSpPr>
          <p:spPr bwMode="invGray">
            <a:xfrm>
              <a:off x="11261725" y="1533677"/>
              <a:ext cx="4763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4" name="Volný tvar 30"/>
            <p:cNvSpPr>
              <a:spLocks/>
            </p:cNvSpPr>
            <p:nvPr/>
          </p:nvSpPr>
          <p:spPr bwMode="invGray">
            <a:xfrm>
              <a:off x="11553825" y="1533677"/>
              <a:ext cx="44450" cy="3200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5" name="Volný tvar 31"/>
            <p:cNvSpPr>
              <a:spLocks/>
            </p:cNvSpPr>
            <p:nvPr/>
          </p:nvSpPr>
          <p:spPr bwMode="invGray">
            <a:xfrm>
              <a:off x="11409363" y="1528877"/>
              <a:ext cx="31750" cy="3200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6" name="Volný tvar 32"/>
            <p:cNvSpPr>
              <a:spLocks/>
            </p:cNvSpPr>
            <p:nvPr/>
          </p:nvSpPr>
          <p:spPr bwMode="invGray">
            <a:xfrm>
              <a:off x="11618913" y="153207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7" name="Volný tvar 33"/>
            <p:cNvSpPr>
              <a:spLocks/>
            </p:cNvSpPr>
            <p:nvPr/>
          </p:nvSpPr>
          <p:spPr bwMode="invGray">
            <a:xfrm>
              <a:off x="11598275" y="1532078"/>
              <a:ext cx="28575" cy="1600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8" name="Volný tvar 34"/>
            <p:cNvSpPr>
              <a:spLocks/>
            </p:cNvSpPr>
            <p:nvPr/>
          </p:nvSpPr>
          <p:spPr bwMode="invGray">
            <a:xfrm>
              <a:off x="11137900" y="1533677"/>
              <a:ext cx="188913" cy="24004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9" name="Volný tvar 35"/>
            <p:cNvSpPr>
              <a:spLocks/>
            </p:cNvSpPr>
            <p:nvPr/>
          </p:nvSpPr>
          <p:spPr bwMode="invGray">
            <a:xfrm>
              <a:off x="11266488" y="1528877"/>
              <a:ext cx="95250" cy="4800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0" name="Volný tvar 36"/>
            <p:cNvSpPr>
              <a:spLocks/>
            </p:cNvSpPr>
            <p:nvPr/>
          </p:nvSpPr>
          <p:spPr bwMode="invGray">
            <a:xfrm>
              <a:off x="11361738" y="1532078"/>
              <a:ext cx="134937" cy="11201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1" name="Volný tvar 37"/>
            <p:cNvSpPr>
              <a:spLocks/>
            </p:cNvSpPr>
            <p:nvPr/>
          </p:nvSpPr>
          <p:spPr bwMode="invGray">
            <a:xfrm>
              <a:off x="11834813" y="1552880"/>
              <a:ext cx="9525" cy="160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2" name="Volný tvar 38"/>
            <p:cNvSpPr>
              <a:spLocks/>
            </p:cNvSpPr>
            <p:nvPr/>
          </p:nvSpPr>
          <p:spPr bwMode="invGray">
            <a:xfrm>
              <a:off x="11764963" y="1543279"/>
              <a:ext cx="117475" cy="9601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3" name="Volný tvar 39"/>
            <p:cNvSpPr>
              <a:spLocks/>
            </p:cNvSpPr>
            <p:nvPr/>
          </p:nvSpPr>
          <p:spPr bwMode="invGray">
            <a:xfrm>
              <a:off x="11555413" y="1543279"/>
              <a:ext cx="69850" cy="6401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4" name="Volný tvar 40"/>
            <p:cNvSpPr>
              <a:spLocks/>
            </p:cNvSpPr>
            <p:nvPr/>
          </p:nvSpPr>
          <p:spPr bwMode="invGray">
            <a:xfrm>
              <a:off x="11223625" y="1527277"/>
              <a:ext cx="38100" cy="6401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5" name="Volný tvar 41"/>
            <p:cNvSpPr>
              <a:spLocks/>
            </p:cNvSpPr>
            <p:nvPr/>
          </p:nvSpPr>
          <p:spPr bwMode="invGray">
            <a:xfrm>
              <a:off x="11145838" y="1528877"/>
              <a:ext cx="22225" cy="3200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6" name="Volný tvar 42"/>
            <p:cNvSpPr>
              <a:spLocks/>
            </p:cNvSpPr>
            <p:nvPr/>
          </p:nvSpPr>
          <p:spPr bwMode="invGray">
            <a:xfrm>
              <a:off x="6197600" y="1565681"/>
              <a:ext cx="20638" cy="160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7" name="Volný tvar 43"/>
            <p:cNvSpPr>
              <a:spLocks/>
            </p:cNvSpPr>
            <p:nvPr/>
          </p:nvSpPr>
          <p:spPr bwMode="invGray">
            <a:xfrm>
              <a:off x="6356350" y="1565681"/>
              <a:ext cx="9525" cy="0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8" name="Volný tvar 44"/>
            <p:cNvSpPr>
              <a:spLocks/>
            </p:cNvSpPr>
            <p:nvPr/>
          </p:nvSpPr>
          <p:spPr bwMode="invGray">
            <a:xfrm>
              <a:off x="8950325" y="1522477"/>
              <a:ext cx="61913" cy="6401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9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200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0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3200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1" name="Volný tvar 47"/>
            <p:cNvSpPr>
              <a:spLocks/>
            </p:cNvSpPr>
            <p:nvPr/>
          </p:nvSpPr>
          <p:spPr bwMode="invGray">
            <a:xfrm>
              <a:off x="5410200" y="1568882"/>
              <a:ext cx="36513" cy="3200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2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801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3" name="Volný tvar 49"/>
            <p:cNvSpPr>
              <a:spLocks/>
            </p:cNvSpPr>
            <p:nvPr/>
          </p:nvSpPr>
          <p:spPr bwMode="invGray">
            <a:xfrm>
              <a:off x="6257925" y="1525677"/>
              <a:ext cx="19050" cy="1600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4" name="Volný tvar 50"/>
            <p:cNvSpPr>
              <a:spLocks/>
            </p:cNvSpPr>
            <p:nvPr/>
          </p:nvSpPr>
          <p:spPr bwMode="invGray">
            <a:xfrm>
              <a:off x="10134600" y="1527277"/>
              <a:ext cx="71438" cy="4801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5" name="Volný tvar 51"/>
            <p:cNvSpPr>
              <a:spLocks/>
            </p:cNvSpPr>
            <p:nvPr/>
          </p:nvSpPr>
          <p:spPr bwMode="invGray">
            <a:xfrm>
              <a:off x="2582863" y="1559281"/>
              <a:ext cx="7937" cy="160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6" name="Volný tvar 52"/>
            <p:cNvSpPr>
              <a:spLocks/>
            </p:cNvSpPr>
            <p:nvPr/>
          </p:nvSpPr>
          <p:spPr bwMode="invGray">
            <a:xfrm>
              <a:off x="1762125" y="1522477"/>
              <a:ext cx="34925" cy="0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7" name="Volný tvar 53"/>
            <p:cNvSpPr>
              <a:spLocks/>
            </p:cNvSpPr>
            <p:nvPr/>
          </p:nvSpPr>
          <p:spPr bwMode="invGray">
            <a:xfrm>
              <a:off x="10812463" y="1528877"/>
              <a:ext cx="19050" cy="1600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8" name="Volný tvar 54"/>
            <p:cNvSpPr>
              <a:spLocks/>
            </p:cNvSpPr>
            <p:nvPr/>
          </p:nvSpPr>
          <p:spPr bwMode="invGray">
            <a:xfrm>
              <a:off x="10896600" y="1544879"/>
              <a:ext cx="7938" cy="3200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9" name="Volný tvar 55"/>
            <p:cNvSpPr>
              <a:spLocks/>
            </p:cNvSpPr>
            <p:nvPr/>
          </p:nvSpPr>
          <p:spPr bwMode="invGray">
            <a:xfrm>
              <a:off x="9947275" y="1554481"/>
              <a:ext cx="4763" cy="0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0" name="Volný tvar 56"/>
            <p:cNvSpPr>
              <a:spLocks/>
            </p:cNvSpPr>
            <p:nvPr/>
          </p:nvSpPr>
          <p:spPr bwMode="invGray">
            <a:xfrm>
              <a:off x="10817225" y="1532078"/>
              <a:ext cx="23813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1" name="Volný tvar 57"/>
            <p:cNvSpPr>
              <a:spLocks/>
            </p:cNvSpPr>
            <p:nvPr/>
          </p:nvSpPr>
          <p:spPr bwMode="invGray">
            <a:xfrm>
              <a:off x="10836275" y="1528877"/>
              <a:ext cx="19050" cy="1600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2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60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3" name="Volný tvar 59"/>
            <p:cNvSpPr>
              <a:spLocks/>
            </p:cNvSpPr>
            <p:nvPr/>
          </p:nvSpPr>
          <p:spPr bwMode="invGray">
            <a:xfrm>
              <a:off x="4092575" y="1552880"/>
              <a:ext cx="20638" cy="1601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4" name="Volný tvar 60"/>
            <p:cNvSpPr>
              <a:spLocks/>
            </p:cNvSpPr>
            <p:nvPr/>
          </p:nvSpPr>
          <p:spPr bwMode="invGray">
            <a:xfrm>
              <a:off x="8528050" y="1567282"/>
              <a:ext cx="3175" cy="1600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5" name="Volný tvar 61"/>
            <p:cNvSpPr>
              <a:spLocks/>
            </p:cNvSpPr>
            <p:nvPr/>
          </p:nvSpPr>
          <p:spPr bwMode="invGray">
            <a:xfrm>
              <a:off x="8461375" y="1556080"/>
              <a:ext cx="66675" cy="14402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6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7" name="Volný tvar 63"/>
            <p:cNvSpPr>
              <a:spLocks/>
            </p:cNvSpPr>
            <p:nvPr/>
          </p:nvSpPr>
          <p:spPr bwMode="invGray">
            <a:xfrm>
              <a:off x="7508875" y="1559281"/>
              <a:ext cx="11113" cy="4801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8" name="Volný tvar 64"/>
            <p:cNvSpPr>
              <a:spLocks/>
            </p:cNvSpPr>
            <p:nvPr/>
          </p:nvSpPr>
          <p:spPr bwMode="invGray">
            <a:xfrm>
              <a:off x="5434013" y="1567282"/>
              <a:ext cx="4762" cy="160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9" name="Volný tvar 65"/>
            <p:cNvSpPr>
              <a:spLocks/>
            </p:cNvSpPr>
            <p:nvPr/>
          </p:nvSpPr>
          <p:spPr bwMode="invGray">
            <a:xfrm>
              <a:off x="9672638" y="1567282"/>
              <a:ext cx="25400" cy="3200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0" name="Volný tvar 66"/>
            <p:cNvSpPr>
              <a:spLocks/>
            </p:cNvSpPr>
            <p:nvPr/>
          </p:nvSpPr>
          <p:spPr bwMode="invGray">
            <a:xfrm>
              <a:off x="10966450" y="1528877"/>
              <a:ext cx="39688" cy="3200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1" name="Volný tvar 67"/>
            <p:cNvSpPr>
              <a:spLocks/>
            </p:cNvSpPr>
            <p:nvPr/>
          </p:nvSpPr>
          <p:spPr bwMode="invGray">
            <a:xfrm>
              <a:off x="11329988" y="1552880"/>
              <a:ext cx="44450" cy="1601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2" name="Volný tvar 68"/>
            <p:cNvSpPr>
              <a:spLocks/>
            </p:cNvSpPr>
            <p:nvPr/>
          </p:nvSpPr>
          <p:spPr bwMode="invGray">
            <a:xfrm>
              <a:off x="11042650" y="1540078"/>
              <a:ext cx="60325" cy="6401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3" name="Volný tvar 69"/>
            <p:cNvSpPr>
              <a:spLocks/>
            </p:cNvSpPr>
            <p:nvPr/>
          </p:nvSpPr>
          <p:spPr bwMode="invGray">
            <a:xfrm>
              <a:off x="11106150" y="1543279"/>
              <a:ext cx="28575" cy="0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4" name="Volný tvar 70"/>
            <p:cNvSpPr>
              <a:spLocks/>
            </p:cNvSpPr>
            <p:nvPr/>
          </p:nvSpPr>
          <p:spPr bwMode="invGray">
            <a:xfrm>
              <a:off x="10679113" y="1525677"/>
              <a:ext cx="103187" cy="9601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5" name="Volný tvar 71"/>
            <p:cNvSpPr>
              <a:spLocks/>
            </p:cNvSpPr>
            <p:nvPr/>
          </p:nvSpPr>
          <p:spPr bwMode="invGray">
            <a:xfrm>
              <a:off x="11039475" y="1549679"/>
              <a:ext cx="26988" cy="4801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6" name="Volný tvar 72"/>
            <p:cNvSpPr>
              <a:spLocks/>
            </p:cNvSpPr>
            <p:nvPr/>
          </p:nvSpPr>
          <p:spPr bwMode="invGray">
            <a:xfrm>
              <a:off x="10841038" y="1549679"/>
              <a:ext cx="58737" cy="1601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7" name="Volný tvar 73"/>
            <p:cNvSpPr>
              <a:spLocks/>
            </p:cNvSpPr>
            <p:nvPr/>
          </p:nvSpPr>
          <p:spPr bwMode="invGray">
            <a:xfrm>
              <a:off x="10899775" y="1549679"/>
              <a:ext cx="36513" cy="160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8" name="Volný tvar 74"/>
            <p:cNvSpPr>
              <a:spLocks/>
            </p:cNvSpPr>
            <p:nvPr/>
          </p:nvSpPr>
          <p:spPr bwMode="invGray">
            <a:xfrm>
              <a:off x="10958513" y="1554481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9" name="Volný tvar 75"/>
            <p:cNvSpPr>
              <a:spLocks/>
            </p:cNvSpPr>
            <p:nvPr/>
          </p:nvSpPr>
          <p:spPr bwMode="invGray">
            <a:xfrm>
              <a:off x="10304463" y="1549679"/>
              <a:ext cx="61912" cy="3200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0" name="Volný tvar 76"/>
            <p:cNvSpPr>
              <a:spLocks/>
            </p:cNvSpPr>
            <p:nvPr/>
          </p:nvSpPr>
          <p:spPr bwMode="invGray">
            <a:xfrm>
              <a:off x="10483850" y="1557681"/>
              <a:ext cx="23813" cy="6401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1" name="Volný tvar 77"/>
            <p:cNvSpPr>
              <a:spLocks/>
            </p:cNvSpPr>
            <p:nvPr/>
          </p:nvSpPr>
          <p:spPr bwMode="invGray">
            <a:xfrm>
              <a:off x="10291763" y="1564082"/>
              <a:ext cx="117475" cy="1600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2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002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3" name="Volný tvar 79"/>
            <p:cNvSpPr>
              <a:spLocks/>
            </p:cNvSpPr>
            <p:nvPr/>
          </p:nvSpPr>
          <p:spPr bwMode="invGray">
            <a:xfrm>
              <a:off x="8951913" y="1568882"/>
              <a:ext cx="96837" cy="8002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4" name="Volný tvar 80"/>
            <p:cNvSpPr>
              <a:spLocks/>
            </p:cNvSpPr>
            <p:nvPr/>
          </p:nvSpPr>
          <p:spPr bwMode="invGray">
            <a:xfrm>
              <a:off x="9005888" y="1565681"/>
              <a:ext cx="17462" cy="3200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5" name="Volný tvar 81"/>
            <p:cNvSpPr>
              <a:spLocks/>
            </p:cNvSpPr>
            <p:nvPr/>
          </p:nvSpPr>
          <p:spPr bwMode="invGray">
            <a:xfrm>
              <a:off x="1587500" y="1517675"/>
              <a:ext cx="38100" cy="3200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6" name="Volný tvar 82"/>
            <p:cNvSpPr>
              <a:spLocks/>
            </p:cNvSpPr>
            <p:nvPr/>
          </p:nvSpPr>
          <p:spPr bwMode="invGray">
            <a:xfrm>
              <a:off x="1522413" y="1519276"/>
              <a:ext cx="30162" cy="4800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7" name="Volný tvar 83"/>
            <p:cNvSpPr>
              <a:spLocks/>
            </p:cNvSpPr>
            <p:nvPr/>
          </p:nvSpPr>
          <p:spPr bwMode="invGray">
            <a:xfrm>
              <a:off x="6650038" y="1573683"/>
              <a:ext cx="33337" cy="3200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8" name="Volný tvar 84"/>
            <p:cNvSpPr>
              <a:spLocks/>
            </p:cNvSpPr>
            <p:nvPr/>
          </p:nvSpPr>
          <p:spPr bwMode="invGray">
            <a:xfrm>
              <a:off x="6162675" y="1565681"/>
              <a:ext cx="15875" cy="4801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9" name="Volný tvar 85"/>
            <p:cNvSpPr>
              <a:spLocks/>
            </p:cNvSpPr>
            <p:nvPr/>
          </p:nvSpPr>
          <p:spPr bwMode="invGray">
            <a:xfrm>
              <a:off x="5738813" y="1570483"/>
              <a:ext cx="60325" cy="6401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80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1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82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23D60-406D-4652-8437-132E6A3895B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>
            <a:grpSpLocks/>
          </p:cNvGrpSpPr>
          <p:nvPr/>
        </p:nvGrpSpPr>
        <p:grpSpPr bwMode="auto">
          <a:xfrm>
            <a:off x="1522413" y="1514475"/>
            <a:ext cx="10569575" cy="63500"/>
            <a:chOff x="1522413" y="1514475"/>
            <a:chExt cx="10569575" cy="64008"/>
          </a:xfrm>
        </p:grpSpPr>
        <p:sp>
          <p:nvSpPr>
            <p:cNvPr id="8" name="Volný tvar 160"/>
            <p:cNvSpPr>
              <a:spLocks/>
            </p:cNvSpPr>
            <p:nvPr/>
          </p:nvSpPr>
          <p:spPr bwMode="invGray">
            <a:xfrm>
              <a:off x="12028488" y="1525677"/>
              <a:ext cx="63500" cy="4800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" name="Volný tvar 161"/>
            <p:cNvSpPr>
              <a:spLocks/>
            </p:cNvSpPr>
            <p:nvPr/>
          </p:nvSpPr>
          <p:spPr bwMode="invGray">
            <a:xfrm>
              <a:off x="12022138" y="1533677"/>
              <a:ext cx="19050" cy="0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" name="Volný tvar 162"/>
            <p:cNvSpPr>
              <a:spLocks/>
            </p:cNvSpPr>
            <p:nvPr/>
          </p:nvSpPr>
          <p:spPr bwMode="invGray">
            <a:xfrm>
              <a:off x="12041188" y="1532078"/>
              <a:ext cx="39687" cy="6401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" name="Volný tvar 15"/>
            <p:cNvSpPr>
              <a:spLocks/>
            </p:cNvSpPr>
            <p:nvPr/>
          </p:nvSpPr>
          <p:spPr bwMode="invGray">
            <a:xfrm>
              <a:off x="11831638" y="1527277"/>
              <a:ext cx="42862" cy="4801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" name="Volný tvar 16"/>
            <p:cNvSpPr>
              <a:spLocks/>
            </p:cNvSpPr>
            <p:nvPr/>
          </p:nvSpPr>
          <p:spPr bwMode="invGray">
            <a:xfrm>
              <a:off x="11809413" y="1532078"/>
              <a:ext cx="41275" cy="1600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3" name="Volný tvar 17"/>
            <p:cNvSpPr>
              <a:spLocks/>
            </p:cNvSpPr>
            <p:nvPr/>
          </p:nvSpPr>
          <p:spPr bwMode="invGray">
            <a:xfrm>
              <a:off x="12003088" y="1538479"/>
              <a:ext cx="77787" cy="3200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4" name="Volný tvar 18"/>
            <p:cNvSpPr>
              <a:spLocks/>
            </p:cNvSpPr>
            <p:nvPr/>
          </p:nvSpPr>
          <p:spPr bwMode="invGray">
            <a:xfrm>
              <a:off x="11664950" y="1522477"/>
              <a:ext cx="39688" cy="4800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5" name="Volný tvar 19"/>
            <p:cNvSpPr>
              <a:spLocks/>
            </p:cNvSpPr>
            <p:nvPr/>
          </p:nvSpPr>
          <p:spPr bwMode="invGray">
            <a:xfrm>
              <a:off x="11506200" y="1522477"/>
              <a:ext cx="92075" cy="4800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6" name="Volný tvar 20"/>
            <p:cNvSpPr>
              <a:spLocks/>
            </p:cNvSpPr>
            <p:nvPr/>
          </p:nvSpPr>
          <p:spPr bwMode="invGray">
            <a:xfrm>
              <a:off x="11471275" y="1525677"/>
              <a:ext cx="34925" cy="3200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7" name="Volný tvar 21"/>
            <p:cNvSpPr>
              <a:spLocks/>
            </p:cNvSpPr>
            <p:nvPr/>
          </p:nvSpPr>
          <p:spPr bwMode="invGray">
            <a:xfrm>
              <a:off x="11710988" y="1528877"/>
              <a:ext cx="30162" cy="4800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8" name="Volný tvar 22"/>
            <p:cNvSpPr>
              <a:spLocks/>
            </p:cNvSpPr>
            <p:nvPr/>
          </p:nvSpPr>
          <p:spPr bwMode="invGray">
            <a:xfrm>
              <a:off x="11691938" y="1533677"/>
              <a:ext cx="34925" cy="0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9" name="Volný tvar 23"/>
            <p:cNvSpPr>
              <a:spLocks/>
            </p:cNvSpPr>
            <p:nvPr/>
          </p:nvSpPr>
          <p:spPr bwMode="invGray">
            <a:xfrm>
              <a:off x="11741150" y="1533677"/>
              <a:ext cx="4763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0" name="Volný tvar 24"/>
            <p:cNvSpPr>
              <a:spLocks/>
            </p:cNvSpPr>
            <p:nvPr/>
          </p:nvSpPr>
          <p:spPr bwMode="invGray">
            <a:xfrm>
              <a:off x="11841163" y="1538479"/>
              <a:ext cx="71437" cy="8000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1" name="Volný tvar 25"/>
            <p:cNvSpPr>
              <a:spLocks/>
            </p:cNvSpPr>
            <p:nvPr/>
          </p:nvSpPr>
          <p:spPr bwMode="invGray">
            <a:xfrm>
              <a:off x="11764963" y="1535278"/>
              <a:ext cx="44450" cy="3200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2" name="Volný tvar 26"/>
            <p:cNvSpPr>
              <a:spLocks/>
            </p:cNvSpPr>
            <p:nvPr/>
          </p:nvSpPr>
          <p:spPr bwMode="invGray">
            <a:xfrm>
              <a:off x="11744325" y="1538479"/>
              <a:ext cx="20638" cy="1600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3" name="Volný tvar 27"/>
            <p:cNvSpPr>
              <a:spLocks/>
            </p:cNvSpPr>
            <p:nvPr/>
          </p:nvSpPr>
          <p:spPr bwMode="invGray">
            <a:xfrm>
              <a:off x="11482388" y="1532078"/>
              <a:ext cx="85725" cy="3200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4" name="Volný tvar 28"/>
            <p:cNvSpPr>
              <a:spLocks/>
            </p:cNvSpPr>
            <p:nvPr/>
          </p:nvSpPr>
          <p:spPr bwMode="invGray">
            <a:xfrm>
              <a:off x="11626850" y="1533677"/>
              <a:ext cx="4763" cy="0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5" name="Volný tvar 29"/>
            <p:cNvSpPr>
              <a:spLocks/>
            </p:cNvSpPr>
            <p:nvPr/>
          </p:nvSpPr>
          <p:spPr bwMode="invGray">
            <a:xfrm>
              <a:off x="11261725" y="1533677"/>
              <a:ext cx="4763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6" name="Volný tvar 30"/>
            <p:cNvSpPr>
              <a:spLocks/>
            </p:cNvSpPr>
            <p:nvPr/>
          </p:nvSpPr>
          <p:spPr bwMode="invGray">
            <a:xfrm>
              <a:off x="11553825" y="1533677"/>
              <a:ext cx="44450" cy="3200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7" name="Volný tvar 31"/>
            <p:cNvSpPr>
              <a:spLocks/>
            </p:cNvSpPr>
            <p:nvPr/>
          </p:nvSpPr>
          <p:spPr bwMode="invGray">
            <a:xfrm>
              <a:off x="11409363" y="1528877"/>
              <a:ext cx="31750" cy="3200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8" name="Volný tvar 32"/>
            <p:cNvSpPr>
              <a:spLocks/>
            </p:cNvSpPr>
            <p:nvPr/>
          </p:nvSpPr>
          <p:spPr bwMode="invGray">
            <a:xfrm>
              <a:off x="11618913" y="153207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9" name="Volný tvar 33"/>
            <p:cNvSpPr>
              <a:spLocks/>
            </p:cNvSpPr>
            <p:nvPr/>
          </p:nvSpPr>
          <p:spPr bwMode="invGray">
            <a:xfrm>
              <a:off x="11598275" y="1532078"/>
              <a:ext cx="28575" cy="1600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0" name="Volný tvar 34"/>
            <p:cNvSpPr>
              <a:spLocks/>
            </p:cNvSpPr>
            <p:nvPr/>
          </p:nvSpPr>
          <p:spPr bwMode="invGray">
            <a:xfrm>
              <a:off x="11137900" y="1533677"/>
              <a:ext cx="188913" cy="24004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1" name="Volný tvar 35"/>
            <p:cNvSpPr>
              <a:spLocks/>
            </p:cNvSpPr>
            <p:nvPr/>
          </p:nvSpPr>
          <p:spPr bwMode="invGray">
            <a:xfrm>
              <a:off x="11266488" y="1528877"/>
              <a:ext cx="95250" cy="4800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2" name="Volný tvar 36"/>
            <p:cNvSpPr>
              <a:spLocks/>
            </p:cNvSpPr>
            <p:nvPr/>
          </p:nvSpPr>
          <p:spPr bwMode="invGray">
            <a:xfrm>
              <a:off x="11361738" y="1532078"/>
              <a:ext cx="134937" cy="11201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3" name="Volný tvar 37"/>
            <p:cNvSpPr>
              <a:spLocks/>
            </p:cNvSpPr>
            <p:nvPr/>
          </p:nvSpPr>
          <p:spPr bwMode="invGray">
            <a:xfrm>
              <a:off x="11834813" y="1552880"/>
              <a:ext cx="9525" cy="160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4" name="Volný tvar 38"/>
            <p:cNvSpPr>
              <a:spLocks/>
            </p:cNvSpPr>
            <p:nvPr/>
          </p:nvSpPr>
          <p:spPr bwMode="invGray">
            <a:xfrm>
              <a:off x="11764963" y="1543279"/>
              <a:ext cx="117475" cy="9601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5" name="Volný tvar 39"/>
            <p:cNvSpPr>
              <a:spLocks/>
            </p:cNvSpPr>
            <p:nvPr/>
          </p:nvSpPr>
          <p:spPr bwMode="invGray">
            <a:xfrm>
              <a:off x="11555413" y="1543279"/>
              <a:ext cx="69850" cy="6401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6" name="Volný tvar 40"/>
            <p:cNvSpPr>
              <a:spLocks/>
            </p:cNvSpPr>
            <p:nvPr/>
          </p:nvSpPr>
          <p:spPr bwMode="invGray">
            <a:xfrm>
              <a:off x="11223625" y="1527277"/>
              <a:ext cx="38100" cy="6401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7" name="Volný tvar 41"/>
            <p:cNvSpPr>
              <a:spLocks/>
            </p:cNvSpPr>
            <p:nvPr/>
          </p:nvSpPr>
          <p:spPr bwMode="invGray">
            <a:xfrm>
              <a:off x="11145838" y="1528877"/>
              <a:ext cx="22225" cy="3200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8" name="Volný tvar 42"/>
            <p:cNvSpPr>
              <a:spLocks/>
            </p:cNvSpPr>
            <p:nvPr/>
          </p:nvSpPr>
          <p:spPr bwMode="invGray">
            <a:xfrm>
              <a:off x="6197600" y="1565681"/>
              <a:ext cx="20638" cy="160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9" name="Volný tvar 43"/>
            <p:cNvSpPr>
              <a:spLocks/>
            </p:cNvSpPr>
            <p:nvPr/>
          </p:nvSpPr>
          <p:spPr bwMode="invGray">
            <a:xfrm>
              <a:off x="6356350" y="1565681"/>
              <a:ext cx="9525" cy="0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0" name="Volný tvar 44"/>
            <p:cNvSpPr>
              <a:spLocks/>
            </p:cNvSpPr>
            <p:nvPr/>
          </p:nvSpPr>
          <p:spPr bwMode="invGray">
            <a:xfrm>
              <a:off x="8950325" y="1522477"/>
              <a:ext cx="61913" cy="6401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1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200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2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3200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3" name="Volný tvar 47"/>
            <p:cNvSpPr>
              <a:spLocks/>
            </p:cNvSpPr>
            <p:nvPr/>
          </p:nvSpPr>
          <p:spPr bwMode="invGray">
            <a:xfrm>
              <a:off x="5410200" y="1568882"/>
              <a:ext cx="36513" cy="3200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4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801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5" name="Volný tvar 49"/>
            <p:cNvSpPr>
              <a:spLocks/>
            </p:cNvSpPr>
            <p:nvPr/>
          </p:nvSpPr>
          <p:spPr bwMode="invGray">
            <a:xfrm>
              <a:off x="6257925" y="1525677"/>
              <a:ext cx="19050" cy="1600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6" name="Volný tvar 50"/>
            <p:cNvSpPr>
              <a:spLocks/>
            </p:cNvSpPr>
            <p:nvPr/>
          </p:nvSpPr>
          <p:spPr bwMode="invGray">
            <a:xfrm>
              <a:off x="10134600" y="1527277"/>
              <a:ext cx="71438" cy="4801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7" name="Volný tvar 51"/>
            <p:cNvSpPr>
              <a:spLocks/>
            </p:cNvSpPr>
            <p:nvPr/>
          </p:nvSpPr>
          <p:spPr bwMode="invGray">
            <a:xfrm>
              <a:off x="2582863" y="1559281"/>
              <a:ext cx="7937" cy="160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8" name="Volný tvar 52"/>
            <p:cNvSpPr>
              <a:spLocks/>
            </p:cNvSpPr>
            <p:nvPr/>
          </p:nvSpPr>
          <p:spPr bwMode="invGray">
            <a:xfrm>
              <a:off x="1762125" y="1522477"/>
              <a:ext cx="34925" cy="0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9" name="Volný tvar 53"/>
            <p:cNvSpPr>
              <a:spLocks/>
            </p:cNvSpPr>
            <p:nvPr/>
          </p:nvSpPr>
          <p:spPr bwMode="invGray">
            <a:xfrm>
              <a:off x="10812463" y="1528877"/>
              <a:ext cx="19050" cy="1600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0" name="Volný tvar 54"/>
            <p:cNvSpPr>
              <a:spLocks/>
            </p:cNvSpPr>
            <p:nvPr/>
          </p:nvSpPr>
          <p:spPr bwMode="invGray">
            <a:xfrm>
              <a:off x="10896600" y="1544879"/>
              <a:ext cx="7938" cy="3200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1" name="Volný tvar 55"/>
            <p:cNvSpPr>
              <a:spLocks/>
            </p:cNvSpPr>
            <p:nvPr/>
          </p:nvSpPr>
          <p:spPr bwMode="invGray">
            <a:xfrm>
              <a:off x="9947275" y="1554481"/>
              <a:ext cx="4763" cy="0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2" name="Volný tvar 56"/>
            <p:cNvSpPr>
              <a:spLocks/>
            </p:cNvSpPr>
            <p:nvPr/>
          </p:nvSpPr>
          <p:spPr bwMode="invGray">
            <a:xfrm>
              <a:off x="10817225" y="1532078"/>
              <a:ext cx="23813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3" name="Volný tvar 57"/>
            <p:cNvSpPr>
              <a:spLocks/>
            </p:cNvSpPr>
            <p:nvPr/>
          </p:nvSpPr>
          <p:spPr bwMode="invGray">
            <a:xfrm>
              <a:off x="10836275" y="1528877"/>
              <a:ext cx="19050" cy="1600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4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60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5" name="Volný tvar 59"/>
            <p:cNvSpPr>
              <a:spLocks/>
            </p:cNvSpPr>
            <p:nvPr/>
          </p:nvSpPr>
          <p:spPr bwMode="invGray">
            <a:xfrm>
              <a:off x="4092575" y="1552880"/>
              <a:ext cx="20638" cy="1601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6" name="Volný tvar 60"/>
            <p:cNvSpPr>
              <a:spLocks/>
            </p:cNvSpPr>
            <p:nvPr/>
          </p:nvSpPr>
          <p:spPr bwMode="invGray">
            <a:xfrm>
              <a:off x="8528050" y="1567282"/>
              <a:ext cx="3175" cy="1600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7" name="Volný tvar 61"/>
            <p:cNvSpPr>
              <a:spLocks/>
            </p:cNvSpPr>
            <p:nvPr/>
          </p:nvSpPr>
          <p:spPr bwMode="invGray">
            <a:xfrm>
              <a:off x="8461375" y="1556080"/>
              <a:ext cx="66675" cy="14402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8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9" name="Volný tvar 63"/>
            <p:cNvSpPr>
              <a:spLocks/>
            </p:cNvSpPr>
            <p:nvPr/>
          </p:nvSpPr>
          <p:spPr bwMode="invGray">
            <a:xfrm>
              <a:off x="7508875" y="1559281"/>
              <a:ext cx="11113" cy="4801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0" name="Volný tvar 64"/>
            <p:cNvSpPr>
              <a:spLocks/>
            </p:cNvSpPr>
            <p:nvPr/>
          </p:nvSpPr>
          <p:spPr bwMode="invGray">
            <a:xfrm>
              <a:off x="5434013" y="1567282"/>
              <a:ext cx="4762" cy="160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1" name="Volný tvar 65"/>
            <p:cNvSpPr>
              <a:spLocks/>
            </p:cNvSpPr>
            <p:nvPr/>
          </p:nvSpPr>
          <p:spPr bwMode="invGray">
            <a:xfrm>
              <a:off x="9672638" y="1567282"/>
              <a:ext cx="25400" cy="3200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2" name="Volný tvar 66"/>
            <p:cNvSpPr>
              <a:spLocks/>
            </p:cNvSpPr>
            <p:nvPr/>
          </p:nvSpPr>
          <p:spPr bwMode="invGray">
            <a:xfrm>
              <a:off x="10966450" y="1528877"/>
              <a:ext cx="39688" cy="3200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3" name="Volný tvar 67"/>
            <p:cNvSpPr>
              <a:spLocks/>
            </p:cNvSpPr>
            <p:nvPr/>
          </p:nvSpPr>
          <p:spPr bwMode="invGray">
            <a:xfrm>
              <a:off x="11329988" y="1552880"/>
              <a:ext cx="44450" cy="1601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4" name="Volný tvar 68"/>
            <p:cNvSpPr>
              <a:spLocks/>
            </p:cNvSpPr>
            <p:nvPr/>
          </p:nvSpPr>
          <p:spPr bwMode="invGray">
            <a:xfrm>
              <a:off x="11042650" y="1540078"/>
              <a:ext cx="60325" cy="6401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5" name="Volný tvar 69"/>
            <p:cNvSpPr>
              <a:spLocks/>
            </p:cNvSpPr>
            <p:nvPr/>
          </p:nvSpPr>
          <p:spPr bwMode="invGray">
            <a:xfrm>
              <a:off x="11106150" y="1543279"/>
              <a:ext cx="28575" cy="0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6" name="Volný tvar 70"/>
            <p:cNvSpPr>
              <a:spLocks/>
            </p:cNvSpPr>
            <p:nvPr/>
          </p:nvSpPr>
          <p:spPr bwMode="invGray">
            <a:xfrm>
              <a:off x="10679113" y="1525677"/>
              <a:ext cx="103187" cy="9601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7" name="Volný tvar 71"/>
            <p:cNvSpPr>
              <a:spLocks/>
            </p:cNvSpPr>
            <p:nvPr/>
          </p:nvSpPr>
          <p:spPr bwMode="invGray">
            <a:xfrm>
              <a:off x="11039475" y="1549679"/>
              <a:ext cx="26988" cy="4801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8" name="Volný tvar 72"/>
            <p:cNvSpPr>
              <a:spLocks/>
            </p:cNvSpPr>
            <p:nvPr/>
          </p:nvSpPr>
          <p:spPr bwMode="invGray">
            <a:xfrm>
              <a:off x="10841038" y="1549679"/>
              <a:ext cx="58737" cy="1601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9" name="Volný tvar 73"/>
            <p:cNvSpPr>
              <a:spLocks/>
            </p:cNvSpPr>
            <p:nvPr/>
          </p:nvSpPr>
          <p:spPr bwMode="invGray">
            <a:xfrm>
              <a:off x="10899775" y="1549679"/>
              <a:ext cx="36513" cy="160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0" name="Volný tvar 74"/>
            <p:cNvSpPr>
              <a:spLocks/>
            </p:cNvSpPr>
            <p:nvPr/>
          </p:nvSpPr>
          <p:spPr bwMode="invGray">
            <a:xfrm>
              <a:off x="10958513" y="1554481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1" name="Volný tvar 75"/>
            <p:cNvSpPr>
              <a:spLocks/>
            </p:cNvSpPr>
            <p:nvPr/>
          </p:nvSpPr>
          <p:spPr bwMode="invGray">
            <a:xfrm>
              <a:off x="10304463" y="1549679"/>
              <a:ext cx="61912" cy="3200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2" name="Volný tvar 76"/>
            <p:cNvSpPr>
              <a:spLocks/>
            </p:cNvSpPr>
            <p:nvPr/>
          </p:nvSpPr>
          <p:spPr bwMode="invGray">
            <a:xfrm>
              <a:off x="10483850" y="1557681"/>
              <a:ext cx="23813" cy="6401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3" name="Volný tvar 77"/>
            <p:cNvSpPr>
              <a:spLocks/>
            </p:cNvSpPr>
            <p:nvPr/>
          </p:nvSpPr>
          <p:spPr bwMode="invGray">
            <a:xfrm>
              <a:off x="10291763" y="1564082"/>
              <a:ext cx="117475" cy="1600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4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002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5" name="Volný tvar 79"/>
            <p:cNvSpPr>
              <a:spLocks/>
            </p:cNvSpPr>
            <p:nvPr/>
          </p:nvSpPr>
          <p:spPr bwMode="invGray">
            <a:xfrm>
              <a:off x="8951913" y="1568882"/>
              <a:ext cx="96837" cy="8002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6" name="Volný tvar 80"/>
            <p:cNvSpPr>
              <a:spLocks/>
            </p:cNvSpPr>
            <p:nvPr/>
          </p:nvSpPr>
          <p:spPr bwMode="invGray">
            <a:xfrm>
              <a:off x="9005888" y="1565681"/>
              <a:ext cx="17462" cy="3200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7" name="Volný tvar 81"/>
            <p:cNvSpPr>
              <a:spLocks/>
            </p:cNvSpPr>
            <p:nvPr/>
          </p:nvSpPr>
          <p:spPr bwMode="invGray">
            <a:xfrm>
              <a:off x="1587500" y="1517675"/>
              <a:ext cx="38100" cy="3200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8" name="Volný tvar 82"/>
            <p:cNvSpPr>
              <a:spLocks/>
            </p:cNvSpPr>
            <p:nvPr/>
          </p:nvSpPr>
          <p:spPr bwMode="invGray">
            <a:xfrm>
              <a:off x="1522413" y="1519276"/>
              <a:ext cx="30162" cy="4800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9" name="Volný tvar 83"/>
            <p:cNvSpPr>
              <a:spLocks/>
            </p:cNvSpPr>
            <p:nvPr/>
          </p:nvSpPr>
          <p:spPr bwMode="invGray">
            <a:xfrm>
              <a:off x="6650038" y="1573683"/>
              <a:ext cx="33337" cy="3200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0" name="Volný tvar 84"/>
            <p:cNvSpPr>
              <a:spLocks/>
            </p:cNvSpPr>
            <p:nvPr/>
          </p:nvSpPr>
          <p:spPr bwMode="invGray">
            <a:xfrm>
              <a:off x="6162675" y="1565681"/>
              <a:ext cx="15875" cy="4801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1" name="Volný tvar 85"/>
            <p:cNvSpPr>
              <a:spLocks/>
            </p:cNvSpPr>
            <p:nvPr/>
          </p:nvSpPr>
          <p:spPr bwMode="invGray">
            <a:xfrm>
              <a:off x="5738813" y="1570483"/>
              <a:ext cx="60325" cy="6401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82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3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84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26C6A-ACC7-463A-963D-6F266FBAA02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line"/>
          <p:cNvGrpSpPr>
            <a:grpSpLocks/>
          </p:cNvGrpSpPr>
          <p:nvPr/>
        </p:nvGrpSpPr>
        <p:grpSpPr bwMode="auto">
          <a:xfrm>
            <a:off x="1522413" y="1514475"/>
            <a:ext cx="10569575" cy="63500"/>
            <a:chOff x="1522413" y="1514475"/>
            <a:chExt cx="10569575" cy="64008"/>
          </a:xfrm>
        </p:grpSpPr>
        <p:sp>
          <p:nvSpPr>
            <p:cNvPr id="4" name="Volný tvar 10"/>
            <p:cNvSpPr>
              <a:spLocks/>
            </p:cNvSpPr>
            <p:nvPr/>
          </p:nvSpPr>
          <p:spPr bwMode="invGray">
            <a:xfrm>
              <a:off x="12028488" y="1525677"/>
              <a:ext cx="63500" cy="4800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" name="Volný tvar 11"/>
            <p:cNvSpPr>
              <a:spLocks/>
            </p:cNvSpPr>
            <p:nvPr/>
          </p:nvSpPr>
          <p:spPr bwMode="invGray">
            <a:xfrm>
              <a:off x="12022138" y="1533677"/>
              <a:ext cx="19050" cy="0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" name="Volný tvar 12"/>
            <p:cNvSpPr>
              <a:spLocks/>
            </p:cNvSpPr>
            <p:nvPr/>
          </p:nvSpPr>
          <p:spPr bwMode="invGray">
            <a:xfrm>
              <a:off x="12041188" y="1532078"/>
              <a:ext cx="39687" cy="6401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" name="Volný tvar 15"/>
            <p:cNvSpPr>
              <a:spLocks/>
            </p:cNvSpPr>
            <p:nvPr/>
          </p:nvSpPr>
          <p:spPr bwMode="invGray">
            <a:xfrm>
              <a:off x="11831638" y="1527277"/>
              <a:ext cx="42862" cy="4801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8" name="Volný tvar 16"/>
            <p:cNvSpPr>
              <a:spLocks/>
            </p:cNvSpPr>
            <p:nvPr/>
          </p:nvSpPr>
          <p:spPr bwMode="invGray">
            <a:xfrm>
              <a:off x="11809413" y="1532078"/>
              <a:ext cx="41275" cy="1600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9" name="Volný tvar 17"/>
            <p:cNvSpPr>
              <a:spLocks/>
            </p:cNvSpPr>
            <p:nvPr/>
          </p:nvSpPr>
          <p:spPr bwMode="invGray">
            <a:xfrm>
              <a:off x="12003088" y="1538479"/>
              <a:ext cx="77787" cy="3200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0" name="Volný tvar 18"/>
            <p:cNvSpPr>
              <a:spLocks/>
            </p:cNvSpPr>
            <p:nvPr/>
          </p:nvSpPr>
          <p:spPr bwMode="invGray">
            <a:xfrm>
              <a:off x="11664950" y="1522477"/>
              <a:ext cx="39688" cy="4800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1" name="Volný tvar 19"/>
            <p:cNvSpPr>
              <a:spLocks/>
            </p:cNvSpPr>
            <p:nvPr/>
          </p:nvSpPr>
          <p:spPr bwMode="invGray">
            <a:xfrm>
              <a:off x="11506200" y="1522477"/>
              <a:ext cx="92075" cy="4800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2" name="Volný tvar 20"/>
            <p:cNvSpPr>
              <a:spLocks/>
            </p:cNvSpPr>
            <p:nvPr/>
          </p:nvSpPr>
          <p:spPr bwMode="invGray">
            <a:xfrm>
              <a:off x="11471275" y="1525677"/>
              <a:ext cx="34925" cy="3200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3" name="Volný tvar 21"/>
            <p:cNvSpPr>
              <a:spLocks/>
            </p:cNvSpPr>
            <p:nvPr/>
          </p:nvSpPr>
          <p:spPr bwMode="invGray">
            <a:xfrm>
              <a:off x="11710988" y="1528877"/>
              <a:ext cx="30162" cy="4800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4" name="Volný tvar 22"/>
            <p:cNvSpPr>
              <a:spLocks/>
            </p:cNvSpPr>
            <p:nvPr/>
          </p:nvSpPr>
          <p:spPr bwMode="invGray">
            <a:xfrm>
              <a:off x="11691938" y="1533677"/>
              <a:ext cx="34925" cy="0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5" name="Volný tvar 23"/>
            <p:cNvSpPr>
              <a:spLocks/>
            </p:cNvSpPr>
            <p:nvPr/>
          </p:nvSpPr>
          <p:spPr bwMode="invGray">
            <a:xfrm>
              <a:off x="11741150" y="1533677"/>
              <a:ext cx="4763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6" name="Volný tvar 24"/>
            <p:cNvSpPr>
              <a:spLocks/>
            </p:cNvSpPr>
            <p:nvPr/>
          </p:nvSpPr>
          <p:spPr bwMode="invGray">
            <a:xfrm>
              <a:off x="11841163" y="1538479"/>
              <a:ext cx="71437" cy="8000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7" name="Volný tvar 25"/>
            <p:cNvSpPr>
              <a:spLocks/>
            </p:cNvSpPr>
            <p:nvPr/>
          </p:nvSpPr>
          <p:spPr bwMode="invGray">
            <a:xfrm>
              <a:off x="11764963" y="1535278"/>
              <a:ext cx="44450" cy="3200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8" name="Volný tvar 26"/>
            <p:cNvSpPr>
              <a:spLocks/>
            </p:cNvSpPr>
            <p:nvPr/>
          </p:nvSpPr>
          <p:spPr bwMode="invGray">
            <a:xfrm>
              <a:off x="11744325" y="1538479"/>
              <a:ext cx="20638" cy="1600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19" name="Volný tvar 27"/>
            <p:cNvSpPr>
              <a:spLocks/>
            </p:cNvSpPr>
            <p:nvPr/>
          </p:nvSpPr>
          <p:spPr bwMode="invGray">
            <a:xfrm>
              <a:off x="11482388" y="1532078"/>
              <a:ext cx="85725" cy="3200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0" name="Volný tvar 28"/>
            <p:cNvSpPr>
              <a:spLocks/>
            </p:cNvSpPr>
            <p:nvPr/>
          </p:nvSpPr>
          <p:spPr bwMode="invGray">
            <a:xfrm>
              <a:off x="11626850" y="1533677"/>
              <a:ext cx="4763" cy="0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1" name="Volný tvar 29"/>
            <p:cNvSpPr>
              <a:spLocks/>
            </p:cNvSpPr>
            <p:nvPr/>
          </p:nvSpPr>
          <p:spPr bwMode="invGray">
            <a:xfrm>
              <a:off x="11261725" y="1533677"/>
              <a:ext cx="4763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2" name="Volný tvar 30"/>
            <p:cNvSpPr>
              <a:spLocks/>
            </p:cNvSpPr>
            <p:nvPr/>
          </p:nvSpPr>
          <p:spPr bwMode="invGray">
            <a:xfrm>
              <a:off x="11553825" y="1533677"/>
              <a:ext cx="44450" cy="3200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3" name="Volný tvar 31"/>
            <p:cNvSpPr>
              <a:spLocks/>
            </p:cNvSpPr>
            <p:nvPr/>
          </p:nvSpPr>
          <p:spPr bwMode="invGray">
            <a:xfrm>
              <a:off x="11409363" y="1528877"/>
              <a:ext cx="31750" cy="3200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4" name="Volný tvar 32"/>
            <p:cNvSpPr>
              <a:spLocks/>
            </p:cNvSpPr>
            <p:nvPr/>
          </p:nvSpPr>
          <p:spPr bwMode="invGray">
            <a:xfrm>
              <a:off x="11618913" y="153207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5" name="Volný tvar 33"/>
            <p:cNvSpPr>
              <a:spLocks/>
            </p:cNvSpPr>
            <p:nvPr/>
          </p:nvSpPr>
          <p:spPr bwMode="invGray">
            <a:xfrm>
              <a:off x="11598275" y="1532078"/>
              <a:ext cx="28575" cy="1600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6" name="Volný tvar 34"/>
            <p:cNvSpPr>
              <a:spLocks/>
            </p:cNvSpPr>
            <p:nvPr/>
          </p:nvSpPr>
          <p:spPr bwMode="invGray">
            <a:xfrm>
              <a:off x="11137900" y="1533677"/>
              <a:ext cx="188913" cy="24004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7" name="Volný tvar 35"/>
            <p:cNvSpPr>
              <a:spLocks/>
            </p:cNvSpPr>
            <p:nvPr/>
          </p:nvSpPr>
          <p:spPr bwMode="invGray">
            <a:xfrm>
              <a:off x="11266488" y="1528877"/>
              <a:ext cx="95250" cy="4800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8" name="Volný tvar 36"/>
            <p:cNvSpPr>
              <a:spLocks/>
            </p:cNvSpPr>
            <p:nvPr/>
          </p:nvSpPr>
          <p:spPr bwMode="invGray">
            <a:xfrm>
              <a:off x="11361738" y="1532078"/>
              <a:ext cx="134937" cy="11201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29" name="Volný tvar 37"/>
            <p:cNvSpPr>
              <a:spLocks/>
            </p:cNvSpPr>
            <p:nvPr/>
          </p:nvSpPr>
          <p:spPr bwMode="invGray">
            <a:xfrm>
              <a:off x="11834813" y="1552880"/>
              <a:ext cx="9525" cy="160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0" name="Volný tvar 38"/>
            <p:cNvSpPr>
              <a:spLocks/>
            </p:cNvSpPr>
            <p:nvPr/>
          </p:nvSpPr>
          <p:spPr bwMode="invGray">
            <a:xfrm>
              <a:off x="11764963" y="1543279"/>
              <a:ext cx="117475" cy="9601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1" name="Volný tvar 39"/>
            <p:cNvSpPr>
              <a:spLocks/>
            </p:cNvSpPr>
            <p:nvPr/>
          </p:nvSpPr>
          <p:spPr bwMode="invGray">
            <a:xfrm>
              <a:off x="11555413" y="1543279"/>
              <a:ext cx="69850" cy="6401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2" name="Volný tvar 40"/>
            <p:cNvSpPr>
              <a:spLocks/>
            </p:cNvSpPr>
            <p:nvPr/>
          </p:nvSpPr>
          <p:spPr bwMode="invGray">
            <a:xfrm>
              <a:off x="11223625" y="1527277"/>
              <a:ext cx="38100" cy="6401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3" name="Volný tvar 41"/>
            <p:cNvSpPr>
              <a:spLocks/>
            </p:cNvSpPr>
            <p:nvPr/>
          </p:nvSpPr>
          <p:spPr bwMode="invGray">
            <a:xfrm>
              <a:off x="11145838" y="1528877"/>
              <a:ext cx="22225" cy="3200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4" name="Volný tvar 42"/>
            <p:cNvSpPr>
              <a:spLocks/>
            </p:cNvSpPr>
            <p:nvPr/>
          </p:nvSpPr>
          <p:spPr bwMode="invGray">
            <a:xfrm>
              <a:off x="6197600" y="1565681"/>
              <a:ext cx="20638" cy="160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5" name="Volný tvar 43"/>
            <p:cNvSpPr>
              <a:spLocks/>
            </p:cNvSpPr>
            <p:nvPr/>
          </p:nvSpPr>
          <p:spPr bwMode="invGray">
            <a:xfrm>
              <a:off x="6356350" y="1565681"/>
              <a:ext cx="9525" cy="0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6" name="Volný tvar 44"/>
            <p:cNvSpPr>
              <a:spLocks/>
            </p:cNvSpPr>
            <p:nvPr/>
          </p:nvSpPr>
          <p:spPr bwMode="invGray">
            <a:xfrm>
              <a:off x="8950325" y="1522477"/>
              <a:ext cx="61913" cy="6401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7" name="Volný tvar 45"/>
            <p:cNvSpPr>
              <a:spLocks/>
            </p:cNvSpPr>
            <p:nvPr/>
          </p:nvSpPr>
          <p:spPr bwMode="invGray">
            <a:xfrm>
              <a:off x="7537450" y="1546479"/>
              <a:ext cx="28575" cy="3200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8" name="Volný tvar 46"/>
            <p:cNvSpPr>
              <a:spLocks/>
            </p:cNvSpPr>
            <p:nvPr/>
          </p:nvSpPr>
          <p:spPr bwMode="invGray">
            <a:xfrm>
              <a:off x="7478713" y="1562481"/>
              <a:ext cx="38100" cy="3200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39" name="Volný tvar 47"/>
            <p:cNvSpPr>
              <a:spLocks/>
            </p:cNvSpPr>
            <p:nvPr/>
          </p:nvSpPr>
          <p:spPr bwMode="invGray">
            <a:xfrm>
              <a:off x="5410200" y="1568882"/>
              <a:ext cx="36513" cy="3200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0" name="Volný tvar 48"/>
            <p:cNvSpPr>
              <a:spLocks/>
            </p:cNvSpPr>
            <p:nvPr/>
          </p:nvSpPr>
          <p:spPr bwMode="invGray">
            <a:xfrm>
              <a:off x="10206038" y="1530477"/>
              <a:ext cx="61912" cy="4801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1" name="Volný tvar 49"/>
            <p:cNvSpPr>
              <a:spLocks/>
            </p:cNvSpPr>
            <p:nvPr/>
          </p:nvSpPr>
          <p:spPr bwMode="invGray">
            <a:xfrm>
              <a:off x="6257925" y="1525677"/>
              <a:ext cx="19050" cy="1600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2" name="Volný tvar 50"/>
            <p:cNvSpPr>
              <a:spLocks/>
            </p:cNvSpPr>
            <p:nvPr/>
          </p:nvSpPr>
          <p:spPr bwMode="invGray">
            <a:xfrm>
              <a:off x="10134600" y="1527277"/>
              <a:ext cx="71438" cy="4801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3" name="Volný tvar 51"/>
            <p:cNvSpPr>
              <a:spLocks/>
            </p:cNvSpPr>
            <p:nvPr/>
          </p:nvSpPr>
          <p:spPr bwMode="invGray">
            <a:xfrm>
              <a:off x="2582863" y="1559281"/>
              <a:ext cx="7937" cy="160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4" name="Volný tvar 52"/>
            <p:cNvSpPr>
              <a:spLocks/>
            </p:cNvSpPr>
            <p:nvPr/>
          </p:nvSpPr>
          <p:spPr bwMode="invGray">
            <a:xfrm>
              <a:off x="1762125" y="1522477"/>
              <a:ext cx="34925" cy="0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5" name="Volný tvar 53"/>
            <p:cNvSpPr>
              <a:spLocks/>
            </p:cNvSpPr>
            <p:nvPr/>
          </p:nvSpPr>
          <p:spPr bwMode="invGray">
            <a:xfrm>
              <a:off x="10812463" y="1528877"/>
              <a:ext cx="19050" cy="1600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6" name="Volný tvar 54"/>
            <p:cNvSpPr>
              <a:spLocks/>
            </p:cNvSpPr>
            <p:nvPr/>
          </p:nvSpPr>
          <p:spPr bwMode="invGray">
            <a:xfrm>
              <a:off x="10896600" y="1544879"/>
              <a:ext cx="7938" cy="3200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7" name="Volný tvar 55"/>
            <p:cNvSpPr>
              <a:spLocks/>
            </p:cNvSpPr>
            <p:nvPr/>
          </p:nvSpPr>
          <p:spPr bwMode="invGray">
            <a:xfrm>
              <a:off x="9947275" y="1554481"/>
              <a:ext cx="4763" cy="0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8" name="Volný tvar 56"/>
            <p:cNvSpPr>
              <a:spLocks/>
            </p:cNvSpPr>
            <p:nvPr/>
          </p:nvSpPr>
          <p:spPr bwMode="invGray">
            <a:xfrm>
              <a:off x="10817225" y="1532078"/>
              <a:ext cx="23813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49" name="Volný tvar 57"/>
            <p:cNvSpPr>
              <a:spLocks/>
            </p:cNvSpPr>
            <p:nvPr/>
          </p:nvSpPr>
          <p:spPr bwMode="invGray">
            <a:xfrm>
              <a:off x="10836275" y="1528877"/>
              <a:ext cx="19050" cy="1600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0" name="Volný tvar 58"/>
            <p:cNvSpPr>
              <a:spLocks/>
            </p:cNvSpPr>
            <p:nvPr/>
          </p:nvSpPr>
          <p:spPr bwMode="invGray">
            <a:xfrm>
              <a:off x="10787063" y="1530477"/>
              <a:ext cx="30162" cy="160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1" name="Volný tvar 59"/>
            <p:cNvSpPr>
              <a:spLocks/>
            </p:cNvSpPr>
            <p:nvPr/>
          </p:nvSpPr>
          <p:spPr bwMode="invGray">
            <a:xfrm>
              <a:off x="4092575" y="1552880"/>
              <a:ext cx="20638" cy="1601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2" name="Volný tvar 60"/>
            <p:cNvSpPr>
              <a:spLocks/>
            </p:cNvSpPr>
            <p:nvPr/>
          </p:nvSpPr>
          <p:spPr bwMode="invGray">
            <a:xfrm>
              <a:off x="8528050" y="1567282"/>
              <a:ext cx="3175" cy="1600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3" name="Volný tvar 61"/>
            <p:cNvSpPr>
              <a:spLocks/>
            </p:cNvSpPr>
            <p:nvPr/>
          </p:nvSpPr>
          <p:spPr bwMode="invGray">
            <a:xfrm>
              <a:off x="8461375" y="1556080"/>
              <a:ext cx="66675" cy="14402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4" name="Vol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5" name="Volný tvar 63"/>
            <p:cNvSpPr>
              <a:spLocks/>
            </p:cNvSpPr>
            <p:nvPr/>
          </p:nvSpPr>
          <p:spPr bwMode="invGray">
            <a:xfrm>
              <a:off x="7508875" y="1559281"/>
              <a:ext cx="11113" cy="4801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6" name="Volný tvar 64"/>
            <p:cNvSpPr>
              <a:spLocks/>
            </p:cNvSpPr>
            <p:nvPr/>
          </p:nvSpPr>
          <p:spPr bwMode="invGray">
            <a:xfrm>
              <a:off x="5434013" y="1567282"/>
              <a:ext cx="4762" cy="160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7" name="Volný tvar 65"/>
            <p:cNvSpPr>
              <a:spLocks/>
            </p:cNvSpPr>
            <p:nvPr/>
          </p:nvSpPr>
          <p:spPr bwMode="invGray">
            <a:xfrm>
              <a:off x="9672638" y="1567282"/>
              <a:ext cx="25400" cy="3200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8" name="Volný tvar 66"/>
            <p:cNvSpPr>
              <a:spLocks/>
            </p:cNvSpPr>
            <p:nvPr/>
          </p:nvSpPr>
          <p:spPr bwMode="invGray">
            <a:xfrm>
              <a:off x="10966450" y="1528877"/>
              <a:ext cx="39688" cy="3200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59" name="Volný tvar 67"/>
            <p:cNvSpPr>
              <a:spLocks/>
            </p:cNvSpPr>
            <p:nvPr/>
          </p:nvSpPr>
          <p:spPr bwMode="invGray">
            <a:xfrm>
              <a:off x="11329988" y="1552880"/>
              <a:ext cx="44450" cy="1601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0" name="Volný tvar 68"/>
            <p:cNvSpPr>
              <a:spLocks/>
            </p:cNvSpPr>
            <p:nvPr/>
          </p:nvSpPr>
          <p:spPr bwMode="invGray">
            <a:xfrm>
              <a:off x="11042650" y="1540078"/>
              <a:ext cx="60325" cy="6401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1" name="Volný tvar 69"/>
            <p:cNvSpPr>
              <a:spLocks/>
            </p:cNvSpPr>
            <p:nvPr/>
          </p:nvSpPr>
          <p:spPr bwMode="invGray">
            <a:xfrm>
              <a:off x="11106150" y="1543279"/>
              <a:ext cx="28575" cy="0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2" name="Volný tvar 70"/>
            <p:cNvSpPr>
              <a:spLocks/>
            </p:cNvSpPr>
            <p:nvPr/>
          </p:nvSpPr>
          <p:spPr bwMode="invGray">
            <a:xfrm>
              <a:off x="10679113" y="1525677"/>
              <a:ext cx="103187" cy="9601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3" name="Volný tvar 71"/>
            <p:cNvSpPr>
              <a:spLocks/>
            </p:cNvSpPr>
            <p:nvPr/>
          </p:nvSpPr>
          <p:spPr bwMode="invGray">
            <a:xfrm>
              <a:off x="11039475" y="1549679"/>
              <a:ext cx="26988" cy="4801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4" name="Volný tvar 72"/>
            <p:cNvSpPr>
              <a:spLocks/>
            </p:cNvSpPr>
            <p:nvPr/>
          </p:nvSpPr>
          <p:spPr bwMode="invGray">
            <a:xfrm>
              <a:off x="10841038" y="1549679"/>
              <a:ext cx="58737" cy="1601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5" name="Volný tvar 73"/>
            <p:cNvSpPr>
              <a:spLocks/>
            </p:cNvSpPr>
            <p:nvPr/>
          </p:nvSpPr>
          <p:spPr bwMode="invGray">
            <a:xfrm>
              <a:off x="10899775" y="1549679"/>
              <a:ext cx="36513" cy="160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6" name="Volný tvar 74"/>
            <p:cNvSpPr>
              <a:spLocks/>
            </p:cNvSpPr>
            <p:nvPr/>
          </p:nvSpPr>
          <p:spPr bwMode="invGray">
            <a:xfrm>
              <a:off x="10958513" y="1554481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7" name="Volný tvar 75"/>
            <p:cNvSpPr>
              <a:spLocks/>
            </p:cNvSpPr>
            <p:nvPr/>
          </p:nvSpPr>
          <p:spPr bwMode="invGray">
            <a:xfrm>
              <a:off x="10304463" y="1549679"/>
              <a:ext cx="61912" cy="3200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8" name="Volný tvar 76"/>
            <p:cNvSpPr>
              <a:spLocks/>
            </p:cNvSpPr>
            <p:nvPr/>
          </p:nvSpPr>
          <p:spPr bwMode="invGray">
            <a:xfrm>
              <a:off x="10483850" y="1557681"/>
              <a:ext cx="23813" cy="6401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69" name="Volný tvar 77"/>
            <p:cNvSpPr>
              <a:spLocks/>
            </p:cNvSpPr>
            <p:nvPr/>
          </p:nvSpPr>
          <p:spPr bwMode="invGray">
            <a:xfrm>
              <a:off x="10291763" y="1564082"/>
              <a:ext cx="117475" cy="1600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0" name="Volný tvar 78"/>
            <p:cNvSpPr>
              <a:spLocks/>
            </p:cNvSpPr>
            <p:nvPr/>
          </p:nvSpPr>
          <p:spPr bwMode="invGray">
            <a:xfrm>
              <a:off x="9621838" y="1546479"/>
              <a:ext cx="11112" cy="8002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1" name="Volný tvar 79"/>
            <p:cNvSpPr>
              <a:spLocks/>
            </p:cNvSpPr>
            <p:nvPr/>
          </p:nvSpPr>
          <p:spPr bwMode="invGray">
            <a:xfrm>
              <a:off x="8951913" y="1568882"/>
              <a:ext cx="96837" cy="8002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2" name="Volný tvar 80"/>
            <p:cNvSpPr>
              <a:spLocks/>
            </p:cNvSpPr>
            <p:nvPr/>
          </p:nvSpPr>
          <p:spPr bwMode="invGray">
            <a:xfrm>
              <a:off x="9005888" y="1565681"/>
              <a:ext cx="17462" cy="3200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3" name="Volný tvar 81"/>
            <p:cNvSpPr>
              <a:spLocks/>
            </p:cNvSpPr>
            <p:nvPr/>
          </p:nvSpPr>
          <p:spPr bwMode="invGray">
            <a:xfrm>
              <a:off x="1587500" y="1517675"/>
              <a:ext cx="38100" cy="3200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4" name="Volný tvar 82"/>
            <p:cNvSpPr>
              <a:spLocks/>
            </p:cNvSpPr>
            <p:nvPr/>
          </p:nvSpPr>
          <p:spPr bwMode="invGray">
            <a:xfrm>
              <a:off x="1522413" y="1519276"/>
              <a:ext cx="30162" cy="4800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5" name="Volný tvar 83"/>
            <p:cNvSpPr>
              <a:spLocks/>
            </p:cNvSpPr>
            <p:nvPr/>
          </p:nvSpPr>
          <p:spPr bwMode="invGray">
            <a:xfrm>
              <a:off x="6650038" y="1573683"/>
              <a:ext cx="33337" cy="3200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6" name="Volný tvar 84"/>
            <p:cNvSpPr>
              <a:spLocks/>
            </p:cNvSpPr>
            <p:nvPr/>
          </p:nvSpPr>
          <p:spPr bwMode="invGray">
            <a:xfrm>
              <a:off x="6162675" y="1565681"/>
              <a:ext cx="15875" cy="4801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  <p:sp>
          <p:nvSpPr>
            <p:cNvPr id="77" name="Volný tvar 85"/>
            <p:cNvSpPr>
              <a:spLocks/>
            </p:cNvSpPr>
            <p:nvPr/>
          </p:nvSpPr>
          <p:spPr bwMode="invGray">
            <a:xfrm>
              <a:off x="5738813" y="1570483"/>
              <a:ext cx="60325" cy="6401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>
                <a:latin typeface="+mn-lt"/>
                <a:cs typeface="+mn-cs"/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78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9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80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14AB9-48BA-47AA-8CEB-E51E297A356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BC5EB-55D4-4004-88D8-E366D36CBBA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frame"/>
          <p:cNvGrpSpPr>
            <a:grpSpLocks/>
          </p:cNvGrpSpPr>
          <p:nvPr/>
        </p:nvGrpSpPr>
        <p:grpSpPr bwMode="auto">
          <a:xfrm>
            <a:off x="4418013" y="1630363"/>
            <a:ext cx="6291262" cy="4576762"/>
            <a:chOff x="4417839" y="1630821"/>
            <a:chExt cx="6291028" cy="4575885"/>
          </a:xfrm>
        </p:grpSpPr>
        <p:grpSp>
          <p:nvGrpSpPr>
            <p:cNvPr id="6" name="Skupina 515"/>
            <p:cNvGrpSpPr>
              <a:grpSpLocks/>
            </p:cNvGrpSpPr>
            <p:nvPr/>
          </p:nvGrpSpPr>
          <p:grpSpPr bwMode="auto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158" name="Skupina 6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234" name="Volný tvar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5" name="Volný tvar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6" name="Volný tvar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7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8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9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0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1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2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3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4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5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6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7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8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9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0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1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2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3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4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5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6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7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8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9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0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1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2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3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4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5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6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7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8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9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0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1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2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3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4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5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6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7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8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9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0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1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2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3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4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5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6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7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8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9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0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1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2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3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4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5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6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7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8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9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0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1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2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3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4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5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6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7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59" name="Skupina 6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160" name="Volný tvar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1" name="Volný tvar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2" name="Volný tvar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3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4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5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6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7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8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9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0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1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2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3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4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5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6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7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8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9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0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1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2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3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4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5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6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7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8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9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0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1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2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3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4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5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6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7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8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9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0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1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2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3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4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5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6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7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8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9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0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1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2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3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4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5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6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7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8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9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0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1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2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3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4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5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6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7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8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9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0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1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2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3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7" name="Skupina 516"/>
            <p:cNvGrpSpPr>
              <a:grpSpLocks/>
            </p:cNvGrpSpPr>
            <p:nvPr/>
          </p:nvGrpSpPr>
          <p:grpSpPr bwMode="auto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8" name="Skupina 5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" name="Volný tvar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5" name="Volný tvar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6" name="Volný tvar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7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8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9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0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1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2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3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4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5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6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7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8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9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0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1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2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3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4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5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6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7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8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9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0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1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2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3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4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5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6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7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8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9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0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1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2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3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4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5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6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7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8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9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0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1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2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3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4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5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6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7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8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9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0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1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2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3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4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5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6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7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8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9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0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1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2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3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4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5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6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7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9" name="Skupina 5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10" name="Volný tvar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" name="Volný tvar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" name="Volný tvar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1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2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3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4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5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6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7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8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9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0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1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2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3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4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5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6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7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8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9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0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1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2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3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4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5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6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7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8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9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0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1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2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3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4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5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6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7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8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9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0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1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2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3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4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5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6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7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8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9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0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1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2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3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</p:grpSp>
        </p:grp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>
            <a:noAutofit/>
          </a:bodyPr>
          <a:lstStyle>
            <a:lvl1pPr algn="l">
              <a:defRPr sz="3200" b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308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9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310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1C266-F189-4193-85A0-A9C88C07318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frame"/>
          <p:cNvGrpSpPr>
            <a:grpSpLocks/>
          </p:cNvGrpSpPr>
          <p:nvPr/>
        </p:nvGrpSpPr>
        <p:grpSpPr bwMode="auto">
          <a:xfrm flipH="1">
            <a:off x="1447800" y="1630363"/>
            <a:ext cx="6291263" cy="4576762"/>
            <a:chOff x="4417839" y="1630821"/>
            <a:chExt cx="6291028" cy="4575885"/>
          </a:xfrm>
        </p:grpSpPr>
        <p:grpSp>
          <p:nvGrpSpPr>
            <p:cNvPr id="6" name="Skupina 514"/>
            <p:cNvGrpSpPr>
              <a:grpSpLocks/>
            </p:cNvGrpSpPr>
            <p:nvPr/>
          </p:nvGrpSpPr>
          <p:grpSpPr bwMode="auto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158" name="Skupina 6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234" name="Volný tvar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5" name="Volný tvar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6" name="Volný tvar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7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8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9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0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1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2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3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4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5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6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7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8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9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0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1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2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3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4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5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6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7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8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9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0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1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2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3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4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5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6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7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8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9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0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1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2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3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4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5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6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7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8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9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0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1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2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3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4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5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6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7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8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9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0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1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2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3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4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5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6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7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8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9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0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1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2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3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4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5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6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7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59" name="Skupina 6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160" name="Volný tvar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1" name="Volný tvar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2" name="Volný tvar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3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4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5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6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7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8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9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0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1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2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3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4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5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6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7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8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9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0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1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2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3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4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5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6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7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8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9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0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1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2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3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4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5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6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7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8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9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0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1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2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3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4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5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6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7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8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9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0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1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2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3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4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5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6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7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8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9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0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1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2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3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4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5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6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7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8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9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0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1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2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3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7" name="Skupina 515"/>
            <p:cNvGrpSpPr>
              <a:grpSpLocks/>
            </p:cNvGrpSpPr>
            <p:nvPr/>
          </p:nvGrpSpPr>
          <p:grpSpPr bwMode="auto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8" name="Skupina 5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" name="Volný tvar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5" name="Volný tvar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6" name="Volný tvar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7" name="Vol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8" name="Vol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9" name="Vol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0" name="Vol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1" name="Vol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2" name="Vol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3" name="Vol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4" name="Vol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5" name="Vol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6" name="Vol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7" name="Vol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8" name="Vol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99" name="Vol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0" name="Vol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1" name="Vol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2" name="Vol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3" name="Vol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4" name="Vol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5" name="Vol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6" name="Vol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7" name="Vol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8" name="Vol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09" name="Vol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0" name="Vol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1" name="Vol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2" name="Vol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3" name="Vol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4" name="Vol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5" name="Vol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6" name="Vol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7" name="Vol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8" name="Vol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9" name="Vol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0" name="Vol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1" name="Vol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2" name="Vol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3" name="Vol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4" name="Vol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5" name="Vol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6" name="Vol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7" name="Vol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8" name="Vol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9" name="Vol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0" name="Vol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1" name="Vol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2" name="Vol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3" name="Vol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4" name="Vol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5" name="Vol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6" name="Vol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7" name="Vol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8" name="Vol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9" name="Vol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0" name="Vol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1" name="Vol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2" name="Vol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3" name="Vol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4" name="Vol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5" name="Vol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6" name="Vol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7" name="Vol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8" name="Vol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9" name="Vol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0" name="Vol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1" name="Vol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2" name="Vol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3" name="Vol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4" name="Vol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5" name="Vol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6" name="Vol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7" name="Vol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9" name="Skupina 5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10" name="Volný tvar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" name="Volný tvar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" name="Volný tvar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" name="Volný tvar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" name="Volný tvar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" name="Volný tvar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" name="Volný tvar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" name="Volný tvar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" name="Volný tvar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" name="Volný tvar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" name="Volný tvar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" name="Volný tvar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" name="Volný tvar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" name="Volný tvar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" name="Volný tvar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" name="Volný tvar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" name="Volný tvar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" name="Volný tvar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" name="Volný tvar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" name="Volný tvar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" name="Volný tvar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1" name="Volný tvar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2" name="Volný tvar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3" name="Volný tvar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4" name="Volný tvar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5" name="Volný tvar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6" name="Volný tvar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7" name="Volný tvar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8" name="Volný tvar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9" name="Volný tvar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0" name="Volný tvar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1" name="Volný tvar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2" name="Volný tvar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3" name="Volný tvar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4" name="Volný tvar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5" name="Volný tvar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6" name="Volný tvar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7" name="Volný tvar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8" name="Volný tvar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9" name="Volný tvar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0" name="Volný tvar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1" name="Volný tvar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2" name="Volný tvar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3" name="Volný tvar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4" name="Volný tvar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5" name="Volný tvar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6" name="Volný tvar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7" name="Volný tvar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8" name="Volný tvar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9" name="Volný tvar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0" name="Volný tvar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1" name="Volný tvar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2" name="Volný tvar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3" name="Volný tvar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4" name="Volný tvar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5" name="Volný tvar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6" name="Volný tvar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7" name="Volný tvar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8" name="Volný tvar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9" name="Volný tvar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0" name="Volný tvar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1" name="Volný tvar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2" name="Volný tvar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3" name="Volný tvar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4" name="Volný tvar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5" name="Volný tvar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6" name="Volný tvar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7" name="Volný tvar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8" name="Volný tvar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79" name="Volný tvar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0" name="Volný tvar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1" name="Volný tvar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2" name="Volný tvar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83" name="Volný tvar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dirty="0">
                    <a:latin typeface="+mn-lt"/>
                    <a:cs typeface="+mn-cs"/>
                  </a:endParaRPr>
                </a:p>
              </p:txBody>
            </p:sp>
          </p:grpSp>
        </p:grp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>
            <a:noAutofit/>
          </a:bodyPr>
          <a:lstStyle>
            <a:lvl1pPr algn="l">
              <a:defRPr sz="3200" b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 hasCustomPrompt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dirty="0" smtClean="0"/>
              <a:t>Kliknutím na ikonu </a:t>
            </a:r>
            <a:r>
              <a:rPr lang="cs-CZ" noProof="0" dirty="0" err="1" smtClean="0"/>
              <a:t>přidíte</a:t>
            </a:r>
            <a:r>
              <a:rPr lang="cs-CZ" noProof="0" dirty="0" smtClean="0"/>
              <a:t>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308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9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310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4B6A6-92A1-4D7A-A444-B8C5200DEC5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1522413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1522413" y="1905000"/>
            <a:ext cx="914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075613" y="6400800"/>
            <a:ext cx="12446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3246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Czech Language for Foreigners I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523413" y="6400800"/>
            <a:ext cx="11430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6D1C47-445E-4F52-8B14-6D806E8BC66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1" r:id="rId7"/>
    <p:sldLayoutId id="2147483678" r:id="rId8"/>
    <p:sldLayoutId id="2147483679" r:id="rId9"/>
    <p:sldLayoutId id="2147483680" r:id="rId10"/>
    <p:sldLayoutId id="2147483681" r:id="rId11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olas" pitchFamily="49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olas" pitchFamily="49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olas" pitchFamily="49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olas" pitchFamily="49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olas" pitchFamily="49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olas" pitchFamily="49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olas" pitchFamily="49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olas" pitchFamily="49" charset="0"/>
        </a:defRPr>
      </a:lvl9pPr>
    </p:titleStyle>
    <p:bodyStyle>
      <a:lvl1pPr marL="273050" indent="-273050" algn="l" rtl="0" fontAlgn="base">
        <a:lnSpc>
          <a:spcPct val="90000"/>
        </a:lnSpc>
        <a:spcBef>
          <a:spcPts val="1800"/>
        </a:spcBef>
        <a:spcAft>
          <a:spcPct val="0"/>
        </a:spcAft>
        <a:buSzPct val="8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73050" algn="l" rtl="0" fontAlgn="base">
        <a:lnSpc>
          <a:spcPct val="90000"/>
        </a:lnSpc>
        <a:spcBef>
          <a:spcPts val="600"/>
        </a:spcBef>
        <a:spcAft>
          <a:spcPct val="0"/>
        </a:spcAft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28600" algn="l" rtl="0" fontAlgn="base">
        <a:lnSpc>
          <a:spcPct val="90000"/>
        </a:lnSpc>
        <a:spcBef>
          <a:spcPts val="600"/>
        </a:spcBef>
        <a:spcAft>
          <a:spcPct val="0"/>
        </a:spcAft>
        <a:buSzPct val="80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31875" indent="-228600" algn="l" rtl="0" fontAlgn="base">
        <a:lnSpc>
          <a:spcPct val="90000"/>
        </a:lnSpc>
        <a:spcBef>
          <a:spcPts val="600"/>
        </a:spcBef>
        <a:spcAft>
          <a:spcPct val="0"/>
        </a:spcAft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475" indent="-228600" algn="l" rtl="0" fontAlgn="base">
        <a:lnSpc>
          <a:spcPct val="90000"/>
        </a:lnSpc>
        <a:spcBef>
          <a:spcPts val="600"/>
        </a:spcBef>
        <a:spcAft>
          <a:spcPct val="0"/>
        </a:spcAft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ctrTitle"/>
          </p:nvPr>
        </p:nvSpPr>
        <p:spPr>
          <a:xfrm>
            <a:off x="1125538" y="1557338"/>
            <a:ext cx="9937750" cy="2667000"/>
          </a:xfrm>
        </p:spPr>
        <p:txBody>
          <a:bodyPr/>
          <a:lstStyle/>
          <a:p>
            <a:r>
              <a:rPr lang="cs-CZ" dirty="0" smtClean="0"/>
              <a:t>Čeština: 7. lekce</a:t>
            </a:r>
            <a:br>
              <a:rPr lang="cs-CZ" dirty="0" smtClean="0"/>
            </a:br>
            <a:r>
              <a:rPr lang="cs-CZ" dirty="0" smtClean="0"/>
              <a:t>Czech </a:t>
            </a:r>
            <a:r>
              <a:rPr lang="cs-CZ" dirty="0" err="1" smtClean="0"/>
              <a:t>language</a:t>
            </a:r>
            <a:r>
              <a:rPr lang="cs-CZ" dirty="0" smtClean="0"/>
              <a:t>: 7</a:t>
            </a:r>
            <a:r>
              <a:rPr lang="cs-CZ" baseline="30000" dirty="0" smtClean="0"/>
              <a:t>th</a:t>
            </a:r>
            <a:r>
              <a:rPr lang="cs-CZ" dirty="0" smtClean="0"/>
              <a:t> </a:t>
            </a:r>
            <a:r>
              <a:rPr lang="cs-CZ" dirty="0" err="1" smtClean="0"/>
              <a:t>lesson</a:t>
            </a:r>
            <a:endParaRPr lang="cs-CZ" dirty="0" smtClean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4000" cy="1066800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Communicative </a:t>
            </a:r>
            <a:r>
              <a:rPr lang="en-US" dirty="0"/>
              <a:t>Competency: Where is it? How can I get there? Orientation in the City. </a:t>
            </a:r>
            <a:endParaRPr lang="cs-CZ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Grammar</a:t>
            </a:r>
            <a:r>
              <a:rPr lang="en-US" dirty="0"/>
              <a:t>: Adverbs of place. </a:t>
            </a:r>
            <a:endParaRPr lang="cs-CZ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</a:t>
            </a:r>
            <a:r>
              <a:rPr lang="en-US" dirty="0"/>
              <a:t>verb </a:t>
            </a:r>
            <a:r>
              <a:rPr lang="en-US" i="1" dirty="0" smtClean="0"/>
              <a:t>to go</a:t>
            </a:r>
            <a:r>
              <a:rPr lang="cs-CZ" dirty="0" smtClean="0"/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Locative </a:t>
            </a:r>
            <a:r>
              <a:rPr lang="en-US" dirty="0"/>
              <a:t>case of nouns in singular (introduction)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KDE? = </a:t>
            </a:r>
            <a:r>
              <a:rPr lang="cs-CZ" dirty="0" err="1" smtClean="0"/>
              <a:t>where</a:t>
            </a:r>
            <a:r>
              <a:rPr lang="cs-CZ" dirty="0" smtClean="0"/>
              <a:t> (</a:t>
            </a:r>
            <a:r>
              <a:rPr lang="cs-CZ" dirty="0" err="1" smtClean="0"/>
              <a:t>question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location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900" y="332656"/>
            <a:ext cx="1080120" cy="1080120"/>
          </a:xfrm>
          <a:prstGeom prst="rect">
            <a:avLst/>
          </a:prstGeom>
        </p:spPr>
      </p:pic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i="1" dirty="0" smtClean="0"/>
              <a:t>to </a:t>
            </a:r>
            <a:r>
              <a:rPr lang="cs-CZ" b="1" i="1" dirty="0" err="1" smtClean="0"/>
              <a:t>be</a:t>
            </a:r>
            <a:r>
              <a:rPr lang="cs-CZ" b="1" i="1" dirty="0" smtClean="0"/>
              <a:t> </a:t>
            </a:r>
            <a:r>
              <a:rPr lang="cs-CZ" b="1" i="1" dirty="0" err="1" smtClean="0"/>
              <a:t>used</a:t>
            </a:r>
            <a:r>
              <a:rPr lang="cs-CZ" b="1" i="1" dirty="0" smtClean="0"/>
              <a:t> </a:t>
            </a:r>
            <a:r>
              <a:rPr lang="cs-CZ" b="1" i="1" dirty="0" err="1" smtClean="0"/>
              <a:t>with</a:t>
            </a:r>
            <a:r>
              <a:rPr lang="cs-CZ" b="1" i="1" dirty="0" smtClean="0"/>
              <a:t> </a:t>
            </a:r>
            <a:r>
              <a:rPr lang="cs-CZ" b="1" i="1" dirty="0" err="1" smtClean="0"/>
              <a:t>verbs</a:t>
            </a:r>
            <a:r>
              <a:rPr lang="cs-CZ" b="1" i="1" dirty="0" smtClean="0"/>
              <a:t> </a:t>
            </a:r>
            <a:r>
              <a:rPr lang="cs-CZ" b="1" i="1" dirty="0" err="1" smtClean="0"/>
              <a:t>like</a:t>
            </a:r>
            <a:r>
              <a:rPr lang="cs-CZ" b="1" i="1" dirty="0" smtClean="0"/>
              <a:t> </a:t>
            </a:r>
            <a:r>
              <a:rPr lang="cs-CZ" b="1" dirty="0" smtClean="0"/>
              <a:t>být, bydlet, studovat</a:t>
            </a:r>
            <a:r>
              <a:rPr lang="cs-CZ" b="1" i="1" dirty="0" smtClean="0"/>
              <a:t> (static </a:t>
            </a:r>
            <a:r>
              <a:rPr lang="cs-CZ" b="1" i="1" dirty="0" err="1" smtClean="0"/>
              <a:t>verbs</a:t>
            </a:r>
            <a:r>
              <a:rPr lang="cs-CZ" b="1" i="1" dirty="0" smtClean="0"/>
              <a:t>)</a:t>
            </a:r>
          </a:p>
          <a:p>
            <a:r>
              <a:rPr lang="cs-CZ" b="1" dirty="0" smtClean="0">
                <a:solidFill>
                  <a:srgbClr val="00B050"/>
                </a:solidFill>
              </a:rPr>
              <a:t>v</a:t>
            </a:r>
            <a:r>
              <a:rPr lang="cs-CZ" b="1" dirty="0" smtClean="0"/>
              <a:t>lev</a:t>
            </a:r>
            <a:r>
              <a:rPr lang="cs-CZ" b="1" dirty="0" smtClean="0">
                <a:solidFill>
                  <a:srgbClr val="00B050"/>
                </a:solidFill>
              </a:rPr>
              <a:t>o</a:t>
            </a:r>
            <a:r>
              <a:rPr lang="cs-CZ" dirty="0" smtClean="0"/>
              <a:t> | </a:t>
            </a:r>
            <a:r>
              <a:rPr lang="cs-CZ" dirty="0" smtClean="0">
                <a:solidFill>
                  <a:srgbClr val="00B050"/>
                </a:solidFill>
              </a:rPr>
              <a:t>na</a:t>
            </a:r>
            <a:r>
              <a:rPr lang="cs-CZ" dirty="0" smtClean="0"/>
              <a:t>lev</a:t>
            </a:r>
            <a:r>
              <a:rPr lang="cs-CZ" dirty="0" smtClean="0">
                <a:solidFill>
                  <a:srgbClr val="00B050"/>
                </a:solidFill>
              </a:rPr>
              <a:t>o</a:t>
            </a:r>
            <a:r>
              <a:rPr lang="cs-CZ" dirty="0" smtClean="0"/>
              <a:t> </a:t>
            </a:r>
            <a:r>
              <a:rPr lang="cs-CZ" dirty="0" smtClean="0">
                <a:cs typeface="Calibri"/>
              </a:rPr>
              <a:t>← ×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00B050"/>
                </a:solidFill>
              </a:rPr>
              <a:t>v</a:t>
            </a:r>
            <a:r>
              <a:rPr lang="cs-CZ" b="1" dirty="0" smtClean="0"/>
              <a:t>prav</a:t>
            </a:r>
            <a:r>
              <a:rPr lang="cs-CZ" b="1" dirty="0" smtClean="0">
                <a:solidFill>
                  <a:srgbClr val="00B050"/>
                </a:solidFill>
              </a:rPr>
              <a:t>o</a:t>
            </a:r>
            <a:r>
              <a:rPr lang="cs-CZ" dirty="0" smtClean="0"/>
              <a:t> | </a:t>
            </a:r>
            <a:r>
              <a:rPr lang="cs-CZ" dirty="0" smtClean="0">
                <a:solidFill>
                  <a:srgbClr val="00B050"/>
                </a:solidFill>
              </a:rPr>
              <a:t>na</a:t>
            </a:r>
            <a:r>
              <a:rPr lang="cs-CZ" dirty="0" smtClean="0"/>
              <a:t>prav</a:t>
            </a:r>
            <a:r>
              <a:rPr lang="cs-CZ" dirty="0" smtClean="0">
                <a:solidFill>
                  <a:srgbClr val="00B050"/>
                </a:solidFill>
              </a:rPr>
              <a:t>o</a:t>
            </a:r>
            <a:r>
              <a:rPr lang="cs-CZ" dirty="0" smtClean="0">
                <a:cs typeface="Calibri"/>
              </a:rPr>
              <a:t>→</a:t>
            </a:r>
            <a:endParaRPr lang="cs-CZ" dirty="0" smtClean="0"/>
          </a:p>
          <a:p>
            <a:r>
              <a:rPr lang="cs-CZ" b="1" dirty="0" smtClean="0"/>
              <a:t>nahoř</a:t>
            </a:r>
            <a:r>
              <a:rPr lang="cs-CZ" b="1" dirty="0" smtClean="0">
                <a:solidFill>
                  <a:srgbClr val="00B050"/>
                </a:solidFill>
              </a:rPr>
              <a:t>e</a:t>
            </a:r>
            <a:r>
              <a:rPr lang="cs-CZ" dirty="0" smtClean="0"/>
              <a:t> </a:t>
            </a:r>
            <a:r>
              <a:rPr lang="cs-CZ" dirty="0" smtClean="0">
                <a:cs typeface="Calibri"/>
              </a:rPr>
              <a:t>↑ × </a:t>
            </a:r>
            <a:r>
              <a:rPr lang="cs-CZ" b="1" dirty="0" smtClean="0">
                <a:cs typeface="Calibri"/>
              </a:rPr>
              <a:t>dol</a:t>
            </a:r>
            <a:r>
              <a:rPr lang="cs-CZ" b="1" dirty="0" smtClean="0">
                <a:solidFill>
                  <a:srgbClr val="00B050"/>
                </a:solidFill>
                <a:cs typeface="Calibri"/>
              </a:rPr>
              <a:t>e</a:t>
            </a:r>
            <a:r>
              <a:rPr lang="cs-CZ" dirty="0" smtClean="0">
                <a:cs typeface="Calibri"/>
              </a:rPr>
              <a:t> ↓</a:t>
            </a:r>
          </a:p>
          <a:p>
            <a:r>
              <a:rPr lang="cs-CZ" b="1" dirty="0" smtClean="0">
                <a:solidFill>
                  <a:srgbClr val="00B050"/>
                </a:solidFill>
                <a:cs typeface="Calibri"/>
              </a:rPr>
              <a:t>u</a:t>
            </a:r>
            <a:r>
              <a:rPr lang="cs-CZ" b="1" dirty="0" smtClean="0">
                <a:cs typeface="Calibri"/>
              </a:rPr>
              <a:t>prostřed </a:t>
            </a:r>
          </a:p>
          <a:p>
            <a:endParaRPr lang="cs-CZ" dirty="0">
              <a:cs typeface="Calibri"/>
            </a:endParaRPr>
          </a:p>
          <a:p>
            <a:r>
              <a:rPr lang="cs-CZ" b="1" dirty="0"/>
              <a:t>tady</a:t>
            </a:r>
            <a:r>
              <a:rPr lang="cs-CZ" dirty="0"/>
              <a:t> = </a:t>
            </a:r>
            <a:r>
              <a:rPr lang="cs-CZ" dirty="0" err="1"/>
              <a:t>here</a:t>
            </a:r>
            <a:r>
              <a:rPr lang="cs-CZ" dirty="0"/>
              <a:t> × </a:t>
            </a:r>
            <a:r>
              <a:rPr lang="cs-CZ" b="1" dirty="0"/>
              <a:t>tam</a:t>
            </a:r>
            <a:r>
              <a:rPr lang="cs-CZ" dirty="0"/>
              <a:t> = </a:t>
            </a:r>
            <a:r>
              <a:rPr lang="cs-CZ" dirty="0" err="1"/>
              <a:t>there</a:t>
            </a:r>
            <a:endParaRPr lang="cs-CZ" dirty="0"/>
          </a:p>
          <a:p>
            <a:r>
              <a:rPr lang="cs-CZ" b="1" dirty="0" smtClean="0"/>
              <a:t>blízko</a:t>
            </a:r>
            <a:r>
              <a:rPr lang="cs-CZ" dirty="0" smtClean="0"/>
              <a:t> </a:t>
            </a:r>
            <a:r>
              <a:rPr lang="cs-CZ" dirty="0"/>
              <a:t>= </a:t>
            </a:r>
            <a:r>
              <a:rPr lang="cs-CZ" dirty="0" err="1"/>
              <a:t>close</a:t>
            </a:r>
            <a:r>
              <a:rPr lang="cs-CZ" dirty="0"/>
              <a:t> × </a:t>
            </a:r>
            <a:r>
              <a:rPr lang="cs-CZ" b="1" dirty="0"/>
              <a:t>daleko</a:t>
            </a:r>
            <a:r>
              <a:rPr lang="cs-CZ" dirty="0"/>
              <a:t> = far </a:t>
            </a:r>
            <a:endParaRPr lang="cs-CZ" dirty="0" smtClean="0"/>
          </a:p>
          <a:p>
            <a:endParaRPr lang="cs-CZ" dirty="0"/>
          </a:p>
          <a:p>
            <a:r>
              <a:rPr lang="cs-CZ" b="1" dirty="0" smtClean="0">
                <a:solidFill>
                  <a:srgbClr val="FF0000"/>
                </a:solidFill>
              </a:rPr>
              <a:t>DOM</a:t>
            </a:r>
            <a:r>
              <a:rPr lang="cs-CZ" b="1" dirty="0" smtClean="0">
                <a:solidFill>
                  <a:srgbClr val="00B050"/>
                </a:solidFill>
              </a:rPr>
              <a:t>A</a:t>
            </a:r>
            <a:r>
              <a:rPr lang="cs-CZ" dirty="0" smtClean="0"/>
              <a:t> =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home</a:t>
            </a:r>
            <a:r>
              <a:rPr lang="cs-CZ" dirty="0" smtClean="0"/>
              <a:t> (no </a:t>
            </a:r>
            <a:r>
              <a:rPr lang="cs-CZ" dirty="0" err="1" smtClean="0"/>
              <a:t>preposition</a:t>
            </a:r>
            <a:r>
              <a:rPr lang="cs-CZ" dirty="0" smtClean="0"/>
              <a:t>,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adverb</a:t>
            </a:r>
            <a:r>
              <a:rPr lang="cs-CZ" dirty="0" smtClean="0"/>
              <a:t>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96554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Verb </a:t>
            </a:r>
            <a:r>
              <a:rPr lang="cs-CZ" dirty="0" smtClean="0"/>
              <a:t>„j</a:t>
            </a:r>
            <a:r>
              <a:rPr lang="cs-CZ" dirty="0" smtClean="0">
                <a:solidFill>
                  <a:srgbClr val="0070C0"/>
                </a:solidFill>
              </a:rPr>
              <a:t>í</a:t>
            </a:r>
            <a:r>
              <a:rPr lang="cs-CZ" dirty="0" smtClean="0"/>
              <a:t>t</a:t>
            </a:r>
            <a:r>
              <a:rPr lang="cs-CZ" dirty="0"/>
              <a:t>“ (to </a:t>
            </a:r>
            <a:r>
              <a:rPr lang="cs-CZ" dirty="0" smtClean="0"/>
              <a:t>go)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499544" y="2330152"/>
            <a:ext cx="1773932" cy="42672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cs-CZ" altLang="cs-CZ" i="1" dirty="0">
                <a:ea typeface="ＭＳ Ｐゴシック" pitchFamily="34" charset="-128"/>
              </a:rPr>
              <a:t>(já)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>
                <a:ea typeface="ＭＳ Ｐゴシック" pitchFamily="34" charset="-128"/>
              </a:rPr>
              <a:t>(ty)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>
                <a:ea typeface="ＭＳ Ｐゴシック" pitchFamily="34" charset="-128"/>
              </a:rPr>
              <a:t>(on, ona, to)</a:t>
            </a:r>
          </a:p>
          <a:p>
            <a:pPr marL="0" indent="0">
              <a:buFont typeface="Arial" charset="0"/>
              <a:buNone/>
            </a:pPr>
            <a:endParaRPr lang="cs-CZ" altLang="cs-CZ" i="1" dirty="0">
              <a:ea typeface="ＭＳ Ｐゴシック" pitchFamily="34" charset="-128"/>
            </a:endParaRPr>
          </a:p>
          <a:p>
            <a:pPr marL="0" indent="0">
              <a:buFont typeface="Arial" charset="0"/>
              <a:buNone/>
            </a:pPr>
            <a:r>
              <a:rPr lang="cs-CZ" altLang="cs-CZ" i="1" dirty="0">
                <a:ea typeface="ＭＳ Ｐゴシック" pitchFamily="34" charset="-128"/>
              </a:rPr>
              <a:t>(my) 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>
                <a:ea typeface="ＭＳ Ｐゴシック" pitchFamily="34" charset="-128"/>
              </a:rPr>
              <a:t>(vy)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>
                <a:ea typeface="ＭＳ Ｐゴシック" pitchFamily="34" charset="-128"/>
              </a:rPr>
              <a:t>(</a:t>
            </a:r>
            <a:r>
              <a:rPr lang="cs-CZ" altLang="cs-CZ" i="1" dirty="0" smtClean="0">
                <a:ea typeface="ＭＳ Ｐゴシック" pitchFamily="34" charset="-128"/>
              </a:rPr>
              <a:t>oni)</a:t>
            </a:r>
            <a:endParaRPr lang="cs-CZ" altLang="cs-CZ" i="1" dirty="0">
              <a:ea typeface="ＭＳ Ｐゴシック" pitchFamily="34" charset="-128"/>
            </a:endParaRPr>
          </a:p>
          <a:p>
            <a:endParaRPr lang="cs-CZ" i="1" dirty="0"/>
          </a:p>
        </p:txBody>
      </p:sp>
      <p:sp>
        <p:nvSpPr>
          <p:cNvPr id="4" name="Obdélník 3"/>
          <p:cNvSpPr/>
          <p:nvPr/>
        </p:nvSpPr>
        <p:spPr>
          <a:xfrm>
            <a:off x="4299745" y="2330152"/>
            <a:ext cx="1728192" cy="380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latin typeface="+mn-lt"/>
                <a:ea typeface="ＭＳ Ｐゴシック" pitchFamily="34" charset="-128"/>
              </a:rPr>
              <a:t>jd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u</a:t>
            </a:r>
            <a:endParaRPr lang="cs-CZ" sz="2400" b="1" dirty="0">
              <a:solidFill>
                <a:srgbClr val="00B050"/>
              </a:solidFill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latin typeface="+mn-lt"/>
                <a:ea typeface="ＭＳ Ｐゴシック" pitchFamily="34" charset="-128"/>
              </a:rPr>
              <a:t>jd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eš</a:t>
            </a:r>
            <a:endParaRPr lang="cs-CZ" sz="2400" b="1" dirty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>
                <a:latin typeface="+mn-lt"/>
                <a:ea typeface="ＭＳ Ｐゴシック" pitchFamily="34" charset="-128"/>
              </a:rPr>
              <a:t>jd</a:t>
            </a:r>
            <a:r>
              <a:rPr lang="cs-CZ" sz="2400" b="1" dirty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e</a:t>
            </a:r>
            <a:endParaRPr lang="cs-CZ" sz="2400" b="1" dirty="0" smtClean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endParaRPr lang="cs-CZ" sz="2400" b="1" dirty="0" smtClean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latin typeface="+mn-lt"/>
                <a:ea typeface="ＭＳ Ｐゴシック" pitchFamily="34" charset="-128"/>
              </a:rPr>
              <a:t>jd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eme</a:t>
            </a:r>
            <a:endParaRPr lang="cs-CZ" sz="2400" b="1" dirty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>
                <a:latin typeface="+mn-lt"/>
                <a:ea typeface="ＭＳ Ｐゴシック" pitchFamily="34" charset="-128"/>
              </a:rPr>
              <a:t>jd</a:t>
            </a:r>
            <a:r>
              <a:rPr lang="cs-CZ" sz="2400" b="1" dirty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e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te</a:t>
            </a:r>
            <a:endParaRPr lang="cs-CZ" sz="2400" b="1" dirty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latin typeface="+mn-lt"/>
                <a:ea typeface="ＭＳ Ｐゴシック" pitchFamily="34" charset="-128"/>
              </a:rPr>
              <a:t>jd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ou</a:t>
            </a:r>
            <a:endParaRPr lang="en-GB" sz="2400" b="1" dirty="0">
              <a:solidFill>
                <a:srgbClr val="00B05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652116" y="2330152"/>
            <a:ext cx="177393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73050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28600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1875" indent="-228600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475" indent="-228600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(I)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(</a:t>
            </a:r>
            <a:r>
              <a:rPr lang="cs-CZ" altLang="cs-CZ" i="1" dirty="0" err="1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you</a:t>
            </a: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)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(he, </a:t>
            </a:r>
            <a:r>
              <a:rPr lang="cs-CZ" altLang="cs-CZ" i="1" dirty="0" err="1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she</a:t>
            </a: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, </a:t>
            </a:r>
            <a:r>
              <a:rPr lang="cs-CZ" altLang="cs-CZ" i="1" dirty="0" err="1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it</a:t>
            </a: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)</a:t>
            </a:r>
          </a:p>
          <a:p>
            <a:pPr marL="0" indent="0">
              <a:buFont typeface="Arial" charset="0"/>
              <a:buNone/>
            </a:pPr>
            <a:endParaRPr lang="cs-CZ" altLang="cs-CZ" i="1" dirty="0" smtClean="0">
              <a:solidFill>
                <a:schemeClr val="tx2">
                  <a:lumMod val="75000"/>
                </a:schemeClr>
              </a:solidFill>
              <a:ea typeface="ＭＳ Ｐゴシック" pitchFamily="34" charset="-128"/>
            </a:endParaRPr>
          </a:p>
          <a:p>
            <a:pPr marL="0" indent="0">
              <a:buFont typeface="Arial" charset="0"/>
              <a:buNone/>
            </a:pP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(</a:t>
            </a:r>
            <a:r>
              <a:rPr lang="cs-CZ" altLang="cs-CZ" i="1" dirty="0" err="1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we</a:t>
            </a: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) 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(</a:t>
            </a:r>
            <a:r>
              <a:rPr lang="cs-CZ" altLang="cs-CZ" i="1" dirty="0" err="1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you</a:t>
            </a: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)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(</a:t>
            </a:r>
            <a:r>
              <a:rPr lang="cs-CZ" altLang="cs-CZ" i="1" dirty="0" err="1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they</a:t>
            </a: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)</a:t>
            </a:r>
          </a:p>
          <a:p>
            <a:endParaRPr lang="cs-CZ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670476" y="2330152"/>
            <a:ext cx="1728192" cy="380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ne</a:t>
            </a:r>
            <a:r>
              <a:rPr lang="cs-CZ" sz="2400" b="1" dirty="0" smtClean="0">
                <a:latin typeface="+mn-lt"/>
                <a:ea typeface="ＭＳ Ｐゴシック" pitchFamily="34" charset="-128"/>
              </a:rPr>
              <a:t>jd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u</a:t>
            </a:r>
            <a:endParaRPr lang="cs-CZ" sz="2400" b="1" dirty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ne</a:t>
            </a:r>
            <a:r>
              <a:rPr lang="cs-CZ" sz="2400" b="1" dirty="0" smtClean="0">
                <a:latin typeface="+mn-lt"/>
                <a:ea typeface="ＭＳ Ｐゴシック" pitchFamily="34" charset="-128"/>
              </a:rPr>
              <a:t>jd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eš</a:t>
            </a:r>
            <a:endParaRPr lang="cs-CZ" sz="2400" b="1" dirty="0" smtClean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ne</a:t>
            </a:r>
            <a:r>
              <a:rPr lang="cs-CZ" sz="2400" b="1" dirty="0" smtClean="0">
                <a:latin typeface="+mn-lt"/>
                <a:ea typeface="ＭＳ Ｐゴシック" pitchFamily="34" charset="-128"/>
              </a:rPr>
              <a:t>jd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e</a:t>
            </a: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endParaRPr lang="cs-CZ" sz="2400" b="1" dirty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ne</a:t>
            </a:r>
            <a:r>
              <a:rPr lang="cs-CZ" sz="2400" b="1" dirty="0" smtClean="0">
                <a:latin typeface="+mn-lt"/>
                <a:ea typeface="ＭＳ Ｐゴシック" pitchFamily="34" charset="-128"/>
              </a:rPr>
              <a:t>jd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eme</a:t>
            </a:r>
            <a:endParaRPr lang="cs-CZ" sz="2400" b="1" dirty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ne</a:t>
            </a:r>
            <a:r>
              <a:rPr lang="cs-CZ" sz="2400" b="1" dirty="0" smtClean="0">
                <a:latin typeface="+mn-lt"/>
                <a:ea typeface="ＭＳ Ｐゴシック" pitchFamily="34" charset="-128"/>
              </a:rPr>
              <a:t>jd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ete</a:t>
            </a:r>
            <a:endParaRPr lang="cs-CZ" sz="2400" b="1" dirty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ne</a:t>
            </a:r>
            <a:r>
              <a:rPr lang="cs-CZ" sz="2400" b="1" dirty="0" smtClean="0">
                <a:latin typeface="+mn-lt"/>
                <a:ea typeface="ＭＳ Ｐゴシック" pitchFamily="34" charset="-128"/>
              </a:rPr>
              <a:t>jd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ou</a:t>
            </a:r>
            <a:endParaRPr lang="en-GB" sz="2400" b="1" dirty="0">
              <a:latin typeface="+mn-lt"/>
              <a:ea typeface="ＭＳ Ｐゴシック" pitchFamily="34" charset="-128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502124" y="1683821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4000" dirty="0" smtClean="0">
                <a:solidFill>
                  <a:srgbClr val="00B050"/>
                </a:solidFill>
                <a:latin typeface="+mn-lt"/>
                <a:cs typeface="Arial" pitchFamily="34" charset="0"/>
              </a:rPr>
              <a:t>+</a:t>
            </a:r>
            <a:endParaRPr lang="cs-CZ" sz="4000" dirty="0">
              <a:solidFill>
                <a:srgbClr val="00B050"/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742484" y="1683820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4000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—</a:t>
            </a:r>
            <a:endParaRPr lang="cs-CZ" sz="4000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724" y="188640"/>
            <a:ext cx="2119561" cy="135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1839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Verb </a:t>
            </a:r>
            <a:r>
              <a:rPr lang="cs-CZ" dirty="0" smtClean="0"/>
              <a:t>„j</a:t>
            </a:r>
            <a:r>
              <a:rPr lang="cs-CZ" dirty="0" smtClean="0">
                <a:solidFill>
                  <a:srgbClr val="0070C0"/>
                </a:solidFill>
              </a:rPr>
              <a:t>e</a:t>
            </a:r>
            <a:r>
              <a:rPr lang="cs-CZ" dirty="0" smtClean="0"/>
              <a:t>t</a:t>
            </a:r>
            <a:r>
              <a:rPr lang="cs-CZ" dirty="0"/>
              <a:t>“ (to </a:t>
            </a:r>
            <a:r>
              <a:rPr lang="cs-CZ" dirty="0" smtClean="0"/>
              <a:t>go)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499544" y="2330152"/>
            <a:ext cx="1773932" cy="42672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cs-CZ" altLang="cs-CZ" i="1" dirty="0">
                <a:ea typeface="ＭＳ Ｐゴシック" pitchFamily="34" charset="-128"/>
              </a:rPr>
              <a:t>(já)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>
                <a:ea typeface="ＭＳ Ｐゴシック" pitchFamily="34" charset="-128"/>
              </a:rPr>
              <a:t>(ty)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>
                <a:ea typeface="ＭＳ Ｐゴシック" pitchFamily="34" charset="-128"/>
              </a:rPr>
              <a:t>(on, ona, to)</a:t>
            </a:r>
          </a:p>
          <a:p>
            <a:pPr marL="0" indent="0">
              <a:buFont typeface="Arial" charset="0"/>
              <a:buNone/>
            </a:pPr>
            <a:endParaRPr lang="cs-CZ" altLang="cs-CZ" i="1" dirty="0">
              <a:ea typeface="ＭＳ Ｐゴシック" pitchFamily="34" charset="-128"/>
            </a:endParaRPr>
          </a:p>
          <a:p>
            <a:pPr marL="0" indent="0">
              <a:buFont typeface="Arial" charset="0"/>
              <a:buNone/>
            </a:pPr>
            <a:r>
              <a:rPr lang="cs-CZ" altLang="cs-CZ" i="1" dirty="0">
                <a:ea typeface="ＭＳ Ｐゴシック" pitchFamily="34" charset="-128"/>
              </a:rPr>
              <a:t>(my) 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>
                <a:ea typeface="ＭＳ Ｐゴシック" pitchFamily="34" charset="-128"/>
              </a:rPr>
              <a:t>(vy)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>
                <a:ea typeface="ＭＳ Ｐゴシック" pitchFamily="34" charset="-128"/>
              </a:rPr>
              <a:t>(</a:t>
            </a:r>
            <a:r>
              <a:rPr lang="cs-CZ" altLang="cs-CZ" i="1" dirty="0" smtClean="0">
                <a:ea typeface="ＭＳ Ｐゴシック" pitchFamily="34" charset="-128"/>
              </a:rPr>
              <a:t>oni)</a:t>
            </a:r>
            <a:endParaRPr lang="cs-CZ" altLang="cs-CZ" i="1" dirty="0">
              <a:ea typeface="ＭＳ Ｐゴシック" pitchFamily="34" charset="-128"/>
            </a:endParaRPr>
          </a:p>
          <a:p>
            <a:endParaRPr lang="cs-CZ" i="1" dirty="0"/>
          </a:p>
        </p:txBody>
      </p:sp>
      <p:sp>
        <p:nvSpPr>
          <p:cNvPr id="4" name="Obdélník 3"/>
          <p:cNvSpPr/>
          <p:nvPr/>
        </p:nvSpPr>
        <p:spPr>
          <a:xfrm>
            <a:off x="4299745" y="2330152"/>
            <a:ext cx="1728192" cy="380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latin typeface="+mn-lt"/>
                <a:ea typeface="ＭＳ Ｐゴシック" pitchFamily="34" charset="-128"/>
              </a:rPr>
              <a:t>j</a:t>
            </a:r>
            <a:r>
              <a:rPr lang="cs-CZ" sz="2400" b="1" dirty="0" smtClean="0">
                <a:solidFill>
                  <a:srgbClr val="0070C0"/>
                </a:solidFill>
                <a:latin typeface="+mn-lt"/>
                <a:ea typeface="ＭＳ Ｐゴシック" pitchFamily="34" charset="-128"/>
              </a:rPr>
              <a:t>e</a:t>
            </a:r>
            <a:r>
              <a:rPr lang="cs-CZ" sz="2400" b="1" dirty="0" smtClean="0">
                <a:latin typeface="+mn-lt"/>
                <a:ea typeface="ＭＳ Ｐゴシック" pitchFamily="34" charset="-128"/>
              </a:rPr>
              <a:t>d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u</a:t>
            </a:r>
            <a:endParaRPr lang="cs-CZ" sz="2400" b="1" dirty="0">
              <a:solidFill>
                <a:srgbClr val="00B050"/>
              </a:solidFill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latin typeface="+mn-lt"/>
                <a:ea typeface="ＭＳ Ｐゴシック" pitchFamily="34" charset="-128"/>
              </a:rPr>
              <a:t>j</a:t>
            </a:r>
            <a:r>
              <a:rPr lang="cs-CZ" sz="2400" b="1" dirty="0" smtClean="0">
                <a:solidFill>
                  <a:srgbClr val="0070C0"/>
                </a:solidFill>
                <a:latin typeface="+mn-lt"/>
                <a:ea typeface="ＭＳ Ｐゴシック" pitchFamily="34" charset="-128"/>
              </a:rPr>
              <a:t>e</a:t>
            </a:r>
            <a:r>
              <a:rPr lang="cs-CZ" sz="2400" b="1" dirty="0" smtClean="0">
                <a:latin typeface="+mn-lt"/>
                <a:ea typeface="ＭＳ Ｐゴシック" pitchFamily="34" charset="-128"/>
              </a:rPr>
              <a:t>d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eš</a:t>
            </a:r>
            <a:endParaRPr lang="cs-CZ" sz="2400" b="1" dirty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latin typeface="+mn-lt"/>
                <a:ea typeface="ＭＳ Ｐゴシック" pitchFamily="34" charset="-128"/>
              </a:rPr>
              <a:t>j</a:t>
            </a:r>
            <a:r>
              <a:rPr lang="cs-CZ" sz="2400" b="1" dirty="0" smtClean="0">
                <a:solidFill>
                  <a:srgbClr val="0070C0"/>
                </a:solidFill>
                <a:latin typeface="+mn-lt"/>
                <a:ea typeface="ＭＳ Ｐゴシック" pitchFamily="34" charset="-128"/>
              </a:rPr>
              <a:t>e</a:t>
            </a:r>
            <a:r>
              <a:rPr lang="cs-CZ" sz="2400" b="1" dirty="0" smtClean="0">
                <a:latin typeface="+mn-lt"/>
                <a:ea typeface="ＭＳ Ｐゴシック" pitchFamily="34" charset="-128"/>
              </a:rPr>
              <a:t>d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e</a:t>
            </a:r>
            <a:endParaRPr lang="cs-CZ" sz="2400" b="1" dirty="0" smtClean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endParaRPr lang="cs-CZ" sz="2400" b="1" dirty="0" smtClean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latin typeface="+mn-lt"/>
                <a:ea typeface="ＭＳ Ｐゴシック" pitchFamily="34" charset="-128"/>
              </a:rPr>
              <a:t>j</a:t>
            </a:r>
            <a:r>
              <a:rPr lang="cs-CZ" sz="2400" b="1" dirty="0" smtClean="0">
                <a:solidFill>
                  <a:srgbClr val="0070C0"/>
                </a:solidFill>
                <a:latin typeface="+mn-lt"/>
                <a:ea typeface="ＭＳ Ｐゴシック" pitchFamily="34" charset="-128"/>
              </a:rPr>
              <a:t>e</a:t>
            </a:r>
            <a:r>
              <a:rPr lang="cs-CZ" sz="2400" b="1" dirty="0" smtClean="0">
                <a:latin typeface="+mn-lt"/>
                <a:ea typeface="ＭＳ Ｐゴシック" pitchFamily="34" charset="-128"/>
              </a:rPr>
              <a:t>d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eme</a:t>
            </a:r>
            <a:endParaRPr lang="cs-CZ" sz="2400" b="1" dirty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latin typeface="+mn-lt"/>
                <a:ea typeface="ＭＳ Ｐゴシック" pitchFamily="34" charset="-128"/>
              </a:rPr>
              <a:t>j</a:t>
            </a:r>
            <a:r>
              <a:rPr lang="cs-CZ" sz="2400" b="1" dirty="0" smtClean="0">
                <a:solidFill>
                  <a:srgbClr val="0070C0"/>
                </a:solidFill>
                <a:latin typeface="+mn-lt"/>
                <a:ea typeface="ＭＳ Ｐゴシック" pitchFamily="34" charset="-128"/>
              </a:rPr>
              <a:t>e</a:t>
            </a:r>
            <a:r>
              <a:rPr lang="cs-CZ" sz="2400" b="1" dirty="0" smtClean="0">
                <a:latin typeface="+mn-lt"/>
                <a:ea typeface="ＭＳ Ｐゴシック" pitchFamily="34" charset="-128"/>
              </a:rPr>
              <a:t>d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ete</a:t>
            </a:r>
            <a:endParaRPr lang="cs-CZ" sz="2400" b="1" dirty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latin typeface="+mn-lt"/>
                <a:ea typeface="ＭＳ Ｐゴシック" pitchFamily="34" charset="-128"/>
              </a:rPr>
              <a:t>j</a:t>
            </a:r>
            <a:r>
              <a:rPr lang="cs-CZ" sz="2400" b="1" dirty="0" smtClean="0">
                <a:solidFill>
                  <a:srgbClr val="0070C0"/>
                </a:solidFill>
                <a:latin typeface="+mn-lt"/>
                <a:ea typeface="ＭＳ Ｐゴシック" pitchFamily="34" charset="-128"/>
              </a:rPr>
              <a:t>e</a:t>
            </a:r>
            <a:r>
              <a:rPr lang="cs-CZ" sz="2400" b="1" dirty="0" smtClean="0">
                <a:latin typeface="+mn-lt"/>
                <a:ea typeface="ＭＳ Ｐゴシック" pitchFamily="34" charset="-128"/>
              </a:rPr>
              <a:t>d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ou</a:t>
            </a:r>
            <a:endParaRPr lang="en-GB" sz="2400" b="1" dirty="0">
              <a:solidFill>
                <a:srgbClr val="00B05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652116" y="2330152"/>
            <a:ext cx="177393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73050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28600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1875" indent="-228600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475" indent="-228600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(I)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(</a:t>
            </a:r>
            <a:r>
              <a:rPr lang="cs-CZ" altLang="cs-CZ" i="1" dirty="0" err="1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you</a:t>
            </a: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)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(he, </a:t>
            </a:r>
            <a:r>
              <a:rPr lang="cs-CZ" altLang="cs-CZ" i="1" dirty="0" err="1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she</a:t>
            </a: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, </a:t>
            </a:r>
            <a:r>
              <a:rPr lang="cs-CZ" altLang="cs-CZ" i="1" dirty="0" err="1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it</a:t>
            </a: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)</a:t>
            </a:r>
          </a:p>
          <a:p>
            <a:pPr marL="0" indent="0">
              <a:buFont typeface="Arial" charset="0"/>
              <a:buNone/>
            </a:pPr>
            <a:endParaRPr lang="cs-CZ" altLang="cs-CZ" i="1" dirty="0" smtClean="0">
              <a:solidFill>
                <a:schemeClr val="tx2">
                  <a:lumMod val="75000"/>
                </a:schemeClr>
              </a:solidFill>
              <a:ea typeface="ＭＳ Ｐゴシック" pitchFamily="34" charset="-128"/>
            </a:endParaRPr>
          </a:p>
          <a:p>
            <a:pPr marL="0" indent="0">
              <a:buFont typeface="Arial" charset="0"/>
              <a:buNone/>
            </a:pP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(</a:t>
            </a:r>
            <a:r>
              <a:rPr lang="cs-CZ" altLang="cs-CZ" i="1" dirty="0" err="1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we</a:t>
            </a: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) 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(</a:t>
            </a:r>
            <a:r>
              <a:rPr lang="cs-CZ" altLang="cs-CZ" i="1" dirty="0" err="1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you</a:t>
            </a: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)</a:t>
            </a:r>
          </a:p>
          <a:p>
            <a:pPr marL="0" indent="0">
              <a:buFont typeface="Arial" charset="0"/>
              <a:buNone/>
            </a:pP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(</a:t>
            </a:r>
            <a:r>
              <a:rPr lang="cs-CZ" altLang="cs-CZ" i="1" dirty="0" err="1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they</a:t>
            </a:r>
            <a:r>
              <a:rPr lang="cs-CZ" altLang="cs-CZ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)</a:t>
            </a:r>
          </a:p>
          <a:p>
            <a:endParaRPr lang="cs-CZ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670476" y="2330152"/>
            <a:ext cx="1728192" cy="380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ne</a:t>
            </a:r>
            <a:r>
              <a:rPr lang="cs-CZ" sz="2400" b="1" dirty="0" smtClean="0">
                <a:latin typeface="+mn-lt"/>
                <a:ea typeface="ＭＳ Ｐゴシック" pitchFamily="34" charset="-128"/>
              </a:rPr>
              <a:t>j</a:t>
            </a:r>
            <a:r>
              <a:rPr lang="cs-CZ" sz="2400" b="1" dirty="0" smtClean="0">
                <a:solidFill>
                  <a:srgbClr val="0070C0"/>
                </a:solidFill>
                <a:latin typeface="+mn-lt"/>
                <a:ea typeface="ＭＳ Ｐゴシック" pitchFamily="34" charset="-128"/>
              </a:rPr>
              <a:t>e</a:t>
            </a:r>
            <a:r>
              <a:rPr lang="cs-CZ" sz="2400" b="1" dirty="0" smtClean="0">
                <a:latin typeface="+mn-lt"/>
                <a:ea typeface="ＭＳ Ｐゴシック" pitchFamily="34" charset="-128"/>
              </a:rPr>
              <a:t>d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u</a:t>
            </a:r>
            <a:endParaRPr lang="cs-CZ" sz="2400" b="1" dirty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ne</a:t>
            </a:r>
            <a:r>
              <a:rPr lang="cs-CZ" sz="2400" b="1" dirty="0" smtClean="0">
                <a:latin typeface="+mn-lt"/>
                <a:ea typeface="ＭＳ Ｐゴシック" pitchFamily="34" charset="-128"/>
              </a:rPr>
              <a:t>j</a:t>
            </a:r>
            <a:r>
              <a:rPr lang="cs-CZ" sz="2400" b="1" dirty="0" smtClean="0">
                <a:solidFill>
                  <a:srgbClr val="0070C0"/>
                </a:solidFill>
                <a:latin typeface="+mn-lt"/>
                <a:ea typeface="ＭＳ Ｐゴシック" pitchFamily="34" charset="-128"/>
              </a:rPr>
              <a:t>e</a:t>
            </a:r>
            <a:r>
              <a:rPr lang="cs-CZ" sz="2400" b="1" dirty="0" smtClean="0">
                <a:latin typeface="+mn-lt"/>
                <a:ea typeface="ＭＳ Ｐゴシック" pitchFamily="34" charset="-128"/>
              </a:rPr>
              <a:t>d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eš</a:t>
            </a:r>
            <a:endParaRPr lang="cs-CZ" sz="2400" b="1" dirty="0" smtClean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ne</a:t>
            </a:r>
            <a:r>
              <a:rPr lang="cs-CZ" sz="2400" b="1" dirty="0" smtClean="0">
                <a:latin typeface="+mn-lt"/>
                <a:ea typeface="ＭＳ Ｐゴシック" pitchFamily="34" charset="-128"/>
              </a:rPr>
              <a:t>j</a:t>
            </a:r>
            <a:r>
              <a:rPr lang="cs-CZ" sz="2400" b="1" dirty="0" smtClean="0">
                <a:solidFill>
                  <a:srgbClr val="0070C0"/>
                </a:solidFill>
                <a:latin typeface="+mn-lt"/>
                <a:ea typeface="ＭＳ Ｐゴシック" pitchFamily="34" charset="-128"/>
              </a:rPr>
              <a:t>e</a:t>
            </a:r>
            <a:r>
              <a:rPr lang="cs-CZ" sz="2400" b="1" dirty="0" smtClean="0">
                <a:latin typeface="+mn-lt"/>
                <a:ea typeface="ＭＳ Ｐゴシック" pitchFamily="34" charset="-128"/>
              </a:rPr>
              <a:t>d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e</a:t>
            </a: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endParaRPr lang="cs-CZ" sz="2400" b="1" dirty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ne</a:t>
            </a:r>
            <a:r>
              <a:rPr lang="cs-CZ" sz="2400" b="1" dirty="0" smtClean="0">
                <a:latin typeface="+mn-lt"/>
                <a:ea typeface="ＭＳ Ｐゴシック" pitchFamily="34" charset="-128"/>
              </a:rPr>
              <a:t>j</a:t>
            </a:r>
            <a:r>
              <a:rPr lang="cs-CZ" sz="2400" b="1" dirty="0" smtClean="0">
                <a:solidFill>
                  <a:srgbClr val="0070C0"/>
                </a:solidFill>
                <a:latin typeface="+mn-lt"/>
                <a:ea typeface="ＭＳ Ｐゴシック" pitchFamily="34" charset="-128"/>
              </a:rPr>
              <a:t>e</a:t>
            </a:r>
            <a:r>
              <a:rPr lang="cs-CZ" sz="2400" b="1" dirty="0" smtClean="0">
                <a:latin typeface="+mn-lt"/>
                <a:ea typeface="ＭＳ Ｐゴシック" pitchFamily="34" charset="-128"/>
              </a:rPr>
              <a:t>d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eme</a:t>
            </a:r>
            <a:endParaRPr lang="cs-CZ" sz="2400" b="1" dirty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ne</a:t>
            </a:r>
            <a:r>
              <a:rPr lang="cs-CZ" sz="2400" b="1" dirty="0" smtClean="0">
                <a:latin typeface="+mn-lt"/>
                <a:ea typeface="ＭＳ Ｐゴシック" pitchFamily="34" charset="-128"/>
              </a:rPr>
              <a:t>j</a:t>
            </a:r>
            <a:r>
              <a:rPr lang="cs-CZ" sz="2400" b="1" dirty="0" smtClean="0">
                <a:solidFill>
                  <a:srgbClr val="0070C0"/>
                </a:solidFill>
                <a:latin typeface="+mn-lt"/>
                <a:ea typeface="ＭＳ Ｐゴシック" pitchFamily="34" charset="-128"/>
              </a:rPr>
              <a:t>e</a:t>
            </a:r>
            <a:r>
              <a:rPr lang="cs-CZ" sz="2400" b="1" dirty="0" smtClean="0">
                <a:latin typeface="+mn-lt"/>
                <a:ea typeface="ＭＳ Ｐゴシック" pitchFamily="34" charset="-128"/>
              </a:rPr>
              <a:t>d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ete</a:t>
            </a:r>
            <a:endParaRPr lang="cs-CZ" sz="2400" b="1" dirty="0">
              <a:latin typeface="+mn-lt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cs-CZ" sz="2400" b="1" dirty="0" smtClean="0">
                <a:solidFill>
                  <a:srgbClr val="FF0000"/>
                </a:solidFill>
                <a:latin typeface="+mn-lt"/>
                <a:ea typeface="ＭＳ Ｐゴシック" pitchFamily="34" charset="-128"/>
              </a:rPr>
              <a:t>ne</a:t>
            </a:r>
            <a:r>
              <a:rPr lang="cs-CZ" sz="2400" b="1" dirty="0" smtClean="0">
                <a:latin typeface="+mn-lt"/>
                <a:ea typeface="ＭＳ Ｐゴシック" pitchFamily="34" charset="-128"/>
              </a:rPr>
              <a:t>j</a:t>
            </a:r>
            <a:r>
              <a:rPr lang="cs-CZ" sz="2400" b="1" dirty="0" smtClean="0">
                <a:solidFill>
                  <a:srgbClr val="0070C0"/>
                </a:solidFill>
                <a:latin typeface="+mn-lt"/>
                <a:ea typeface="ＭＳ Ｐゴシック" pitchFamily="34" charset="-128"/>
              </a:rPr>
              <a:t>e</a:t>
            </a:r>
            <a:r>
              <a:rPr lang="cs-CZ" sz="2400" b="1" dirty="0" smtClean="0">
                <a:latin typeface="+mn-lt"/>
                <a:ea typeface="ＭＳ Ｐゴシック" pitchFamily="34" charset="-128"/>
              </a:rPr>
              <a:t>d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  <a:ea typeface="ＭＳ Ｐゴシック" pitchFamily="34" charset="-128"/>
              </a:rPr>
              <a:t>ou</a:t>
            </a:r>
            <a:endParaRPr lang="en-GB" sz="2400" b="1" dirty="0">
              <a:latin typeface="+mn-lt"/>
              <a:ea typeface="ＭＳ Ｐゴシック" pitchFamily="34" charset="-128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502124" y="1683821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4000" dirty="0" smtClean="0">
                <a:solidFill>
                  <a:srgbClr val="00B050"/>
                </a:solidFill>
                <a:latin typeface="+mn-lt"/>
                <a:cs typeface="Arial" pitchFamily="34" charset="0"/>
              </a:rPr>
              <a:t>+</a:t>
            </a:r>
            <a:endParaRPr lang="cs-CZ" sz="4000" dirty="0">
              <a:solidFill>
                <a:srgbClr val="00B050"/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742484" y="1683820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4000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—</a:t>
            </a:r>
            <a:endParaRPr lang="cs-CZ" sz="4000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1026" name="Picture 2" descr="cool animated GIF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24" y="332656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9407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900590" cy="1020762"/>
          </a:xfrm>
        </p:spPr>
        <p:txBody>
          <a:bodyPr/>
          <a:lstStyle/>
          <a:p>
            <a:r>
              <a:rPr lang="cs-CZ" dirty="0" smtClean="0"/>
              <a:t>KAM? = </a:t>
            </a:r>
            <a:r>
              <a:rPr lang="cs-CZ" dirty="0" err="1" smtClean="0"/>
              <a:t>where</a:t>
            </a:r>
            <a:r>
              <a:rPr lang="cs-CZ" dirty="0" smtClean="0"/>
              <a:t> to(</a:t>
            </a:r>
            <a:r>
              <a:rPr lang="cs-CZ" dirty="0" err="1" smtClean="0"/>
              <a:t>question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destination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i="1" dirty="0" smtClean="0"/>
              <a:t>to </a:t>
            </a:r>
            <a:r>
              <a:rPr lang="cs-CZ" b="1" i="1" dirty="0" err="1" smtClean="0"/>
              <a:t>be</a:t>
            </a:r>
            <a:r>
              <a:rPr lang="cs-CZ" b="1" i="1" dirty="0" smtClean="0"/>
              <a:t> </a:t>
            </a:r>
            <a:r>
              <a:rPr lang="cs-CZ" b="1" i="1" dirty="0" err="1" smtClean="0"/>
              <a:t>used</a:t>
            </a:r>
            <a:r>
              <a:rPr lang="cs-CZ" b="1" i="1" dirty="0" smtClean="0"/>
              <a:t> </a:t>
            </a:r>
            <a:r>
              <a:rPr lang="cs-CZ" b="1" i="1" dirty="0" err="1" smtClean="0"/>
              <a:t>with</a:t>
            </a:r>
            <a:r>
              <a:rPr lang="cs-CZ" b="1" i="1" dirty="0" smtClean="0"/>
              <a:t> </a:t>
            </a:r>
            <a:r>
              <a:rPr lang="cs-CZ" b="1" i="1" dirty="0" err="1" smtClean="0"/>
              <a:t>verbs</a:t>
            </a:r>
            <a:r>
              <a:rPr lang="cs-CZ" b="1" i="1" dirty="0" smtClean="0"/>
              <a:t> </a:t>
            </a:r>
            <a:r>
              <a:rPr lang="cs-CZ" b="1" i="1" dirty="0" err="1" smtClean="0"/>
              <a:t>of</a:t>
            </a:r>
            <a:r>
              <a:rPr lang="cs-CZ" b="1" i="1" dirty="0" smtClean="0"/>
              <a:t> </a:t>
            </a:r>
            <a:r>
              <a:rPr lang="cs-CZ" b="1" i="1" dirty="0" err="1" smtClean="0"/>
              <a:t>motion</a:t>
            </a:r>
            <a:r>
              <a:rPr lang="cs-CZ" b="1" i="1" dirty="0" smtClean="0"/>
              <a:t> </a:t>
            </a:r>
            <a:r>
              <a:rPr lang="cs-CZ" b="1" dirty="0" smtClean="0">
                <a:solidFill>
                  <a:srgbClr val="0070C0"/>
                </a:solidFill>
              </a:rPr>
              <a:t>jít</a:t>
            </a:r>
            <a:r>
              <a:rPr lang="cs-CZ" b="1" dirty="0" smtClean="0"/>
              <a:t> </a:t>
            </a:r>
            <a:r>
              <a:rPr lang="cs-CZ" b="1" i="1" dirty="0" smtClean="0"/>
              <a:t>and </a:t>
            </a:r>
            <a:r>
              <a:rPr lang="cs-CZ" b="1" dirty="0" smtClean="0">
                <a:solidFill>
                  <a:srgbClr val="0070C0"/>
                </a:solidFill>
              </a:rPr>
              <a:t>jet</a:t>
            </a:r>
          </a:p>
          <a:p>
            <a:r>
              <a:rPr lang="cs-CZ" b="1" dirty="0" smtClean="0">
                <a:solidFill>
                  <a:srgbClr val="00B050"/>
                </a:solidFill>
              </a:rPr>
              <a:t>do</a:t>
            </a:r>
            <a:r>
              <a:rPr lang="cs-CZ" b="1" dirty="0" smtClean="0"/>
              <a:t>lev</a:t>
            </a:r>
            <a:r>
              <a:rPr lang="cs-CZ" b="1" dirty="0" smtClean="0">
                <a:solidFill>
                  <a:srgbClr val="00B050"/>
                </a:solidFill>
              </a:rPr>
              <a:t>a </a:t>
            </a:r>
            <a:r>
              <a:rPr lang="cs-CZ" dirty="0" smtClean="0"/>
              <a:t> </a:t>
            </a:r>
            <a:r>
              <a:rPr lang="cs-CZ" dirty="0" smtClean="0">
                <a:cs typeface="Calibri"/>
              </a:rPr>
              <a:t>← ×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00B050"/>
                </a:solidFill>
              </a:rPr>
              <a:t>do</a:t>
            </a:r>
            <a:r>
              <a:rPr lang="cs-CZ" b="1" dirty="0" smtClean="0"/>
              <a:t>prav</a:t>
            </a:r>
            <a:r>
              <a:rPr lang="cs-CZ" b="1" dirty="0" smtClean="0">
                <a:solidFill>
                  <a:srgbClr val="00B050"/>
                </a:solidFill>
              </a:rPr>
              <a:t>a</a:t>
            </a:r>
            <a:r>
              <a:rPr lang="cs-CZ" dirty="0" smtClean="0"/>
              <a:t> </a:t>
            </a:r>
            <a:r>
              <a:rPr lang="cs-CZ" dirty="0" smtClean="0">
                <a:cs typeface="Calibri"/>
              </a:rPr>
              <a:t>→</a:t>
            </a:r>
            <a:endParaRPr lang="cs-CZ" dirty="0" smtClean="0"/>
          </a:p>
          <a:p>
            <a:r>
              <a:rPr lang="cs-CZ" b="1" dirty="0" smtClean="0"/>
              <a:t>nahor</a:t>
            </a:r>
            <a:r>
              <a:rPr lang="cs-CZ" b="1" dirty="0" smtClean="0">
                <a:solidFill>
                  <a:srgbClr val="00B050"/>
                </a:solidFill>
              </a:rPr>
              <a:t>u</a:t>
            </a:r>
            <a:r>
              <a:rPr lang="cs-CZ" dirty="0" smtClean="0"/>
              <a:t> </a:t>
            </a:r>
            <a:r>
              <a:rPr lang="cs-CZ" dirty="0" smtClean="0">
                <a:cs typeface="Calibri"/>
              </a:rPr>
              <a:t>↑ × </a:t>
            </a:r>
            <a:r>
              <a:rPr lang="cs-CZ" b="1" dirty="0" smtClean="0">
                <a:cs typeface="Calibri"/>
              </a:rPr>
              <a:t>dol</a:t>
            </a:r>
            <a:r>
              <a:rPr lang="cs-CZ" b="1" dirty="0" smtClean="0">
                <a:solidFill>
                  <a:srgbClr val="00B050"/>
                </a:solidFill>
                <a:cs typeface="Calibri"/>
              </a:rPr>
              <a:t>ů</a:t>
            </a:r>
            <a:r>
              <a:rPr lang="cs-CZ" dirty="0" smtClean="0">
                <a:cs typeface="Calibri"/>
              </a:rPr>
              <a:t> ↓</a:t>
            </a:r>
          </a:p>
          <a:p>
            <a:r>
              <a:rPr lang="cs-CZ" b="1" dirty="0" smtClean="0">
                <a:solidFill>
                  <a:srgbClr val="00B050"/>
                </a:solidFill>
                <a:cs typeface="Calibri"/>
              </a:rPr>
              <a:t>do</a:t>
            </a:r>
            <a:r>
              <a:rPr lang="cs-CZ" b="1" dirty="0" smtClean="0">
                <a:cs typeface="Calibri"/>
              </a:rPr>
              <a:t>prostřed </a:t>
            </a:r>
          </a:p>
          <a:p>
            <a:r>
              <a:rPr lang="cs-CZ" b="1" dirty="0" smtClean="0">
                <a:cs typeface="Calibri"/>
              </a:rPr>
              <a:t>rovně (</a:t>
            </a:r>
            <a:r>
              <a:rPr lang="cs-CZ" b="1" dirty="0" err="1" smtClean="0">
                <a:cs typeface="Calibri"/>
              </a:rPr>
              <a:t>straight</a:t>
            </a:r>
            <a:r>
              <a:rPr lang="cs-CZ" b="1" smtClean="0">
                <a:cs typeface="Calibri"/>
              </a:rPr>
              <a:t>)</a:t>
            </a:r>
            <a:endParaRPr lang="cs-CZ" b="1" dirty="0" smtClean="0">
              <a:cs typeface="Calibri"/>
            </a:endParaRPr>
          </a:p>
          <a:p>
            <a:endParaRPr lang="cs-CZ" dirty="0">
              <a:cs typeface="Calibri"/>
            </a:endParaRPr>
          </a:p>
          <a:p>
            <a:r>
              <a:rPr lang="cs-CZ" b="1" dirty="0" smtClean="0"/>
              <a:t>sem</a:t>
            </a:r>
            <a:r>
              <a:rPr lang="cs-CZ" dirty="0" smtClean="0"/>
              <a:t> </a:t>
            </a:r>
            <a:r>
              <a:rPr lang="cs-CZ" dirty="0"/>
              <a:t>= </a:t>
            </a:r>
            <a:r>
              <a:rPr lang="cs-CZ" dirty="0" err="1"/>
              <a:t>here</a:t>
            </a:r>
            <a:r>
              <a:rPr lang="cs-CZ" dirty="0"/>
              <a:t> × </a:t>
            </a:r>
            <a:r>
              <a:rPr lang="cs-CZ" b="1" dirty="0"/>
              <a:t>tam</a:t>
            </a:r>
            <a:r>
              <a:rPr lang="cs-CZ" dirty="0"/>
              <a:t> = </a:t>
            </a:r>
            <a:r>
              <a:rPr lang="cs-CZ" dirty="0" err="1" smtClean="0"/>
              <a:t>there</a:t>
            </a:r>
            <a:endParaRPr lang="cs-CZ" dirty="0" smtClean="0"/>
          </a:p>
          <a:p>
            <a:endParaRPr lang="cs-CZ" dirty="0"/>
          </a:p>
          <a:p>
            <a:r>
              <a:rPr lang="cs-CZ" b="1" dirty="0" smtClean="0">
                <a:solidFill>
                  <a:srgbClr val="FF0000"/>
                </a:solidFill>
              </a:rPr>
              <a:t>DOM</a:t>
            </a:r>
            <a:r>
              <a:rPr lang="cs-CZ" b="1" dirty="0" smtClean="0">
                <a:solidFill>
                  <a:srgbClr val="00B050"/>
                </a:solidFill>
              </a:rPr>
              <a:t>Ů</a:t>
            </a:r>
            <a:r>
              <a:rPr lang="cs-CZ" dirty="0" smtClean="0"/>
              <a:t> = </a:t>
            </a:r>
            <a:r>
              <a:rPr lang="cs-CZ" dirty="0" err="1" smtClean="0"/>
              <a:t>home</a:t>
            </a:r>
            <a:r>
              <a:rPr lang="cs-CZ" dirty="0" smtClean="0"/>
              <a:t> (no </a:t>
            </a:r>
            <a:r>
              <a:rPr lang="cs-CZ" dirty="0" err="1" smtClean="0"/>
              <a:t>preposition</a:t>
            </a:r>
            <a:r>
              <a:rPr lang="cs-CZ" dirty="0" smtClean="0"/>
              <a:t>,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adverb</a:t>
            </a:r>
            <a:r>
              <a:rPr lang="cs-CZ" dirty="0" smtClean="0"/>
              <a:t>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03278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JÍT × JET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981844" y="1885428"/>
            <a:ext cx="103691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cs-CZ" sz="2400" b="1" dirty="0" smtClean="0">
                <a:latin typeface="+mn-lt"/>
              </a:rPr>
              <a:t>Jd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</a:rPr>
              <a:t>u</a:t>
            </a:r>
            <a:r>
              <a:rPr lang="cs-CZ" sz="2400" b="1" dirty="0" smtClean="0">
                <a:latin typeface="+mn-lt"/>
              </a:rPr>
              <a:t> pěšky = 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</a:rPr>
              <a:t>I </a:t>
            </a:r>
            <a:r>
              <a:rPr lang="cs-CZ" sz="2400" b="1" dirty="0" err="1" smtClean="0">
                <a:latin typeface="+mn-lt"/>
              </a:rPr>
              <a:t>walk</a:t>
            </a:r>
            <a:endParaRPr lang="cs-CZ" sz="2400" b="1" dirty="0" smtClean="0">
              <a:latin typeface="+mn-lt"/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cs-CZ" sz="2400" b="1" dirty="0" smtClean="0">
                <a:latin typeface="+mn-lt"/>
              </a:rPr>
              <a:t>Jedu </a:t>
            </a:r>
          </a:p>
          <a:p>
            <a:pPr marL="914400" lvl="1" indent="-457200">
              <a:lnSpc>
                <a:spcPct val="90000"/>
              </a:lnSpc>
              <a:buFont typeface="Corbel" pitchFamily="34" charset="0"/>
              <a:buChar char="—"/>
            </a:pPr>
            <a:r>
              <a:rPr lang="cs-CZ" sz="2400" b="1" dirty="0">
                <a:latin typeface="+mn-lt"/>
              </a:rPr>
              <a:t>j</a:t>
            </a:r>
            <a:r>
              <a:rPr lang="cs-CZ" sz="2400" b="1" dirty="0" smtClean="0">
                <a:latin typeface="+mn-lt"/>
              </a:rPr>
              <a:t>edu aut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</a:rPr>
              <a:t>em</a:t>
            </a:r>
          </a:p>
          <a:p>
            <a:pPr marL="914400" lvl="1" indent="-457200">
              <a:lnSpc>
                <a:spcPct val="90000"/>
              </a:lnSpc>
              <a:buFont typeface="Corbel" pitchFamily="34" charset="0"/>
              <a:buChar char="—"/>
            </a:pPr>
            <a:r>
              <a:rPr lang="cs-CZ" sz="2400" b="1" dirty="0">
                <a:latin typeface="+mn-lt"/>
              </a:rPr>
              <a:t>jedu </a:t>
            </a:r>
            <a:r>
              <a:rPr lang="cs-CZ" sz="2400" b="1" dirty="0" smtClean="0">
                <a:latin typeface="+mn-lt"/>
              </a:rPr>
              <a:t>autobus</a:t>
            </a:r>
            <a:r>
              <a:rPr lang="cs-CZ" sz="2400" b="1" dirty="0">
                <a:solidFill>
                  <a:srgbClr val="0070C0"/>
                </a:solidFill>
                <a:latin typeface="+mn-lt"/>
              </a:rPr>
              <a:t>em</a:t>
            </a:r>
            <a:r>
              <a:rPr lang="cs-CZ" sz="2400" b="1" dirty="0" smtClean="0">
                <a:latin typeface="+mn-lt"/>
              </a:rPr>
              <a:t> &lt; autobus</a:t>
            </a:r>
            <a:endParaRPr lang="cs-CZ" sz="2400" dirty="0">
              <a:latin typeface="+mn-lt"/>
            </a:endParaRPr>
          </a:p>
          <a:p>
            <a:pPr marL="914400" lvl="1" indent="-457200">
              <a:lnSpc>
                <a:spcPct val="90000"/>
              </a:lnSpc>
              <a:buFont typeface="Corbel" pitchFamily="34" charset="0"/>
              <a:buChar char="—"/>
            </a:pPr>
            <a:r>
              <a:rPr lang="cs-CZ" sz="2400" b="1" dirty="0">
                <a:latin typeface="+mn-lt"/>
              </a:rPr>
              <a:t>jedu </a:t>
            </a:r>
            <a:r>
              <a:rPr lang="cs-CZ" sz="2400" b="1" dirty="0" smtClean="0">
                <a:latin typeface="+mn-lt"/>
              </a:rPr>
              <a:t>vlak</a:t>
            </a:r>
            <a:r>
              <a:rPr lang="cs-CZ" sz="2400" b="1" dirty="0" smtClean="0">
                <a:solidFill>
                  <a:srgbClr val="0070C0"/>
                </a:solidFill>
                <a:latin typeface="+mn-lt"/>
              </a:rPr>
              <a:t>em</a:t>
            </a:r>
            <a:r>
              <a:rPr lang="cs-CZ" sz="2400" b="1" dirty="0" smtClean="0">
                <a:latin typeface="+mn-lt"/>
              </a:rPr>
              <a:t> &lt; vlak (</a:t>
            </a:r>
            <a:r>
              <a:rPr lang="cs-CZ" sz="2400" b="1" dirty="0" err="1" smtClean="0">
                <a:latin typeface="+mn-lt"/>
              </a:rPr>
              <a:t>train</a:t>
            </a:r>
            <a:r>
              <a:rPr lang="cs-CZ" sz="2400" b="1" dirty="0" smtClean="0">
                <a:latin typeface="+mn-lt"/>
              </a:rPr>
              <a:t>)</a:t>
            </a:r>
            <a:endParaRPr lang="cs-CZ" sz="2400" dirty="0">
              <a:latin typeface="+mn-lt"/>
            </a:endParaRPr>
          </a:p>
          <a:p>
            <a:pPr marL="914400" lvl="1" indent="-457200">
              <a:lnSpc>
                <a:spcPct val="90000"/>
              </a:lnSpc>
              <a:buFont typeface="Corbel" pitchFamily="34" charset="0"/>
              <a:buChar char="—"/>
            </a:pPr>
            <a:r>
              <a:rPr lang="cs-CZ" sz="2400" b="1" dirty="0">
                <a:latin typeface="+mn-lt"/>
              </a:rPr>
              <a:t>jedu </a:t>
            </a:r>
            <a:r>
              <a:rPr lang="cs-CZ" sz="2400" b="1" dirty="0" smtClean="0">
                <a:latin typeface="+mn-lt"/>
              </a:rPr>
              <a:t>letadl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</a:rPr>
              <a:t>em</a:t>
            </a:r>
            <a:r>
              <a:rPr lang="cs-CZ" sz="2400" b="1" dirty="0" smtClean="0">
                <a:latin typeface="+mn-lt"/>
              </a:rPr>
              <a:t> &lt; letadl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</a:rPr>
              <a:t>o</a:t>
            </a:r>
            <a:r>
              <a:rPr lang="cs-CZ" sz="2400" b="1" dirty="0" smtClean="0">
                <a:latin typeface="+mn-lt"/>
              </a:rPr>
              <a:t> (</a:t>
            </a:r>
            <a:r>
              <a:rPr lang="cs-CZ" sz="2400" b="1" dirty="0" err="1" smtClean="0">
                <a:latin typeface="+mn-lt"/>
              </a:rPr>
              <a:t>airplane</a:t>
            </a:r>
            <a:r>
              <a:rPr lang="cs-CZ" sz="2400" b="1" dirty="0" smtClean="0">
                <a:latin typeface="+mn-lt"/>
              </a:rPr>
              <a:t>)</a:t>
            </a:r>
            <a:endParaRPr lang="cs-CZ" sz="2400" dirty="0">
              <a:latin typeface="+mn-lt"/>
            </a:endParaRPr>
          </a:p>
          <a:p>
            <a:pPr marL="914400" lvl="1" indent="-457200">
              <a:lnSpc>
                <a:spcPct val="90000"/>
              </a:lnSpc>
              <a:buFont typeface="Corbel" pitchFamily="34" charset="0"/>
              <a:buChar char="—"/>
            </a:pPr>
            <a:r>
              <a:rPr lang="cs-CZ" sz="2400" b="1" dirty="0">
                <a:latin typeface="+mn-lt"/>
              </a:rPr>
              <a:t>jedu </a:t>
            </a:r>
            <a:r>
              <a:rPr lang="cs-CZ" sz="2400" b="1" dirty="0" smtClean="0">
                <a:latin typeface="+mn-lt"/>
              </a:rPr>
              <a:t>tramvaj</a:t>
            </a:r>
            <a:r>
              <a:rPr lang="cs-CZ" sz="2400" b="1" dirty="0" smtClean="0">
                <a:solidFill>
                  <a:srgbClr val="FF0000"/>
                </a:solidFill>
                <a:latin typeface="+mn-lt"/>
              </a:rPr>
              <a:t>í</a:t>
            </a:r>
            <a:r>
              <a:rPr lang="cs-CZ" sz="2400" b="1" dirty="0" smtClean="0">
                <a:latin typeface="+mn-lt"/>
              </a:rPr>
              <a:t> &lt; tramvaj</a:t>
            </a:r>
          </a:p>
          <a:p>
            <a:pPr marL="914400" lvl="1" indent="-457200">
              <a:lnSpc>
                <a:spcPct val="90000"/>
              </a:lnSpc>
              <a:buFont typeface="Corbel" pitchFamily="34" charset="0"/>
              <a:buChar char="—"/>
            </a:pPr>
            <a:r>
              <a:rPr lang="cs-CZ" sz="2400" b="1" dirty="0" smtClean="0">
                <a:latin typeface="+mn-lt"/>
              </a:rPr>
              <a:t>jedu šalin</a:t>
            </a:r>
            <a:r>
              <a:rPr lang="cs-CZ" sz="2400" b="1" dirty="0" smtClean="0">
                <a:solidFill>
                  <a:srgbClr val="FF0000"/>
                </a:solidFill>
                <a:latin typeface="+mn-lt"/>
              </a:rPr>
              <a:t>ou</a:t>
            </a:r>
            <a:r>
              <a:rPr lang="cs-CZ" sz="2400" b="1" dirty="0" smtClean="0">
                <a:latin typeface="+mn-lt"/>
              </a:rPr>
              <a:t> &lt; šalin</a:t>
            </a:r>
            <a:r>
              <a:rPr lang="cs-CZ" sz="2400" b="1" dirty="0" smtClean="0">
                <a:solidFill>
                  <a:srgbClr val="FF0000"/>
                </a:solidFill>
                <a:latin typeface="+mn-lt"/>
              </a:rPr>
              <a:t>a</a:t>
            </a:r>
            <a:r>
              <a:rPr lang="cs-CZ" sz="2400" b="1" dirty="0" smtClean="0">
                <a:latin typeface="+mn-lt"/>
              </a:rPr>
              <a:t> (tram in Brno)</a:t>
            </a:r>
          </a:p>
          <a:p>
            <a:pPr marL="914400" lvl="1" indent="-457200">
              <a:lnSpc>
                <a:spcPct val="90000"/>
              </a:lnSpc>
              <a:buFont typeface="Corbel" pitchFamily="34" charset="0"/>
              <a:buChar char="—"/>
            </a:pPr>
            <a:r>
              <a:rPr lang="cs-CZ" sz="2400" b="1" dirty="0">
                <a:latin typeface="+mn-lt"/>
              </a:rPr>
              <a:t>jedu </a:t>
            </a:r>
            <a:r>
              <a:rPr lang="cs-CZ" sz="2400" b="1" dirty="0" smtClean="0">
                <a:latin typeface="+mn-lt"/>
              </a:rPr>
              <a:t>metr</a:t>
            </a:r>
            <a:r>
              <a:rPr lang="cs-CZ" sz="2400" b="1" dirty="0" smtClean="0">
                <a:solidFill>
                  <a:srgbClr val="00B050"/>
                </a:solidFill>
                <a:latin typeface="+mn-lt"/>
              </a:rPr>
              <a:t>em</a:t>
            </a:r>
          </a:p>
          <a:p>
            <a:pPr marL="914400" lvl="1" indent="-457200">
              <a:lnSpc>
                <a:spcPct val="90000"/>
              </a:lnSpc>
              <a:buFont typeface="Corbel" pitchFamily="34" charset="0"/>
              <a:buChar char="—"/>
            </a:pPr>
            <a:r>
              <a:rPr lang="cs-CZ" sz="2400" b="1" dirty="0">
                <a:latin typeface="+mn-lt"/>
              </a:rPr>
              <a:t>jedu </a:t>
            </a:r>
            <a:r>
              <a:rPr lang="cs-CZ" sz="2400" b="1" dirty="0" smtClean="0">
                <a:latin typeface="+mn-lt"/>
              </a:rPr>
              <a:t>taxík</a:t>
            </a:r>
            <a:r>
              <a:rPr lang="cs-CZ" sz="2400" b="1" dirty="0" smtClean="0">
                <a:solidFill>
                  <a:srgbClr val="0070C0"/>
                </a:solidFill>
                <a:latin typeface="+mn-lt"/>
              </a:rPr>
              <a:t>em</a:t>
            </a:r>
            <a:endParaRPr lang="cs-CZ" sz="24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19988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KDE? = </a:t>
            </a:r>
            <a:r>
              <a:rPr lang="cs-CZ" dirty="0" err="1" smtClean="0"/>
              <a:t>where</a:t>
            </a:r>
            <a:r>
              <a:rPr lang="cs-CZ" dirty="0" smtClean="0"/>
              <a:t> (</a:t>
            </a:r>
            <a:r>
              <a:rPr lang="cs-CZ" dirty="0" err="1" smtClean="0"/>
              <a:t>question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location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900" y="332656"/>
            <a:ext cx="1080120" cy="1080120"/>
          </a:xfrm>
          <a:prstGeom prst="rect">
            <a:avLst/>
          </a:prstGeom>
        </p:spPr>
      </p:pic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4973941"/>
              </p:ext>
            </p:extLst>
          </p:nvPr>
        </p:nvGraphicFramePr>
        <p:xfrm>
          <a:off x="796965" y="1844824"/>
          <a:ext cx="10801200" cy="34798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800200"/>
                <a:gridCol w="1800200"/>
                <a:gridCol w="1800200"/>
                <a:gridCol w="1800200"/>
                <a:gridCol w="1800200"/>
                <a:gridCol w="18002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masculines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KDE?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feminines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neutres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penzion</a:t>
                      </a:r>
                    </a:p>
                    <a:p>
                      <a:r>
                        <a:rPr lang="cs-CZ" dirty="0" smtClean="0"/>
                        <a:t>hotel</a:t>
                      </a:r>
                    </a:p>
                    <a:p>
                      <a:r>
                        <a:rPr lang="cs-CZ" dirty="0" smtClean="0"/>
                        <a:t>bar</a:t>
                      </a:r>
                    </a:p>
                    <a:p>
                      <a:r>
                        <a:rPr lang="cs-CZ" dirty="0" smtClean="0"/>
                        <a:t>supermarket</a:t>
                      </a:r>
                    </a:p>
                    <a:p>
                      <a:r>
                        <a:rPr lang="cs-CZ" dirty="0" smtClean="0"/>
                        <a:t>kampus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 penzion</a:t>
                      </a:r>
                      <a:r>
                        <a:rPr lang="cs-CZ" b="1" dirty="0" smtClean="0">
                          <a:solidFill>
                            <a:srgbClr val="0070C0"/>
                          </a:solidFill>
                        </a:rPr>
                        <a:t>u</a:t>
                      </a:r>
                    </a:p>
                    <a:p>
                      <a:r>
                        <a:rPr lang="cs-CZ" dirty="0" smtClean="0"/>
                        <a:t>v hotel</a:t>
                      </a:r>
                      <a:r>
                        <a:rPr lang="cs-CZ" b="1" dirty="0" smtClean="0">
                          <a:solidFill>
                            <a:srgbClr val="0070C0"/>
                          </a:solidFill>
                        </a:rPr>
                        <a:t>u</a:t>
                      </a:r>
                    </a:p>
                    <a:p>
                      <a:r>
                        <a:rPr lang="cs-CZ" dirty="0" smtClean="0"/>
                        <a:t>v bar</a:t>
                      </a:r>
                      <a:r>
                        <a:rPr lang="cs-CZ" b="1" dirty="0" smtClean="0">
                          <a:solidFill>
                            <a:srgbClr val="0070C0"/>
                          </a:solidFill>
                        </a:rPr>
                        <a:t>u</a:t>
                      </a:r>
                    </a:p>
                    <a:p>
                      <a:r>
                        <a:rPr lang="cs-CZ" dirty="0" smtClean="0"/>
                        <a:t>v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dirty="0" smtClean="0"/>
                        <a:t>supermarket</a:t>
                      </a:r>
                      <a:r>
                        <a:rPr lang="cs-CZ" b="1" dirty="0" smtClean="0">
                          <a:solidFill>
                            <a:srgbClr val="0070C0"/>
                          </a:solidFill>
                        </a:rPr>
                        <a:t>u</a:t>
                      </a:r>
                      <a:endParaRPr lang="cs-CZ" dirty="0" smtClean="0"/>
                    </a:p>
                    <a:p>
                      <a:r>
                        <a:rPr lang="cs-CZ" dirty="0" smtClean="0"/>
                        <a:t>v kampus</a:t>
                      </a:r>
                      <a:r>
                        <a:rPr lang="cs-CZ" b="1" dirty="0" smtClean="0">
                          <a:solidFill>
                            <a:srgbClr val="0070C0"/>
                          </a:solidFill>
                        </a:rPr>
                        <a:t>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Česk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á</a:t>
                      </a:r>
                      <a:r>
                        <a:rPr lang="cs-CZ" dirty="0" smtClean="0"/>
                        <a:t> republi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ka</a:t>
                      </a:r>
                    </a:p>
                    <a:p>
                      <a:endParaRPr lang="cs-CZ" dirty="0" smtClean="0"/>
                    </a:p>
                    <a:p>
                      <a:r>
                        <a:rPr lang="cs-CZ" dirty="0" smtClean="0"/>
                        <a:t>hospod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  <a:p>
                      <a:r>
                        <a:rPr lang="cs-CZ" dirty="0" smtClean="0"/>
                        <a:t>Prah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  <a:p>
                      <a:r>
                        <a:rPr lang="cs-CZ" dirty="0" smtClean="0"/>
                        <a:t>škol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  <a:p>
                      <a:endParaRPr lang="cs-CZ" dirty="0" smtClean="0"/>
                    </a:p>
                    <a:p>
                      <a:r>
                        <a:rPr lang="cs-CZ" dirty="0" smtClean="0"/>
                        <a:t>restaurac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</a:p>
                    <a:p>
                      <a:r>
                        <a:rPr lang="cs-CZ" dirty="0" smtClean="0"/>
                        <a:t>prác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</a:p>
                    <a:p>
                      <a:r>
                        <a:rPr lang="cs-CZ" dirty="0" smtClean="0"/>
                        <a:t>kancelář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 Čes</a:t>
                      </a:r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ké</a:t>
                      </a:r>
                      <a:r>
                        <a:rPr lang="cs-CZ" dirty="0" smtClean="0"/>
                        <a:t> republi</a:t>
                      </a:r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ce</a:t>
                      </a:r>
                    </a:p>
                    <a:p>
                      <a:endParaRPr lang="cs-CZ" dirty="0" smtClean="0"/>
                    </a:p>
                    <a:p>
                      <a:r>
                        <a:rPr lang="cs-CZ" dirty="0" smtClean="0"/>
                        <a:t>v hospo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dě</a:t>
                      </a:r>
                    </a:p>
                    <a:p>
                      <a:r>
                        <a:rPr lang="cs-CZ" dirty="0" smtClean="0"/>
                        <a:t>v Pra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ze</a:t>
                      </a:r>
                    </a:p>
                    <a:p>
                      <a:r>
                        <a:rPr lang="cs-CZ" dirty="0" smtClean="0"/>
                        <a:t>ve škol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</a:p>
                    <a:p>
                      <a:endParaRPr lang="cs-CZ" dirty="0" smtClean="0"/>
                    </a:p>
                    <a:p>
                      <a:r>
                        <a:rPr lang="cs-CZ" dirty="0" smtClean="0"/>
                        <a:t>v restaurac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</a:p>
                    <a:p>
                      <a:r>
                        <a:rPr lang="cs-CZ" dirty="0" smtClean="0"/>
                        <a:t>v prác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</a:p>
                    <a:p>
                      <a:r>
                        <a:rPr lang="cs-CZ" dirty="0" smtClean="0"/>
                        <a:t>v kancelář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Brn</a:t>
                      </a:r>
                      <a:r>
                        <a:rPr lang="cs-CZ" b="1" dirty="0" smtClean="0">
                          <a:solidFill>
                            <a:srgbClr val="00B050"/>
                          </a:solidFill>
                        </a:rPr>
                        <a:t>o</a:t>
                      </a:r>
                    </a:p>
                    <a:p>
                      <a:endParaRPr lang="cs-CZ" dirty="0" smtClean="0"/>
                    </a:p>
                    <a:p>
                      <a:r>
                        <a:rPr lang="cs-CZ" dirty="0" smtClean="0"/>
                        <a:t>kin</a:t>
                      </a:r>
                      <a:r>
                        <a:rPr lang="cs-CZ" b="1" dirty="0" smtClean="0">
                          <a:solidFill>
                            <a:srgbClr val="00B050"/>
                          </a:solidFill>
                        </a:rPr>
                        <a:t>o</a:t>
                      </a:r>
                      <a:endParaRPr lang="cs-CZ" dirty="0" smtClean="0"/>
                    </a:p>
                    <a:p>
                      <a:r>
                        <a:rPr lang="cs-CZ" dirty="0" smtClean="0"/>
                        <a:t>divadl</a:t>
                      </a:r>
                      <a:r>
                        <a:rPr lang="cs-CZ" b="1" dirty="0" smtClean="0">
                          <a:solidFill>
                            <a:srgbClr val="00B050"/>
                          </a:solidFill>
                        </a:rPr>
                        <a:t>o</a:t>
                      </a:r>
                      <a:endParaRPr lang="cs-CZ" dirty="0" smtClean="0"/>
                    </a:p>
                    <a:p>
                      <a:endParaRPr lang="cs-CZ" dirty="0" smtClean="0"/>
                    </a:p>
                    <a:p>
                      <a:r>
                        <a:rPr lang="cs-CZ" dirty="0" smtClean="0"/>
                        <a:t>Tesc</a:t>
                      </a:r>
                      <a:r>
                        <a:rPr lang="cs-CZ" b="1" dirty="0" smtClean="0">
                          <a:solidFill>
                            <a:srgbClr val="00B050"/>
                          </a:solidFill>
                        </a:rPr>
                        <a:t>o</a:t>
                      </a:r>
                      <a:endParaRPr lang="cs-CZ" dirty="0" smtClean="0"/>
                    </a:p>
                    <a:p>
                      <a:r>
                        <a:rPr lang="cs-CZ" dirty="0" smtClean="0"/>
                        <a:t>centr</a:t>
                      </a:r>
                      <a:r>
                        <a:rPr lang="cs-CZ" b="1" dirty="0" smtClean="0">
                          <a:solidFill>
                            <a:srgbClr val="00B050"/>
                          </a:solidFill>
                        </a:rPr>
                        <a:t>um</a:t>
                      </a:r>
                    </a:p>
                    <a:p>
                      <a:endParaRPr lang="cs-CZ" dirty="0" smtClean="0"/>
                    </a:p>
                    <a:p>
                      <a:r>
                        <a:rPr lang="cs-CZ" dirty="0" smtClean="0"/>
                        <a:t>nádraž</a:t>
                      </a:r>
                      <a:r>
                        <a:rPr lang="cs-CZ" b="1" dirty="0" smtClean="0">
                          <a:solidFill>
                            <a:srgbClr val="00B050"/>
                          </a:solidFill>
                        </a:rPr>
                        <a:t>í</a:t>
                      </a:r>
                    </a:p>
                    <a:p>
                      <a:r>
                        <a:rPr lang="cs-CZ" dirty="0" smtClean="0"/>
                        <a:t>Komenského náměst</a:t>
                      </a:r>
                      <a:r>
                        <a:rPr lang="cs-CZ" b="1" dirty="0" smtClean="0">
                          <a:solidFill>
                            <a:srgbClr val="00B050"/>
                          </a:solidFill>
                        </a:rPr>
                        <a:t>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 Brn</a:t>
                      </a:r>
                      <a:r>
                        <a:rPr lang="cs-CZ" b="1" dirty="0" smtClean="0">
                          <a:solidFill>
                            <a:srgbClr val="00B050"/>
                          </a:solidFill>
                        </a:rPr>
                        <a:t>ě</a:t>
                      </a:r>
                    </a:p>
                    <a:p>
                      <a:endParaRPr lang="cs-CZ" dirty="0" smtClean="0"/>
                    </a:p>
                    <a:p>
                      <a:r>
                        <a:rPr lang="cs-CZ" dirty="0" smtClean="0"/>
                        <a:t>v kin</a:t>
                      </a:r>
                      <a:r>
                        <a:rPr lang="cs-CZ" b="1" dirty="0" smtClean="0">
                          <a:solidFill>
                            <a:srgbClr val="00B050"/>
                          </a:solidFill>
                        </a:rPr>
                        <a:t>ě</a:t>
                      </a:r>
                    </a:p>
                    <a:p>
                      <a:r>
                        <a:rPr lang="cs-CZ" dirty="0" smtClean="0"/>
                        <a:t>v divadl</a:t>
                      </a:r>
                      <a:r>
                        <a:rPr lang="cs-CZ" b="1" dirty="0" smtClean="0">
                          <a:solidFill>
                            <a:srgbClr val="00B050"/>
                          </a:solidFill>
                        </a:rPr>
                        <a:t>e</a:t>
                      </a:r>
                    </a:p>
                    <a:p>
                      <a:endParaRPr lang="cs-CZ" dirty="0" smtClean="0"/>
                    </a:p>
                    <a:p>
                      <a:r>
                        <a:rPr lang="cs-CZ" dirty="0" smtClean="0"/>
                        <a:t>v Tesc</a:t>
                      </a:r>
                      <a:r>
                        <a:rPr lang="cs-CZ" b="1" dirty="0" smtClean="0">
                          <a:solidFill>
                            <a:srgbClr val="00B050"/>
                          </a:solidFill>
                        </a:rPr>
                        <a:t>u</a:t>
                      </a:r>
                    </a:p>
                    <a:p>
                      <a:r>
                        <a:rPr lang="cs-CZ" dirty="0" smtClean="0"/>
                        <a:t>v centr</a:t>
                      </a:r>
                      <a:r>
                        <a:rPr lang="cs-CZ" b="1" dirty="0" smtClean="0">
                          <a:solidFill>
                            <a:srgbClr val="00B050"/>
                          </a:solidFill>
                        </a:rPr>
                        <a:t>u</a:t>
                      </a:r>
                      <a:endParaRPr lang="cs-CZ" dirty="0" smtClean="0"/>
                    </a:p>
                    <a:p>
                      <a:endParaRPr lang="cs-CZ" dirty="0" smtClean="0"/>
                    </a:p>
                    <a:p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na</a:t>
                      </a:r>
                      <a:r>
                        <a:rPr lang="cs-CZ" dirty="0" smtClean="0"/>
                        <a:t> nádraž</a:t>
                      </a:r>
                      <a:r>
                        <a:rPr lang="cs-CZ" b="1" dirty="0" smtClean="0">
                          <a:solidFill>
                            <a:srgbClr val="00B050"/>
                          </a:solidFill>
                        </a:rPr>
                        <a:t>í</a:t>
                      </a:r>
                      <a:endParaRPr lang="cs-CZ" dirty="0" smtClean="0"/>
                    </a:p>
                    <a:p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na</a:t>
                      </a:r>
                      <a:r>
                        <a:rPr lang="cs-CZ" dirty="0" smtClean="0"/>
                        <a:t> Komenského náměst</a:t>
                      </a:r>
                      <a:r>
                        <a:rPr lang="cs-CZ" b="1" dirty="0" smtClean="0">
                          <a:solidFill>
                            <a:srgbClr val="00B050"/>
                          </a:solidFill>
                        </a:rPr>
                        <a:t>í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21712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Nadpis 1"/>
          <p:cNvSpPr>
            <a:spLocks noGrp="1"/>
          </p:cNvSpPr>
          <p:nvPr>
            <p:ph type="title"/>
          </p:nvPr>
        </p:nvSpPr>
        <p:spPr>
          <a:xfrm>
            <a:off x="1522413" y="274638"/>
            <a:ext cx="9144000" cy="1020762"/>
          </a:xfrm>
        </p:spPr>
        <p:txBody>
          <a:bodyPr/>
          <a:lstStyle/>
          <a:p>
            <a:r>
              <a:rPr lang="cs-CZ" dirty="0" err="1" smtClean="0"/>
              <a:t>Homework</a:t>
            </a:r>
            <a:endParaRPr lang="cs-CZ" dirty="0" smtClean="0"/>
          </a:p>
        </p:txBody>
      </p:sp>
      <p:sp>
        <p:nvSpPr>
          <p:cNvPr id="4813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cs-CZ" dirty="0" err="1" smtClean="0"/>
              <a:t>Review</a:t>
            </a:r>
            <a:r>
              <a:rPr lang="cs-CZ" dirty="0" smtClean="0"/>
              <a:t> </a:t>
            </a:r>
            <a:r>
              <a:rPr lang="cs-CZ" dirty="0" err="1" smtClean="0"/>
              <a:t>today's</a:t>
            </a:r>
            <a:r>
              <a:rPr lang="cs-CZ" dirty="0" smtClean="0"/>
              <a:t> </a:t>
            </a:r>
            <a:r>
              <a:rPr lang="cs-CZ" dirty="0" err="1" smtClean="0"/>
              <a:t>lesson</a:t>
            </a:r>
            <a:r>
              <a:rPr lang="cs-CZ" dirty="0" smtClean="0"/>
              <a:t>.</a:t>
            </a:r>
          </a:p>
          <a:p>
            <a:pPr marL="0" indent="0">
              <a:buFont typeface="Wingdings" pitchFamily="2" charset="2"/>
              <a:buNone/>
            </a:pPr>
            <a:endParaRPr lang="cs-CZ" dirty="0" smtClean="0"/>
          </a:p>
          <a:p>
            <a:pPr marL="0" indent="0">
              <a:buFont typeface="Wingdings" pitchFamily="2" charset="2"/>
              <a:buNone/>
            </a:pPr>
            <a:endParaRPr lang="cs-CZ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_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v podobě školní tabule (širokoúhlá)</Template>
  <TotalTime>0</TotalTime>
  <Words>419</Words>
  <Application>Microsoft Office PowerPoint</Application>
  <PresentationFormat>Vlastní</PresentationFormat>
  <Paragraphs>155</Paragraphs>
  <Slides>8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Chalkboard_16x9</vt:lpstr>
      <vt:lpstr>Čeština: 7. lekce Czech language: 7th lesson</vt:lpstr>
      <vt:lpstr>KDE? = where (question about location)</vt:lpstr>
      <vt:lpstr>Verb „jít“ (to go)</vt:lpstr>
      <vt:lpstr>Verb „jet“ (to go)</vt:lpstr>
      <vt:lpstr>KAM? = where to(question about destination)</vt:lpstr>
      <vt:lpstr>JÍT × JET</vt:lpstr>
      <vt:lpstr>KDE? = where (question about location)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Čeština: 1. lekce Czech language: 1st lesson</dc:title>
  <dc:creator/>
  <cp:lastModifiedBy/>
  <cp:revision>4</cp:revision>
  <dcterms:created xsi:type="dcterms:W3CDTF">2015-09-08T18:40:27Z</dcterms:created>
  <dcterms:modified xsi:type="dcterms:W3CDTF">2015-11-03T13:07:28Z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