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"/>
  </p:handoutMasterIdLst>
  <p:sldIdLst>
    <p:sldId id="267" r:id="rId2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řední styl 2 – zvýraznění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>
        <p:scale>
          <a:sx n="95" d="100"/>
          <a:sy n="95" d="100"/>
        </p:scale>
        <p:origin x="-810" y="1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27/11/2015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dirty="0" err="1" smtClean="0"/>
              <a:t>Drag</a:t>
            </a:r>
            <a:r>
              <a:rPr lang="cs-CZ" noProof="0" dirty="0" smtClean="0"/>
              <a:t> </a:t>
            </a:r>
            <a:r>
              <a:rPr lang="cs-CZ" noProof="0" dirty="0" err="1" smtClean="0"/>
              <a:t>picture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placeholder</a:t>
            </a:r>
            <a:r>
              <a:rPr lang="cs-CZ" noProof="0" dirty="0" smtClean="0"/>
              <a:t> </a:t>
            </a:r>
            <a:r>
              <a:rPr lang="cs-CZ" noProof="0" dirty="0" err="1" smtClean="0"/>
              <a:t>or</a:t>
            </a:r>
            <a:r>
              <a:rPr lang="cs-CZ" noProof="0" dirty="0" smtClean="0"/>
              <a:t> </a:t>
            </a:r>
            <a:r>
              <a:rPr lang="cs-CZ" noProof="0" dirty="0" err="1" smtClean="0"/>
              <a:t>click</a:t>
            </a:r>
            <a:r>
              <a:rPr lang="cs-CZ" noProof="0" dirty="0" smtClean="0"/>
              <a:t> </a:t>
            </a:r>
            <a:r>
              <a:rPr lang="cs-CZ" noProof="0" dirty="0" err="1" smtClean="0"/>
              <a:t>icon</a:t>
            </a:r>
            <a:r>
              <a:rPr lang="cs-CZ" noProof="0" dirty="0" smtClean="0"/>
              <a:t> to </a:t>
            </a:r>
            <a:r>
              <a:rPr lang="cs-CZ" noProof="0" dirty="0" err="1" smtClean="0"/>
              <a:t>add</a:t>
            </a:r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11/27/2015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11/27/2015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 smtClean="0">
                <a:solidFill>
                  <a:schemeClr val="bg1"/>
                </a:solidFill>
                <a:latin typeface="Georgia" panose="02040502050405020303" pitchFamily="18" charset="0"/>
              </a:rPr>
              <a:t>Čeština pro cizince I</a:t>
            </a:r>
            <a:endParaRPr lang="it-IT" altLang="en-US" b="1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 dirty="0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1" name="Tabulka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10708"/>
              </p:ext>
            </p:extLst>
          </p:nvPr>
        </p:nvGraphicFramePr>
        <p:xfrm>
          <a:off x="195765" y="1661680"/>
          <a:ext cx="8777411" cy="3855720"/>
        </p:xfrm>
        <a:graphic>
          <a:graphicData uri="http://schemas.openxmlformats.org/drawingml/2006/table">
            <a:tbl>
              <a:tblPr firstRow="1" firstCol="1" bandRow="1">
                <a:tableStyleId>{93296810-A885-4BE3-A3E7-6D5BEEA58F35}</a:tableStyleId>
              </a:tblPr>
              <a:tblGrid>
                <a:gridCol w="1273364"/>
                <a:gridCol w="1109271"/>
                <a:gridCol w="1601713"/>
                <a:gridCol w="1446963"/>
                <a:gridCol w="3346100"/>
              </a:tblGrid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err="1" smtClean="0">
                          <a:effectLst/>
                        </a:rPr>
                        <a:t>Ma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toho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ého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student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muž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učitel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jednoho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ho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koleg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Mi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ten</a:t>
                      </a:r>
                      <a:endParaRPr lang="cs-CZ" sz="2000" b="0" noProof="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český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banán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čaj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jeden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F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ou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káv</a:t>
                      </a:r>
                      <a:r>
                        <a:rPr lang="cs-CZ" sz="2000" b="1" noProof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2000" dirty="0" smtClean="0"/>
                        <a:t>židl</a:t>
                      </a:r>
                      <a:r>
                        <a:rPr lang="cs-CZ" sz="20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</a:t>
                      </a:r>
                      <a:r>
                        <a:rPr lang="cs-CZ" sz="2000" dirty="0" smtClean="0"/>
                        <a:t>, kancelář, místnost</a:t>
                      </a:r>
                      <a:endParaRPr lang="en-GB" sz="2000" dirty="0"/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jednu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N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b="0" noProof="0" dirty="0" smtClean="0">
                          <a:solidFill>
                            <a:schemeClr val="tx1"/>
                          </a:solidFill>
                          <a:effectLst/>
                        </a:rPr>
                        <a:t>české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auto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nádraží, letiště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313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800" noProof="0" dirty="0" smtClean="0">
                          <a:effectLst/>
                        </a:rPr>
                        <a:t> </a:t>
                      </a:r>
                      <a:endParaRPr lang="cs-CZ" sz="18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jedno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moderní</a:t>
                      </a:r>
                      <a:endParaRPr lang="cs-CZ" sz="2000" b="1" noProof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2000" noProof="0" dirty="0" smtClean="0">
                          <a:effectLst/>
                        </a:rPr>
                        <a:t> </a:t>
                      </a:r>
                      <a:endParaRPr lang="cs-CZ" sz="2000" noProof="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457200" y="430194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Akuzativ singuláru – KOHO? CO?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8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2182</TotalTime>
  <Words>40</Words>
  <Application>Microsoft Office PowerPoint</Application>
  <PresentationFormat>Předvádění na obrazovce (4:3)</PresentationFormat>
  <Paragraphs>49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LF ESF</vt:lpstr>
      <vt:lpstr>Akuzativ singuláru – KOHO? CO?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Dr. Rešková</cp:lastModifiedBy>
  <cp:revision>137</cp:revision>
  <cp:lastPrinted>2014-06-25T12:52:21Z</cp:lastPrinted>
  <dcterms:created xsi:type="dcterms:W3CDTF">2014-05-26T17:50:24Z</dcterms:created>
  <dcterms:modified xsi:type="dcterms:W3CDTF">2015-11-27T10:34:32Z</dcterms:modified>
</cp:coreProperties>
</file>