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22. 9. 2015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2306" y="533400"/>
            <a:ext cx="3906294" cy="4572000"/>
          </a:xfrm>
        </p:spPr>
        <p:txBody>
          <a:bodyPr>
            <a:noAutofit/>
          </a:bodyPr>
          <a:lstStyle/>
          <a:p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TRANSVERSE PALATINE FOLD?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  </a:t>
            </a:r>
            <a:r>
              <a:rPr lang="cs-CZ" sz="1800" b="1" dirty="0" smtClean="0"/>
              <a:t>       HARD PALATE?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</a:t>
            </a:r>
            <a:r>
              <a:rPr lang="cs-CZ" sz="1800" b="1" dirty="0" smtClean="0"/>
              <a:t>    MEDIAN RAPHE?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 </a:t>
            </a:r>
            <a:r>
              <a:rPr lang="cs-CZ" sz="1800" b="1" dirty="0" smtClean="0"/>
              <a:t> SOFT PALATE?</a:t>
            </a:r>
            <a:endParaRPr lang="cs-CZ" sz="1800" b="1" dirty="0"/>
          </a:p>
        </p:txBody>
      </p:sp>
      <p:pic>
        <p:nvPicPr>
          <p:cNvPr id="7" name="Zástupný symbol pro obrázek 6" descr="019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431" b="17431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3733800" y="1676400"/>
            <a:ext cx="1752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2438400" y="2286000"/>
            <a:ext cx="28956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590800" y="3048000"/>
            <a:ext cx="32766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2133600" y="4114800"/>
            <a:ext cx="2971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 descr="tub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005" r="3005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52400" y="2828785"/>
            <a:ext cx="2667000" cy="2179320"/>
          </a:xfrm>
        </p:spPr>
        <p:txBody>
          <a:bodyPr>
            <a:normAutofit/>
          </a:bodyPr>
          <a:lstStyle/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PROLONGATION OF SPINAL CORD?</a:t>
            </a:r>
            <a:endParaRPr lang="cs-CZ" sz="1800" b="1" dirty="0"/>
          </a:p>
        </p:txBody>
      </p:sp>
      <p:pic>
        <p:nvPicPr>
          <p:cNvPr id="5" name="Zástupný symbol pro obrázek 4" descr="me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145" b="9145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514600" y="3581400"/>
            <a:ext cx="2819400" cy="76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676400"/>
            <a:ext cx="3581400" cy="3331705"/>
          </a:xfrm>
        </p:spPr>
        <p:txBody>
          <a:bodyPr>
            <a:normAutofit/>
          </a:bodyPr>
          <a:lstStyle/>
          <a:p>
            <a:endParaRPr lang="cs-CZ" sz="1800" b="1" dirty="0" smtClean="0"/>
          </a:p>
          <a:p>
            <a:r>
              <a:rPr lang="cs-CZ" sz="1800" b="1" dirty="0" smtClean="0"/>
              <a:t>                      </a:t>
            </a:r>
            <a:r>
              <a:rPr lang="cs-CZ" sz="1800" b="1" dirty="0" smtClean="0"/>
              <a:t> SHINBONE?</a:t>
            </a:r>
            <a:endParaRPr lang="cs-CZ" sz="1800" b="1" dirty="0" smtClean="0"/>
          </a:p>
          <a:p>
            <a:endParaRPr lang="cs-CZ" sz="1800" b="1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               </a:t>
            </a:r>
            <a:r>
              <a:rPr lang="cs-CZ" sz="1800" b="1" dirty="0" smtClean="0"/>
              <a:t> </a:t>
            </a:r>
            <a:r>
              <a:rPr lang="cs-CZ" sz="1800" b="1" dirty="0" smtClean="0"/>
              <a:t>CALF BONE?</a:t>
            </a:r>
            <a:endParaRPr lang="cs-CZ" sz="1800" b="1" dirty="0" smtClean="0"/>
          </a:p>
        </p:txBody>
      </p:sp>
      <p:pic>
        <p:nvPicPr>
          <p:cNvPr id="7" name="Zástupný symbol pro obrázek 6" descr="ti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742" b="3742"/>
          <a:stretch>
            <a:fillRect/>
          </a:stretch>
        </p:blipFill>
        <p:spPr/>
      </p:pic>
      <p:cxnSp>
        <p:nvCxnSpPr>
          <p:cNvPr id="11" name="Přímá spojovací šipka 10"/>
          <p:cNvCxnSpPr/>
          <p:nvPr/>
        </p:nvCxnSpPr>
        <p:spPr>
          <a:xfrm flipH="1" flipV="1">
            <a:off x="3352800" y="2209800"/>
            <a:ext cx="27432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 flipV="1">
            <a:off x="2971800" y="3200400"/>
            <a:ext cx="28194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04800"/>
            <a:ext cx="3962400" cy="56388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    </a:t>
            </a:r>
            <a:r>
              <a:rPr lang="cs-CZ" b="1" dirty="0" smtClean="0"/>
              <a:t>CLAVICLE?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ARM BONE?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</a:t>
            </a:r>
          </a:p>
          <a:p>
            <a:r>
              <a:rPr lang="cs-CZ" b="1" dirty="0" smtClean="0"/>
              <a:t>                                   </a:t>
            </a:r>
            <a:r>
              <a:rPr lang="cs-CZ" b="1" dirty="0" smtClean="0"/>
              <a:t>TRUE RIBS?</a:t>
            </a:r>
            <a:endParaRPr lang="cs-CZ" b="1" dirty="0" smtClean="0"/>
          </a:p>
          <a:p>
            <a:r>
              <a:rPr lang="cs-CZ" b="1" dirty="0" smtClean="0"/>
              <a:t>                               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</a:t>
            </a:r>
            <a:r>
              <a:rPr lang="cs-CZ" b="1" dirty="0" smtClean="0"/>
              <a:t>BREASTBONE?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         </a:t>
            </a:r>
            <a:r>
              <a:rPr lang="cs-CZ" b="1" dirty="0" smtClean="0"/>
              <a:t>         FALSE RIBS?</a:t>
            </a:r>
            <a:endParaRPr lang="cs-CZ" b="1" dirty="0"/>
          </a:p>
        </p:txBody>
      </p:sp>
      <p:pic>
        <p:nvPicPr>
          <p:cNvPr id="11" name="Zástupný symbol pro obrázek 10" descr="COST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cxnSp>
        <p:nvCxnSpPr>
          <p:cNvPr id="13" name="Přímá spojovací šipka 12"/>
          <p:cNvCxnSpPr/>
          <p:nvPr/>
        </p:nvCxnSpPr>
        <p:spPr>
          <a:xfrm>
            <a:off x="3352800" y="1143000"/>
            <a:ext cx="228600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200400" y="2362200"/>
            <a:ext cx="23622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3124200" y="3048000"/>
            <a:ext cx="3124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V="1">
            <a:off x="3048000" y="3810000"/>
            <a:ext cx="22860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1752600" y="1676400"/>
            <a:ext cx="3352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33400" y="381000"/>
            <a:ext cx="2971800" cy="60960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</a:t>
            </a:r>
            <a:r>
              <a:rPr lang="cs-CZ" b="1" dirty="0" smtClean="0"/>
              <a:t>      OVARY?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</a:t>
            </a:r>
          </a:p>
          <a:p>
            <a:r>
              <a:rPr lang="cs-CZ" b="1" dirty="0" smtClean="0"/>
              <a:t>                                     </a:t>
            </a:r>
            <a:r>
              <a:rPr lang="cs-CZ" b="1" dirty="0" smtClean="0"/>
              <a:t>      UTERUS?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WIDE LIGAMENT OF UTERUS?</a:t>
            </a:r>
            <a:endParaRPr lang="cs-CZ" b="1" dirty="0" smtClean="0"/>
          </a:p>
        </p:txBody>
      </p:sp>
      <p:pic>
        <p:nvPicPr>
          <p:cNvPr id="7" name="Zástupný symbol pro obrázek 6" descr="COST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187" r="13187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1981200" y="2286000"/>
            <a:ext cx="2362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3048000" y="3886200"/>
            <a:ext cx="16764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124200" y="3124200"/>
            <a:ext cx="2971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533400"/>
            <a:ext cx="2819400" cy="57150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</a:t>
            </a:r>
            <a:r>
              <a:rPr lang="cs-CZ" b="1" dirty="0" smtClean="0"/>
              <a:t>ACROMION PROCESS?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</a:t>
            </a:r>
            <a:r>
              <a:rPr lang="cs-CZ" b="1" dirty="0" smtClean="0"/>
              <a:t>SPINE OF SCAPULA?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b="1" dirty="0" smtClean="0"/>
              <a:t>FOSSA </a:t>
            </a:r>
            <a:r>
              <a:rPr lang="cs-CZ" b="1" dirty="0" smtClean="0"/>
              <a:t>OF SHOULDER BLADE?    (</a:t>
            </a:r>
            <a:r>
              <a:rPr lang="cs-CZ" b="1" dirty="0" err="1" smtClean="0"/>
              <a:t>or</a:t>
            </a:r>
            <a:r>
              <a:rPr lang="cs-CZ" b="1" dirty="0" smtClean="0"/>
              <a:t> GLENOID FOSSA)</a:t>
            </a:r>
            <a:endParaRPr lang="cs-CZ" b="1" dirty="0" smtClean="0"/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5410200" y="41910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Zástupný symbol pro obrázek 14" descr="COST0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>
          <a:xfrm rot="420000">
            <a:off x="3488642" y="1152940"/>
            <a:ext cx="4676876" cy="3982290"/>
          </a:xfrm>
        </p:spPr>
      </p:pic>
      <p:cxnSp>
        <p:nvCxnSpPr>
          <p:cNvPr id="17" name="Přímá spojovací šipka 16"/>
          <p:cNvCxnSpPr/>
          <p:nvPr/>
        </p:nvCxnSpPr>
        <p:spPr>
          <a:xfrm>
            <a:off x="3200400" y="1295400"/>
            <a:ext cx="35814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2895600" y="2438400"/>
            <a:ext cx="22860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3223824" y="2359786"/>
            <a:ext cx="3581400" cy="1143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6"/>
          <p:cNvCxnSpPr/>
          <p:nvPr/>
        </p:nvCxnSpPr>
        <p:spPr>
          <a:xfrm flipH="1" flipV="1">
            <a:off x="6748462" y="2851595"/>
            <a:ext cx="723900" cy="24282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6744478" y="3094418"/>
            <a:ext cx="1828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" b="1" dirty="0" smtClean="0"/>
              <a:t>HEAD OF SCAPULA?</a:t>
            </a:r>
            <a:endParaRPr lang="cs-CZ" sz="13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667000" cy="217932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</a:t>
            </a:r>
            <a:r>
              <a:rPr lang="cs-CZ" b="1" dirty="0" smtClean="0"/>
              <a:t> WHITE LINE?</a:t>
            </a:r>
            <a:endParaRPr lang="cs-CZ" b="1" dirty="0"/>
          </a:p>
        </p:txBody>
      </p:sp>
      <p:pic>
        <p:nvPicPr>
          <p:cNvPr id="5" name="Zástupný symbol pro obrázek 4" descr="COST0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008" b="16008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438400" y="3276600"/>
            <a:ext cx="20574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ousměrná svislá šipka 7"/>
          <p:cNvSpPr/>
          <p:nvPr/>
        </p:nvSpPr>
        <p:spPr>
          <a:xfrm>
            <a:off x="4724400" y="1905000"/>
            <a:ext cx="304800" cy="3048000"/>
          </a:xfrm>
          <a:prstGeom prst="upDown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371600"/>
            <a:ext cx="2971800" cy="3636505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OLECRANON PROCESS OF ULNA?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</a:t>
            </a:r>
            <a:r>
              <a:rPr lang="cs-CZ" b="1" dirty="0" smtClean="0"/>
              <a:t>  ULNAR BONE?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</a:t>
            </a:r>
          </a:p>
          <a:p>
            <a:r>
              <a:rPr lang="cs-CZ" b="1" dirty="0" smtClean="0"/>
              <a:t>                       </a:t>
            </a:r>
            <a:r>
              <a:rPr lang="cs-CZ" b="1" dirty="0" smtClean="0"/>
              <a:t> RADIAL BONE?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 </a:t>
            </a:r>
            <a:r>
              <a:rPr lang="cs-CZ" b="1" dirty="0" smtClean="0"/>
              <a:t>                  FINGERS OF HAND?</a:t>
            </a:r>
            <a:endParaRPr lang="cs-CZ" b="1" dirty="0" smtClean="0"/>
          </a:p>
        </p:txBody>
      </p:sp>
      <p:pic>
        <p:nvPicPr>
          <p:cNvPr id="5" name="Zástupný symbol pro obrázek 4" descr="OL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 flipV="1">
            <a:off x="2895600" y="1828800"/>
            <a:ext cx="25908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2819400" y="2971800"/>
            <a:ext cx="25146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895600" y="3189852"/>
            <a:ext cx="28194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3051453" y="4398504"/>
            <a:ext cx="27432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381000"/>
            <a:ext cx="3352800" cy="579120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VENA CAVA </a:t>
            </a:r>
            <a:r>
              <a:rPr lang="cs-CZ" b="1" dirty="0" smtClean="0"/>
              <a:t>INFERIOR?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            LIVER?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       </a:t>
            </a:r>
            <a:r>
              <a:rPr lang="cs-CZ" b="1" dirty="0" smtClean="0"/>
              <a:t>       STOMACH?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           </a:t>
            </a:r>
            <a:r>
              <a:rPr lang="cs-CZ" b="1" dirty="0" smtClean="0"/>
              <a:t>HEPATIC PORTAL VEIN?</a:t>
            </a:r>
            <a:endParaRPr lang="cs-CZ" b="1" dirty="0"/>
          </a:p>
        </p:txBody>
      </p:sp>
      <p:pic>
        <p:nvPicPr>
          <p:cNvPr id="5" name="Zástupný symbol pro obrázek 4" descr="VE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47" r="1047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3276600" y="1524000"/>
            <a:ext cx="228600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352800" y="5105400"/>
            <a:ext cx="3124200" cy="3810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743200" y="2743200"/>
            <a:ext cx="1828800" cy="457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895600" y="4267200"/>
            <a:ext cx="3657600" cy="2286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3352800" y="3505200"/>
            <a:ext cx="2362200" cy="1981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86000" cy="1582621"/>
          </a:xfrm>
        </p:spPr>
        <p:txBody>
          <a:bodyPr/>
          <a:lstStyle/>
          <a:p>
            <a:r>
              <a:rPr lang="cs-CZ" dirty="0" smtClean="0"/>
              <a:t>V_ _ _ V_ _ _ _ _ _ ??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800" i="1" dirty="0" smtClean="0"/>
              <a:t>small blood vessels that supply or drain the walls of the larger arteries and veins and connect with a branch of the same vessel or a neighboring vessel </a:t>
            </a:r>
            <a:endParaRPr lang="cs-CZ" sz="1800" i="1" dirty="0"/>
          </a:p>
        </p:txBody>
      </p:sp>
      <p:pic>
        <p:nvPicPr>
          <p:cNvPr id="5" name="Zástupný symbol pro obrázek 4" descr="vas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914400"/>
            <a:ext cx="3276600" cy="4495800"/>
          </a:xfrm>
        </p:spPr>
        <p:txBody>
          <a:bodyPr>
            <a:normAutofit/>
          </a:bodyPr>
          <a:lstStyle/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                  ENAMEL?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       DENTINE?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              CEMENTUM?</a:t>
            </a:r>
            <a:endParaRPr lang="cs-CZ" sz="1600" b="1" dirty="0" smtClean="0"/>
          </a:p>
        </p:txBody>
      </p:sp>
      <p:pic>
        <p:nvPicPr>
          <p:cNvPr id="7" name="Zástupný symbol pro obrázek 6" descr="zu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1607" r="21607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 flipV="1">
            <a:off x="3352800" y="1752600"/>
            <a:ext cx="16764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2743200" y="2057400"/>
            <a:ext cx="2971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2667000" y="3505200"/>
            <a:ext cx="312420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2667000" y="3962400"/>
            <a:ext cx="36576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5638800" y="381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TOOTH?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174</Words>
  <Application>Microsoft Office PowerPoint</Application>
  <PresentationFormat>Předvádění na obrazovce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V_ _ _ V_ _ _ _ _ _ ??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Natália Gachallová</cp:lastModifiedBy>
  <cp:revision>17</cp:revision>
  <dcterms:created xsi:type="dcterms:W3CDTF">2013-10-13T13:42:57Z</dcterms:created>
  <dcterms:modified xsi:type="dcterms:W3CDTF">2015-09-22T13:16:40Z</dcterms:modified>
</cp:coreProperties>
</file>