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4412" autoAdjust="0"/>
  </p:normalViewPr>
  <p:slideViewPr>
    <p:cSldViewPr snapToGrid="0">
      <p:cViewPr varScale="1">
        <p:scale>
          <a:sx n="116" d="100"/>
          <a:sy n="116" d="100"/>
        </p:scale>
        <p:origin x="138" y="29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0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C-47F7-BAD9-FB22B15A3A6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C-47F7-BAD9-FB22B15A3A6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C-47F7-BAD9-FB22B15A3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59649608"/>
        <c:axId val="224202336"/>
      </c:barChart>
      <c:catAx>
        <c:axId val="15964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202336"/>
        <c:crosses val="autoZero"/>
        <c:auto val="1"/>
        <c:lblAlgn val="ctr"/>
        <c:lblOffset val="100"/>
        <c:noMultiLvlLbl val="0"/>
      </c:catAx>
      <c:valAx>
        <c:axId val="22420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64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2F1C4-CE23-4B17-8F24-BE6AC62B5DD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151AD3-56D0-4892-9CC3-0245E0F61F03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Řízené proměnné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251E6184-4BAA-4DDB-A10B-FABA4B4EC6AC}" type="parTrans" cxnId="{B3DE65D2-24BB-4268-AA0A-53ADA4D0C0D3}">
      <dgm:prSet/>
      <dgm:spPr/>
      <dgm:t>
        <a:bodyPr/>
        <a:lstStyle/>
        <a:p>
          <a:endParaRPr lang="en-US"/>
        </a:p>
      </dgm:t>
    </dgm:pt>
    <dgm:pt modelId="{8D6B5241-E3C8-447A-AED6-C9C8EC5B134E}" type="sibTrans" cxnId="{B3DE65D2-24BB-4268-AA0A-53ADA4D0C0D3}">
      <dgm:prSet/>
      <dgm:spPr/>
      <dgm:t>
        <a:bodyPr/>
        <a:lstStyle/>
        <a:p>
          <a:endParaRPr lang="en-US"/>
        </a:p>
      </dgm:t>
    </dgm:pt>
    <dgm:pt modelId="{C8B9AACC-6090-4E93-B112-FEF419B2C8C0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Nezávislá proměnná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A7E617ED-9935-4663-8F3F-C5929E3D596D}" type="parTrans" cxnId="{0839064A-C0A4-4793-98C9-AD59CECDA429}">
      <dgm:prSet/>
      <dgm:spPr/>
      <dgm:t>
        <a:bodyPr/>
        <a:lstStyle/>
        <a:p>
          <a:endParaRPr lang="en-US"/>
        </a:p>
      </dgm:t>
    </dgm:pt>
    <dgm:pt modelId="{189DEA9E-C25E-4034-8501-E0959F0E50DA}" type="sibTrans" cxnId="{0839064A-C0A4-4793-98C9-AD59CECDA429}">
      <dgm:prSet/>
      <dgm:spPr/>
      <dgm:t>
        <a:bodyPr/>
        <a:lstStyle/>
        <a:p>
          <a:endParaRPr lang="en-US"/>
        </a:p>
      </dgm:t>
    </dgm:pt>
    <dgm:pt modelId="{C5E6BC8D-1A4E-42C8-8E2C-7EC17FC2E1D1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Závislá proměnná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D540C9D5-0D0F-4ED0-A8C6-5122EF89E0B8}" type="parTrans" cxnId="{B8151A82-97B0-4A6B-96BC-6914694D949A}">
      <dgm:prSet/>
      <dgm:spPr/>
      <dgm:t>
        <a:bodyPr/>
        <a:lstStyle/>
        <a:p>
          <a:endParaRPr lang="en-US"/>
        </a:p>
      </dgm:t>
    </dgm:pt>
    <dgm:pt modelId="{3984F889-9155-4B34-8DCE-A8EECAF129A9}" type="sibTrans" cxnId="{B8151A82-97B0-4A6B-96BC-6914694D949A}">
      <dgm:prSet/>
      <dgm:spPr/>
      <dgm:t>
        <a:bodyPr/>
        <a:lstStyle/>
        <a:p>
          <a:endParaRPr lang="en-US"/>
        </a:p>
      </dgm:t>
    </dgm:pt>
    <dgm:pt modelId="{DD879645-BB58-407B-A47E-D1FA7C57DE19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Jsou během experimentů udržovány stejné.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DF9B7292-02E2-428F-9384-E2F91AD9145A}" type="parTrans" cxnId="{E0E559EE-F745-4296-9764-8F9C3499296E}">
      <dgm:prSet/>
      <dgm:spPr/>
      <dgm:t>
        <a:bodyPr/>
        <a:lstStyle/>
        <a:p>
          <a:endParaRPr lang="en-US"/>
        </a:p>
      </dgm:t>
    </dgm:pt>
    <dgm:pt modelId="{888118AD-0CFE-47C8-B0CF-5D705BEE4271}" type="sibTrans" cxnId="{E0E559EE-F745-4296-9764-8F9C3499296E}">
      <dgm:prSet/>
      <dgm:spPr/>
      <dgm:t>
        <a:bodyPr/>
        <a:lstStyle/>
        <a:p>
          <a:endParaRPr lang="en-US"/>
        </a:p>
      </dgm:t>
    </dgm:pt>
    <dgm:pt modelId="{C923180A-1F5E-4EDF-B1B4-BF296491DA39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Tuto </a:t>
          </a:r>
          <a:r>
            <a:rPr lang="cs-CZ" sz="1800" b="1" i="0" noProof="0" dirty="0" smtClean="0">
              <a:latin typeface="Arial"/>
              <a:ea typeface="+mn-ea"/>
              <a:cs typeface="+mn-cs"/>
            </a:rPr>
            <a:t>jedinou</a:t>
          </a:r>
          <a:r>
            <a:rPr lang="cs-CZ" sz="1800" b="0" i="0" noProof="0" dirty="0" smtClean="0">
              <a:latin typeface="Arial"/>
              <a:ea typeface="+mn-ea"/>
              <a:cs typeface="+mn-cs"/>
            </a:rPr>
            <a:t> proměnnou záměrně měníte a testujete.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64CF54F0-ABE1-4118-8E0E-503764491476}" type="parTrans" cxnId="{BCE5DB3A-467D-498D-996F-34F511A90A5C}">
      <dgm:prSet/>
      <dgm:spPr/>
      <dgm:t>
        <a:bodyPr/>
        <a:lstStyle/>
        <a:p>
          <a:endParaRPr lang="en-US"/>
        </a:p>
      </dgm:t>
    </dgm:pt>
    <dgm:pt modelId="{EAFD4255-150B-483D-854A-FCFF3E1C3818}" type="sibTrans" cxnId="{BCE5DB3A-467D-498D-996F-34F511A90A5C}">
      <dgm:prSet/>
      <dgm:spPr/>
      <dgm:t>
        <a:bodyPr/>
        <a:lstStyle/>
        <a:p>
          <a:endParaRPr lang="en-US"/>
        </a:p>
      </dgm:t>
    </dgm:pt>
    <dgm:pt modelId="{09E2EDBB-FB3E-4B60-875C-23AF617F3985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Je měřítkem změny pozorované vlivem nezávislé proměnné.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E5138E13-E922-4691-9380-87EA04CDF907}" type="parTrans" cxnId="{E4F42334-EB63-40DE-94BB-2D0F07F5D639}">
      <dgm:prSet/>
      <dgm:spPr/>
      <dgm:t>
        <a:bodyPr/>
        <a:lstStyle/>
        <a:p>
          <a:endParaRPr lang="en-US"/>
        </a:p>
      </dgm:t>
    </dgm:pt>
    <dgm:pt modelId="{12A8F3F2-3EA0-4A05-ADCA-5CBAB885E305}" type="sibTrans" cxnId="{E4F42334-EB63-40DE-94BB-2D0F07F5D639}">
      <dgm:prSet/>
      <dgm:spPr/>
      <dgm:t>
        <a:bodyPr/>
        <a:lstStyle/>
        <a:p>
          <a:endParaRPr lang="en-US"/>
        </a:p>
      </dgm:t>
    </dgm:pt>
    <dgm:pt modelId="{36964C44-90A9-431D-9A15-FE50B618DB49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Rozhodněte, jak budete měřit změnu.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E14F2A38-FB6E-4499-9656-129CAFB723B7}" type="parTrans" cxnId="{19EDE25D-542F-4DC6-A5AA-1E4E2817439B}">
      <dgm:prSet/>
      <dgm:spPr/>
      <dgm:t>
        <a:bodyPr/>
        <a:lstStyle/>
        <a:p>
          <a:endParaRPr lang="en-US"/>
        </a:p>
      </dgm:t>
    </dgm:pt>
    <dgm:pt modelId="{BB5F391D-6918-4461-A41B-A35651428934}" type="sibTrans" cxnId="{19EDE25D-542F-4DC6-A5AA-1E4E2817439B}">
      <dgm:prSet/>
      <dgm:spPr/>
      <dgm:t>
        <a:bodyPr/>
        <a:lstStyle/>
        <a:p>
          <a:endParaRPr lang="en-US"/>
        </a:p>
      </dgm:t>
    </dgm:pt>
    <dgm:pt modelId="{D87BED67-81A6-4D17-8D17-E76427E1E33B}" type="pres">
      <dgm:prSet presAssocID="{C032F1C4-CE23-4B17-8F24-BE6AC62B5D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4AE95A-9591-421D-A73D-8C752F096023}" type="pres">
      <dgm:prSet presAssocID="{75151AD3-56D0-4892-9CC3-0245E0F61F03}" presName="composite" presStyleCnt="0"/>
      <dgm:spPr/>
      <dgm:t>
        <a:bodyPr/>
        <a:lstStyle/>
        <a:p>
          <a:endParaRPr lang="en-US"/>
        </a:p>
      </dgm:t>
    </dgm:pt>
    <dgm:pt modelId="{BD651282-0938-422C-9E95-11E748D01F8C}" type="pres">
      <dgm:prSet presAssocID="{75151AD3-56D0-4892-9CC3-0245E0F61F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31B566-F93C-4932-9C27-2AC260B106B4}" type="pres">
      <dgm:prSet presAssocID="{75151AD3-56D0-4892-9CC3-0245E0F61F0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729D6-F3DB-48E7-93F1-D6F50BEF5888}" type="pres">
      <dgm:prSet presAssocID="{8D6B5241-E3C8-447A-AED6-C9C8EC5B134E}" presName="space" presStyleCnt="0"/>
      <dgm:spPr/>
      <dgm:t>
        <a:bodyPr/>
        <a:lstStyle/>
        <a:p>
          <a:endParaRPr lang="en-US"/>
        </a:p>
      </dgm:t>
    </dgm:pt>
    <dgm:pt modelId="{72AAB9C0-3B52-40E5-B9E7-00904F9DBA3A}" type="pres">
      <dgm:prSet presAssocID="{C8B9AACC-6090-4E93-B112-FEF419B2C8C0}" presName="composite" presStyleCnt="0"/>
      <dgm:spPr/>
      <dgm:t>
        <a:bodyPr/>
        <a:lstStyle/>
        <a:p>
          <a:endParaRPr lang="en-US"/>
        </a:p>
      </dgm:t>
    </dgm:pt>
    <dgm:pt modelId="{7C161E6A-A933-4F26-AC69-DB5355D2DFE6}" type="pres">
      <dgm:prSet presAssocID="{C8B9AACC-6090-4E93-B112-FEF419B2C8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D68AB-B350-4D5C-AB6A-ABC40C2D8986}" type="pres">
      <dgm:prSet presAssocID="{C8B9AACC-6090-4E93-B112-FEF419B2C8C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B218AC-2FBD-4F6D-AFE8-3263399BC2F7}" type="pres">
      <dgm:prSet presAssocID="{189DEA9E-C25E-4034-8501-E0959F0E50DA}" presName="space" presStyleCnt="0"/>
      <dgm:spPr/>
      <dgm:t>
        <a:bodyPr/>
        <a:lstStyle/>
        <a:p>
          <a:endParaRPr lang="en-US"/>
        </a:p>
      </dgm:t>
    </dgm:pt>
    <dgm:pt modelId="{F7101213-BF46-4FD5-9C2C-E1DDF6F4C64B}" type="pres">
      <dgm:prSet presAssocID="{C5E6BC8D-1A4E-42C8-8E2C-7EC17FC2E1D1}" presName="composite" presStyleCnt="0"/>
      <dgm:spPr/>
      <dgm:t>
        <a:bodyPr/>
        <a:lstStyle/>
        <a:p>
          <a:endParaRPr lang="en-US"/>
        </a:p>
      </dgm:t>
    </dgm:pt>
    <dgm:pt modelId="{98493B2B-A905-429A-BAEF-6EBFD0668D83}" type="pres">
      <dgm:prSet presAssocID="{C5E6BC8D-1A4E-42C8-8E2C-7EC17FC2E1D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AD089-2E66-469E-88C2-DFFE8330212E}" type="pres">
      <dgm:prSet presAssocID="{C5E6BC8D-1A4E-42C8-8E2C-7EC17FC2E1D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E559EE-F745-4296-9764-8F9C3499296E}" srcId="{75151AD3-56D0-4892-9CC3-0245E0F61F03}" destId="{DD879645-BB58-407B-A47E-D1FA7C57DE19}" srcOrd="0" destOrd="0" parTransId="{DF9B7292-02E2-428F-9384-E2F91AD9145A}" sibTransId="{888118AD-0CFE-47C8-B0CF-5D705BEE4271}"/>
    <dgm:cxn modelId="{19EDE25D-542F-4DC6-A5AA-1E4E2817439B}" srcId="{C5E6BC8D-1A4E-42C8-8E2C-7EC17FC2E1D1}" destId="{36964C44-90A9-431D-9A15-FE50B618DB49}" srcOrd="1" destOrd="0" parTransId="{E14F2A38-FB6E-4499-9656-129CAFB723B7}" sibTransId="{BB5F391D-6918-4461-A41B-A35651428934}"/>
    <dgm:cxn modelId="{21447794-36EF-4D5D-B30A-43DFDAD44097}" type="presOf" srcId="{09E2EDBB-FB3E-4B60-875C-23AF617F3985}" destId="{875AD089-2E66-469E-88C2-DFFE8330212E}" srcOrd="0" destOrd="0" presId="urn:microsoft.com/office/officeart/2005/8/layout/hList1"/>
    <dgm:cxn modelId="{4F8C6138-289F-4844-9D6B-F8511B13ED2F}" type="presOf" srcId="{75151AD3-56D0-4892-9CC3-0245E0F61F03}" destId="{BD651282-0938-422C-9E95-11E748D01F8C}" srcOrd="0" destOrd="0" presId="urn:microsoft.com/office/officeart/2005/8/layout/hList1"/>
    <dgm:cxn modelId="{0839064A-C0A4-4793-98C9-AD59CECDA429}" srcId="{C032F1C4-CE23-4B17-8F24-BE6AC62B5DD2}" destId="{C8B9AACC-6090-4E93-B112-FEF419B2C8C0}" srcOrd="1" destOrd="0" parTransId="{A7E617ED-9935-4663-8F3F-C5929E3D596D}" sibTransId="{189DEA9E-C25E-4034-8501-E0959F0E50DA}"/>
    <dgm:cxn modelId="{DB6C073C-8D0D-468E-A740-B7FD6B4B106D}" type="presOf" srcId="{C8B9AACC-6090-4E93-B112-FEF419B2C8C0}" destId="{7C161E6A-A933-4F26-AC69-DB5355D2DFE6}" srcOrd="0" destOrd="0" presId="urn:microsoft.com/office/officeart/2005/8/layout/hList1"/>
    <dgm:cxn modelId="{E8D81469-988D-45B3-B9EA-2D2573365D3C}" type="presOf" srcId="{DD879645-BB58-407B-A47E-D1FA7C57DE19}" destId="{9B31B566-F93C-4932-9C27-2AC260B106B4}" srcOrd="0" destOrd="0" presId="urn:microsoft.com/office/officeart/2005/8/layout/hList1"/>
    <dgm:cxn modelId="{A5C771A8-5982-496C-8BB1-DD6AA42FC231}" type="presOf" srcId="{C5E6BC8D-1A4E-42C8-8E2C-7EC17FC2E1D1}" destId="{98493B2B-A905-429A-BAEF-6EBFD0668D83}" srcOrd="0" destOrd="0" presId="urn:microsoft.com/office/officeart/2005/8/layout/hList1"/>
    <dgm:cxn modelId="{BCE5DB3A-467D-498D-996F-34F511A90A5C}" srcId="{C8B9AACC-6090-4E93-B112-FEF419B2C8C0}" destId="{C923180A-1F5E-4EDF-B1B4-BF296491DA39}" srcOrd="0" destOrd="0" parTransId="{64CF54F0-ABE1-4118-8E0E-503764491476}" sibTransId="{EAFD4255-150B-483D-854A-FCFF3E1C3818}"/>
    <dgm:cxn modelId="{6B400548-84AC-417D-86D0-57E015475FFF}" type="presOf" srcId="{36964C44-90A9-431D-9A15-FE50B618DB49}" destId="{875AD089-2E66-469E-88C2-DFFE8330212E}" srcOrd="0" destOrd="1" presId="urn:microsoft.com/office/officeart/2005/8/layout/hList1"/>
    <dgm:cxn modelId="{B8151A82-97B0-4A6B-96BC-6914694D949A}" srcId="{C032F1C4-CE23-4B17-8F24-BE6AC62B5DD2}" destId="{C5E6BC8D-1A4E-42C8-8E2C-7EC17FC2E1D1}" srcOrd="2" destOrd="0" parTransId="{D540C9D5-0D0F-4ED0-A8C6-5122EF89E0B8}" sibTransId="{3984F889-9155-4B34-8DCE-A8EECAF129A9}"/>
    <dgm:cxn modelId="{B3DE65D2-24BB-4268-AA0A-53ADA4D0C0D3}" srcId="{C032F1C4-CE23-4B17-8F24-BE6AC62B5DD2}" destId="{75151AD3-56D0-4892-9CC3-0245E0F61F03}" srcOrd="0" destOrd="0" parTransId="{251E6184-4BAA-4DDB-A10B-FABA4B4EC6AC}" sibTransId="{8D6B5241-E3C8-447A-AED6-C9C8EC5B134E}"/>
    <dgm:cxn modelId="{C55140F9-8FB7-4843-9C39-528F8955E8FA}" type="presOf" srcId="{C032F1C4-CE23-4B17-8F24-BE6AC62B5DD2}" destId="{D87BED67-81A6-4D17-8D17-E76427E1E33B}" srcOrd="0" destOrd="0" presId="urn:microsoft.com/office/officeart/2005/8/layout/hList1"/>
    <dgm:cxn modelId="{0647B5F4-FEE2-41D2-9E58-740358B717DF}" type="presOf" srcId="{C923180A-1F5E-4EDF-B1B4-BF296491DA39}" destId="{571D68AB-B350-4D5C-AB6A-ABC40C2D8986}" srcOrd="0" destOrd="0" presId="urn:microsoft.com/office/officeart/2005/8/layout/hList1"/>
    <dgm:cxn modelId="{E4F42334-EB63-40DE-94BB-2D0F07F5D639}" srcId="{C5E6BC8D-1A4E-42C8-8E2C-7EC17FC2E1D1}" destId="{09E2EDBB-FB3E-4B60-875C-23AF617F3985}" srcOrd="0" destOrd="0" parTransId="{E5138E13-E922-4691-9380-87EA04CDF907}" sibTransId="{12A8F3F2-3EA0-4A05-ADCA-5CBAB885E305}"/>
    <dgm:cxn modelId="{5E7078FF-97A7-4EB6-B52A-ACD4A31A25A0}" type="presParOf" srcId="{D87BED67-81A6-4D17-8D17-E76427E1E33B}" destId="{3B4AE95A-9591-421D-A73D-8C752F096023}" srcOrd="0" destOrd="0" presId="urn:microsoft.com/office/officeart/2005/8/layout/hList1"/>
    <dgm:cxn modelId="{9F59A703-76C9-443D-A26E-FAEED66106A5}" type="presParOf" srcId="{3B4AE95A-9591-421D-A73D-8C752F096023}" destId="{BD651282-0938-422C-9E95-11E748D01F8C}" srcOrd="0" destOrd="0" presId="urn:microsoft.com/office/officeart/2005/8/layout/hList1"/>
    <dgm:cxn modelId="{1F3959CC-D909-404B-BBEF-6A5BFF78C7A3}" type="presParOf" srcId="{3B4AE95A-9591-421D-A73D-8C752F096023}" destId="{9B31B566-F93C-4932-9C27-2AC260B106B4}" srcOrd="1" destOrd="0" presId="urn:microsoft.com/office/officeart/2005/8/layout/hList1"/>
    <dgm:cxn modelId="{DB58917B-E84A-474C-82AB-B3C34E669197}" type="presParOf" srcId="{D87BED67-81A6-4D17-8D17-E76427E1E33B}" destId="{B63729D6-F3DB-48E7-93F1-D6F50BEF5888}" srcOrd="1" destOrd="0" presId="urn:microsoft.com/office/officeart/2005/8/layout/hList1"/>
    <dgm:cxn modelId="{A180CD1F-411F-4C0C-8DD7-40A6C2B37183}" type="presParOf" srcId="{D87BED67-81A6-4D17-8D17-E76427E1E33B}" destId="{72AAB9C0-3B52-40E5-B9E7-00904F9DBA3A}" srcOrd="2" destOrd="0" presId="urn:microsoft.com/office/officeart/2005/8/layout/hList1"/>
    <dgm:cxn modelId="{37054B85-70F2-4FD3-8C28-C42E1266C8F8}" type="presParOf" srcId="{72AAB9C0-3B52-40E5-B9E7-00904F9DBA3A}" destId="{7C161E6A-A933-4F26-AC69-DB5355D2DFE6}" srcOrd="0" destOrd="0" presId="urn:microsoft.com/office/officeart/2005/8/layout/hList1"/>
    <dgm:cxn modelId="{FE7042FB-E3F8-4E9F-935A-070A1DB699A6}" type="presParOf" srcId="{72AAB9C0-3B52-40E5-B9E7-00904F9DBA3A}" destId="{571D68AB-B350-4D5C-AB6A-ABC40C2D8986}" srcOrd="1" destOrd="0" presId="urn:microsoft.com/office/officeart/2005/8/layout/hList1"/>
    <dgm:cxn modelId="{C05129FA-33ED-4D75-BF08-EA2D7D48B940}" type="presParOf" srcId="{D87BED67-81A6-4D17-8D17-E76427E1E33B}" destId="{F7B218AC-2FBD-4F6D-AFE8-3263399BC2F7}" srcOrd="3" destOrd="0" presId="urn:microsoft.com/office/officeart/2005/8/layout/hList1"/>
    <dgm:cxn modelId="{AAF39F93-40D7-4424-B34B-8112AE05C4D6}" type="presParOf" srcId="{D87BED67-81A6-4D17-8D17-E76427E1E33B}" destId="{F7101213-BF46-4FD5-9C2C-E1DDF6F4C64B}" srcOrd="4" destOrd="0" presId="urn:microsoft.com/office/officeart/2005/8/layout/hList1"/>
    <dgm:cxn modelId="{EDA28480-5457-4CEA-BE02-0F3D128ECD3A}" type="presParOf" srcId="{F7101213-BF46-4FD5-9C2C-E1DDF6F4C64B}" destId="{98493B2B-A905-429A-BAEF-6EBFD0668D83}" srcOrd="0" destOrd="0" presId="urn:microsoft.com/office/officeart/2005/8/layout/hList1"/>
    <dgm:cxn modelId="{7FB0305B-BE26-4F8B-8BD0-E3315A818859}" type="presParOf" srcId="{F7101213-BF46-4FD5-9C2C-E1DDF6F4C64B}" destId="{875AD089-2E66-469E-88C2-DFFE833021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DE50C9-6A62-45AC-AF42-A90DC46A3209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712884-449D-4DB5-9953-28B7C76B95EA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Krok 1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959B81DB-0329-4043-A334-D05EB5160B66}" type="parTrans" cxnId="{5BBBD0A9-97DA-480E-AD44-1947C76CE5E6}">
      <dgm:prSet/>
      <dgm:spPr/>
      <dgm:t>
        <a:bodyPr/>
        <a:lstStyle/>
        <a:p>
          <a:pPr algn="ctr"/>
          <a:endParaRPr lang="en-US"/>
        </a:p>
      </dgm:t>
    </dgm:pt>
    <dgm:pt modelId="{EB5FE175-6B6D-4195-A86F-6DFA96778160}" type="sibTrans" cxnId="{5BBBD0A9-97DA-480E-AD44-1947C76CE5E6}">
      <dgm:prSet/>
      <dgm:spPr/>
      <dgm:t>
        <a:bodyPr/>
        <a:lstStyle/>
        <a:p>
          <a:pPr algn="ctr"/>
          <a:endParaRPr lang="en-US"/>
        </a:p>
      </dgm:t>
    </dgm:pt>
    <dgm:pt modelId="{3C06DC45-D510-48CC-B9DC-C19564791119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65F5C7C6-EB25-442A-AB0B-B47F97609474}" type="parTrans" cxnId="{55246683-0A80-455D-B6B5-2B2736293CF2}">
      <dgm:prSet/>
      <dgm:spPr/>
      <dgm:t>
        <a:bodyPr/>
        <a:lstStyle/>
        <a:p>
          <a:pPr algn="ctr"/>
          <a:endParaRPr lang="en-US"/>
        </a:p>
      </dgm:t>
    </dgm:pt>
    <dgm:pt modelId="{D1AB7263-DC38-4830-9C45-C1403EA8E20B}" type="sibTrans" cxnId="{55246683-0A80-455D-B6B5-2B2736293CF2}">
      <dgm:prSet/>
      <dgm:spPr/>
      <dgm:t>
        <a:bodyPr/>
        <a:lstStyle/>
        <a:p>
          <a:pPr algn="ctr"/>
          <a:endParaRPr lang="en-US"/>
        </a:p>
      </dgm:t>
    </dgm:pt>
    <dgm:pt modelId="{981C2CD8-7E8A-4682-8B5A-A510268B34AC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Krok 2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1185AE54-EDEE-4D55-93F6-F7D354ED7C11}" type="parTrans" cxnId="{D95BF8C4-EEA0-4AAE-8693-AFAC7500B286}">
      <dgm:prSet/>
      <dgm:spPr/>
      <dgm:t>
        <a:bodyPr/>
        <a:lstStyle/>
        <a:p>
          <a:pPr algn="ctr"/>
          <a:endParaRPr lang="en-US"/>
        </a:p>
      </dgm:t>
    </dgm:pt>
    <dgm:pt modelId="{D7467A3A-2B78-4CDD-91C9-D96452997227}" type="sibTrans" cxnId="{D95BF8C4-EEA0-4AAE-8693-AFAC7500B286}">
      <dgm:prSet/>
      <dgm:spPr/>
      <dgm:t>
        <a:bodyPr/>
        <a:lstStyle/>
        <a:p>
          <a:pPr algn="ctr"/>
          <a:endParaRPr lang="en-US"/>
        </a:p>
      </dgm:t>
    </dgm:pt>
    <dgm:pt modelId="{CF1FE966-0BB0-47ED-84B3-EC7AB055925F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FB956851-3BB2-4FF1-A9D6-4692FA0EFDCA}" type="parTrans" cxnId="{7A81218D-5146-40F9-9731-5BD21503537E}">
      <dgm:prSet/>
      <dgm:spPr/>
      <dgm:t>
        <a:bodyPr/>
        <a:lstStyle/>
        <a:p>
          <a:pPr algn="ctr"/>
          <a:endParaRPr lang="en-US"/>
        </a:p>
      </dgm:t>
    </dgm:pt>
    <dgm:pt modelId="{831C3CE2-0F23-433C-85CA-9D194AAC5E20}" type="sibTrans" cxnId="{7A81218D-5146-40F9-9731-5BD21503537E}">
      <dgm:prSet/>
      <dgm:spPr/>
      <dgm:t>
        <a:bodyPr/>
        <a:lstStyle/>
        <a:p>
          <a:pPr algn="ctr"/>
          <a:endParaRPr lang="en-US"/>
        </a:p>
      </dgm:t>
    </dgm:pt>
    <dgm:pt modelId="{DC2DF88C-35A0-4E30-A3E4-E002DC34F521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Krok 3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9BB88C43-2261-4EC7-A70D-463964685938}" type="parTrans" cxnId="{63D5015B-3865-4A4B-AEB1-FBEF0DE71B9A}">
      <dgm:prSet/>
      <dgm:spPr/>
      <dgm:t>
        <a:bodyPr/>
        <a:lstStyle/>
        <a:p>
          <a:pPr algn="ctr"/>
          <a:endParaRPr lang="en-US"/>
        </a:p>
      </dgm:t>
    </dgm:pt>
    <dgm:pt modelId="{4DFC88DE-E0F0-4976-9B83-58EADA7CE300}" type="sibTrans" cxnId="{63D5015B-3865-4A4B-AEB1-FBEF0DE71B9A}">
      <dgm:prSet/>
      <dgm:spPr/>
      <dgm:t>
        <a:bodyPr/>
        <a:lstStyle/>
        <a:p>
          <a:pPr algn="ctr"/>
          <a:endParaRPr lang="en-US"/>
        </a:p>
      </dgm:t>
    </dgm:pt>
    <dgm:pt modelId="{DF9FD532-8B13-446E-B6A3-59BDF574BCA8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3A79FA23-5F3F-4F7D-B4AC-A9C282166E18}" type="parTrans" cxnId="{D998B319-C072-4BF0-B5CB-2075DB30B691}">
      <dgm:prSet/>
      <dgm:spPr/>
      <dgm:t>
        <a:bodyPr/>
        <a:lstStyle/>
        <a:p>
          <a:pPr algn="ctr"/>
          <a:endParaRPr lang="en-US"/>
        </a:p>
      </dgm:t>
    </dgm:pt>
    <dgm:pt modelId="{31B32A6E-6E91-4EAA-96F6-92A0035B120A}" type="sibTrans" cxnId="{D998B319-C072-4BF0-B5CB-2075DB30B691}">
      <dgm:prSet/>
      <dgm:spPr/>
      <dgm:t>
        <a:bodyPr/>
        <a:lstStyle/>
        <a:p>
          <a:pPr algn="ctr"/>
          <a:endParaRPr lang="en-US"/>
        </a:p>
      </dgm:t>
    </dgm:pt>
    <dgm:pt modelId="{F5961DD5-682B-4D21-A827-30C64679BB5F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Krok 4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75D73089-01C8-4BC0-90ED-CA9D1B8E3ADF}" type="parTrans" cxnId="{73708078-FDBA-43F4-96AB-FB14C4C2602F}">
      <dgm:prSet/>
      <dgm:spPr/>
      <dgm:t>
        <a:bodyPr/>
        <a:lstStyle/>
        <a:p>
          <a:pPr algn="ctr"/>
          <a:endParaRPr lang="en-US"/>
        </a:p>
      </dgm:t>
    </dgm:pt>
    <dgm:pt modelId="{CA7ED3B0-10D1-4E2F-8BA0-8D58C22A94D0}" type="sibTrans" cxnId="{73708078-FDBA-43F4-96AB-FB14C4C2602F}">
      <dgm:prSet/>
      <dgm:spPr/>
      <dgm:t>
        <a:bodyPr/>
        <a:lstStyle/>
        <a:p>
          <a:pPr algn="ctr"/>
          <a:endParaRPr lang="en-US"/>
        </a:p>
      </dgm:t>
    </dgm:pt>
    <dgm:pt modelId="{72DB7378-4256-4528-8672-DEEF82828E57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1800" b="0" i="0" noProof="0" dirty="0">
            <a:latin typeface="Arial"/>
            <a:ea typeface="+mn-ea"/>
            <a:cs typeface="+mn-cs"/>
          </a:endParaRPr>
        </a:p>
      </dgm:t>
    </dgm:pt>
    <dgm:pt modelId="{97CEFC59-E261-4652-BC13-D71B45B5EC50}" type="parTrans" cxnId="{2A4D48E1-6639-4AC8-ABBF-C8A0D045AFB7}">
      <dgm:prSet/>
      <dgm:spPr/>
      <dgm:t>
        <a:bodyPr/>
        <a:lstStyle/>
        <a:p>
          <a:pPr algn="ctr"/>
          <a:endParaRPr lang="en-US"/>
        </a:p>
      </dgm:t>
    </dgm:pt>
    <dgm:pt modelId="{D0054105-F7A3-4CAE-89E2-0979360A932C}" type="sibTrans" cxnId="{2A4D48E1-6639-4AC8-ABBF-C8A0D045AFB7}">
      <dgm:prSet/>
      <dgm:spPr/>
      <dgm:t>
        <a:bodyPr/>
        <a:lstStyle/>
        <a:p>
          <a:pPr algn="ctr"/>
          <a:endParaRPr lang="en-US"/>
        </a:p>
      </dgm:t>
    </dgm:pt>
    <dgm:pt modelId="{B9D275DE-3F39-4129-AB6E-BE65404DB657}" type="pres">
      <dgm:prSet presAssocID="{CADE50C9-6A62-45AC-AF42-A90DC46A320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ED930561-EC19-4F23-85CC-6DBA131F1C6F}" type="pres">
      <dgm:prSet presAssocID="{5F712884-449D-4DB5-9953-28B7C76B95EA}" presName="composite" presStyleCnt="0"/>
      <dgm:spPr/>
      <dgm:t>
        <a:bodyPr/>
        <a:lstStyle/>
        <a:p>
          <a:endParaRPr lang="en-US"/>
        </a:p>
      </dgm:t>
    </dgm:pt>
    <dgm:pt modelId="{34758630-FC85-4EBE-9DA4-FA5707CE2F87}" type="pres">
      <dgm:prSet presAssocID="{5F712884-449D-4DB5-9953-28B7C76B95EA}" presName="Accent" presStyleLbl="alignAcc1" presStyleIdx="0" presStyleCnt="4"/>
      <dgm:spPr/>
      <dgm:t>
        <a:bodyPr/>
        <a:lstStyle/>
        <a:p>
          <a:endParaRPr lang="en-US"/>
        </a:p>
      </dgm:t>
    </dgm:pt>
    <dgm:pt modelId="{26BD0F0C-F483-40FB-A031-5C3617A7085B}" type="pres">
      <dgm:prSet presAssocID="{5F712884-449D-4DB5-9953-28B7C76B95EA}" presName="Image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1987753-8B3F-4F60-AFF6-185331770F5F}" type="pres">
      <dgm:prSet presAssocID="{5F712884-449D-4DB5-9953-28B7C76B95EA}" presName="Child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B7ECB-811D-4FFC-A330-425010901C9A}" type="pres">
      <dgm:prSet presAssocID="{5F712884-449D-4DB5-9953-28B7C76B95EA}" presName="Parent" presStyleLbl="alig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19FDA-2A9A-4E75-9EAC-692CC241AA8F}" type="pres">
      <dgm:prSet presAssocID="{EB5FE175-6B6D-4195-A86F-6DFA96778160}" presName="sibTrans" presStyleCnt="0"/>
      <dgm:spPr/>
      <dgm:t>
        <a:bodyPr/>
        <a:lstStyle/>
        <a:p>
          <a:endParaRPr lang="en-US"/>
        </a:p>
      </dgm:t>
    </dgm:pt>
    <dgm:pt modelId="{2E6D1BE7-D2A3-4C38-A45A-38806D02D538}" type="pres">
      <dgm:prSet presAssocID="{981C2CD8-7E8A-4682-8B5A-A510268B34AC}" presName="composite" presStyleCnt="0"/>
      <dgm:spPr/>
      <dgm:t>
        <a:bodyPr/>
        <a:lstStyle/>
        <a:p>
          <a:endParaRPr lang="en-US"/>
        </a:p>
      </dgm:t>
    </dgm:pt>
    <dgm:pt modelId="{42DB1A58-CCCF-44A8-A5DD-A5012B99A530}" type="pres">
      <dgm:prSet presAssocID="{981C2CD8-7E8A-4682-8B5A-A510268B34AC}" presName="Accent" presStyleLbl="alignAcc1" presStyleIdx="1" presStyleCnt="4"/>
      <dgm:spPr/>
      <dgm:t>
        <a:bodyPr/>
        <a:lstStyle/>
        <a:p>
          <a:endParaRPr lang="en-US"/>
        </a:p>
      </dgm:t>
    </dgm:pt>
    <dgm:pt modelId="{F487C1E3-84A5-4905-AB9F-F4E7C5E80704}" type="pres">
      <dgm:prSet presAssocID="{981C2CD8-7E8A-4682-8B5A-A510268B34AC}" presName="Image" presStyleLbl="nod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B300938-72D4-4726-83E3-C78D254E0254}" type="pres">
      <dgm:prSet presAssocID="{981C2CD8-7E8A-4682-8B5A-A510268B34AC}" presName="Child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C703B-C98A-4C5A-9045-7094E83F5151}" type="pres">
      <dgm:prSet presAssocID="{981C2CD8-7E8A-4682-8B5A-A510268B34AC}" presName="Parent" presStyleLbl="alig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A1B28-9CF3-42E6-8491-E9D9C0B57D58}" type="pres">
      <dgm:prSet presAssocID="{D7467A3A-2B78-4CDD-91C9-D96452997227}" presName="sibTrans" presStyleCnt="0"/>
      <dgm:spPr/>
      <dgm:t>
        <a:bodyPr/>
        <a:lstStyle/>
        <a:p>
          <a:endParaRPr lang="en-US"/>
        </a:p>
      </dgm:t>
    </dgm:pt>
    <dgm:pt modelId="{263FD56F-6C55-4CDC-8D88-1FDEECD568EC}" type="pres">
      <dgm:prSet presAssocID="{DC2DF88C-35A0-4E30-A3E4-E002DC34F521}" presName="composite" presStyleCnt="0"/>
      <dgm:spPr/>
      <dgm:t>
        <a:bodyPr/>
        <a:lstStyle/>
        <a:p>
          <a:endParaRPr lang="en-US"/>
        </a:p>
      </dgm:t>
    </dgm:pt>
    <dgm:pt modelId="{73658839-4721-4704-9D54-AAF9A3A7054C}" type="pres">
      <dgm:prSet presAssocID="{DC2DF88C-35A0-4E30-A3E4-E002DC34F521}" presName="Accent" presStyleLbl="alignAcc1" presStyleIdx="2" presStyleCnt="4"/>
      <dgm:spPr/>
      <dgm:t>
        <a:bodyPr/>
        <a:lstStyle/>
        <a:p>
          <a:endParaRPr lang="en-US"/>
        </a:p>
      </dgm:t>
    </dgm:pt>
    <dgm:pt modelId="{4158F4E1-65FB-4624-A4F6-E8C41953D5BD}" type="pres">
      <dgm:prSet presAssocID="{DC2DF88C-35A0-4E30-A3E4-E002DC34F521}" presName="Image" presStyleLbl="nod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F0FDEDF-0F45-45AB-99B1-4F84BFD1E4FD}" type="pres">
      <dgm:prSet presAssocID="{DC2DF88C-35A0-4E30-A3E4-E002DC34F521}" presName="Child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0C69C6-E24A-4A8A-8F23-F4277AD68835}" type="pres">
      <dgm:prSet presAssocID="{DC2DF88C-35A0-4E30-A3E4-E002DC34F521}" presName="Parent" presStyleLbl="alig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EBCAB-B34B-4814-BD6E-C81BE459DCFC}" type="pres">
      <dgm:prSet presAssocID="{4DFC88DE-E0F0-4976-9B83-58EADA7CE300}" presName="sibTrans" presStyleCnt="0"/>
      <dgm:spPr/>
      <dgm:t>
        <a:bodyPr/>
        <a:lstStyle/>
        <a:p>
          <a:endParaRPr lang="en-US"/>
        </a:p>
      </dgm:t>
    </dgm:pt>
    <dgm:pt modelId="{E164D2A0-9755-4CE3-A78E-1222314A0207}" type="pres">
      <dgm:prSet presAssocID="{F5961DD5-682B-4D21-A827-30C64679BB5F}" presName="composite" presStyleCnt="0"/>
      <dgm:spPr/>
      <dgm:t>
        <a:bodyPr/>
        <a:lstStyle/>
        <a:p>
          <a:endParaRPr lang="en-US"/>
        </a:p>
      </dgm:t>
    </dgm:pt>
    <dgm:pt modelId="{A739A7F4-B3DE-4090-B033-B6EB4F765FBB}" type="pres">
      <dgm:prSet presAssocID="{F5961DD5-682B-4D21-A827-30C64679BB5F}" presName="Accent" presStyleLbl="alignAcc1" presStyleIdx="3" presStyleCnt="4"/>
      <dgm:spPr/>
      <dgm:t>
        <a:bodyPr/>
        <a:lstStyle/>
        <a:p>
          <a:endParaRPr lang="en-US"/>
        </a:p>
      </dgm:t>
    </dgm:pt>
    <dgm:pt modelId="{02819168-B231-44A5-A8CA-BA79CDD83DA4}" type="pres">
      <dgm:prSet presAssocID="{F5961DD5-682B-4D21-A827-30C64679BB5F}" presName="Image" presStyleLbl="nod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46AC801-9E2B-428D-AC1B-D3179FD6DED7}" type="pres">
      <dgm:prSet presAssocID="{F5961DD5-682B-4D21-A827-30C64679BB5F}" presName="Chil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885F0-A32E-4348-9B84-19A91B17B0A7}" type="pres">
      <dgm:prSet presAssocID="{F5961DD5-682B-4D21-A827-30C64679BB5F}" presName="Parent" presStyleLbl="alig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1A86F3-551F-42CD-ADB5-C27A2ED1484D}" type="presOf" srcId="{3C06DC45-D510-48CC-B9DC-C19564791119}" destId="{71987753-8B3F-4F60-AFF6-185331770F5F}" srcOrd="0" destOrd="0" presId="urn:microsoft.com/office/officeart/2008/layout/TitlePictureLineup"/>
    <dgm:cxn modelId="{D95BF8C4-EEA0-4AAE-8693-AFAC7500B286}" srcId="{CADE50C9-6A62-45AC-AF42-A90DC46A3209}" destId="{981C2CD8-7E8A-4682-8B5A-A510268B34AC}" srcOrd="1" destOrd="0" parTransId="{1185AE54-EDEE-4D55-93F6-F7D354ED7C11}" sibTransId="{D7467A3A-2B78-4CDD-91C9-D96452997227}"/>
    <dgm:cxn modelId="{C9B6A130-CB08-45F6-B08D-4AB9E2A27C58}" type="presOf" srcId="{72DB7378-4256-4528-8672-DEEF82828E57}" destId="{246AC801-9E2B-428D-AC1B-D3179FD6DED7}" srcOrd="0" destOrd="0" presId="urn:microsoft.com/office/officeart/2008/layout/TitlePictureLineup"/>
    <dgm:cxn modelId="{7A81218D-5146-40F9-9731-5BD21503537E}" srcId="{981C2CD8-7E8A-4682-8B5A-A510268B34AC}" destId="{CF1FE966-0BB0-47ED-84B3-EC7AB055925F}" srcOrd="0" destOrd="0" parTransId="{FB956851-3BB2-4FF1-A9D6-4692FA0EFDCA}" sibTransId="{831C3CE2-0F23-433C-85CA-9D194AAC5E20}"/>
    <dgm:cxn modelId="{3F277E33-93BD-4B05-A671-4658AF757505}" type="presOf" srcId="{CF1FE966-0BB0-47ED-84B3-EC7AB055925F}" destId="{DB300938-72D4-4726-83E3-C78D254E0254}" srcOrd="0" destOrd="0" presId="urn:microsoft.com/office/officeart/2008/layout/TitlePictureLineup"/>
    <dgm:cxn modelId="{FF3DA063-7F80-4B48-A8E0-E712CB63ED8B}" type="presOf" srcId="{F5961DD5-682B-4D21-A827-30C64679BB5F}" destId="{7EF885F0-A32E-4348-9B84-19A91B17B0A7}" srcOrd="0" destOrd="0" presId="urn:microsoft.com/office/officeart/2008/layout/TitlePictureLineup"/>
    <dgm:cxn modelId="{B90673E9-BECB-43BF-9354-234614FFC18B}" type="presOf" srcId="{CADE50C9-6A62-45AC-AF42-A90DC46A3209}" destId="{B9D275DE-3F39-4129-AB6E-BE65404DB657}" srcOrd="0" destOrd="0" presId="urn:microsoft.com/office/officeart/2008/layout/TitlePictureLineup"/>
    <dgm:cxn modelId="{2A4D48E1-6639-4AC8-ABBF-C8A0D045AFB7}" srcId="{F5961DD5-682B-4D21-A827-30C64679BB5F}" destId="{72DB7378-4256-4528-8672-DEEF82828E57}" srcOrd="0" destOrd="0" parTransId="{97CEFC59-E261-4652-BC13-D71B45B5EC50}" sibTransId="{D0054105-F7A3-4CAE-89E2-0979360A932C}"/>
    <dgm:cxn modelId="{D998B319-C072-4BF0-B5CB-2075DB30B691}" srcId="{DC2DF88C-35A0-4E30-A3E4-E002DC34F521}" destId="{DF9FD532-8B13-446E-B6A3-59BDF574BCA8}" srcOrd="0" destOrd="0" parTransId="{3A79FA23-5F3F-4F7D-B4AC-A9C282166E18}" sibTransId="{31B32A6E-6E91-4EAA-96F6-92A0035B120A}"/>
    <dgm:cxn modelId="{55246683-0A80-455D-B6B5-2B2736293CF2}" srcId="{5F712884-449D-4DB5-9953-28B7C76B95EA}" destId="{3C06DC45-D510-48CC-B9DC-C19564791119}" srcOrd="0" destOrd="0" parTransId="{65F5C7C6-EB25-442A-AB0B-B47F97609474}" sibTransId="{D1AB7263-DC38-4830-9C45-C1403EA8E20B}"/>
    <dgm:cxn modelId="{5BBBD0A9-97DA-480E-AD44-1947C76CE5E6}" srcId="{CADE50C9-6A62-45AC-AF42-A90DC46A3209}" destId="{5F712884-449D-4DB5-9953-28B7C76B95EA}" srcOrd="0" destOrd="0" parTransId="{959B81DB-0329-4043-A334-D05EB5160B66}" sibTransId="{EB5FE175-6B6D-4195-A86F-6DFA96778160}"/>
    <dgm:cxn modelId="{61EA2E79-BE83-4447-BB70-DAB267A5E93E}" type="presOf" srcId="{DF9FD532-8B13-446E-B6A3-59BDF574BCA8}" destId="{8F0FDEDF-0F45-45AB-99B1-4F84BFD1E4FD}" srcOrd="0" destOrd="0" presId="urn:microsoft.com/office/officeart/2008/layout/TitlePictureLineup"/>
    <dgm:cxn modelId="{33979ED3-4F7C-4F79-9FD4-06E920791CE2}" type="presOf" srcId="{DC2DF88C-35A0-4E30-A3E4-E002DC34F521}" destId="{DB0C69C6-E24A-4A8A-8F23-F4277AD68835}" srcOrd="0" destOrd="0" presId="urn:microsoft.com/office/officeart/2008/layout/TitlePictureLineup"/>
    <dgm:cxn modelId="{63D5015B-3865-4A4B-AEB1-FBEF0DE71B9A}" srcId="{CADE50C9-6A62-45AC-AF42-A90DC46A3209}" destId="{DC2DF88C-35A0-4E30-A3E4-E002DC34F521}" srcOrd="2" destOrd="0" parTransId="{9BB88C43-2261-4EC7-A70D-463964685938}" sibTransId="{4DFC88DE-E0F0-4976-9B83-58EADA7CE300}"/>
    <dgm:cxn modelId="{FD100BC6-374C-450A-9E32-9093821835AD}" type="presOf" srcId="{981C2CD8-7E8A-4682-8B5A-A510268B34AC}" destId="{759C703B-C98A-4C5A-9045-7094E83F5151}" srcOrd="0" destOrd="0" presId="urn:microsoft.com/office/officeart/2008/layout/TitlePictureLineup"/>
    <dgm:cxn modelId="{AFFC9355-7857-4103-9491-599DB0700D01}" type="presOf" srcId="{5F712884-449D-4DB5-9953-28B7C76B95EA}" destId="{FACB7ECB-811D-4FFC-A330-425010901C9A}" srcOrd="0" destOrd="0" presId="urn:microsoft.com/office/officeart/2008/layout/TitlePictureLineup"/>
    <dgm:cxn modelId="{73708078-FDBA-43F4-96AB-FB14C4C2602F}" srcId="{CADE50C9-6A62-45AC-AF42-A90DC46A3209}" destId="{F5961DD5-682B-4D21-A827-30C64679BB5F}" srcOrd="3" destOrd="0" parTransId="{75D73089-01C8-4BC0-90ED-CA9D1B8E3ADF}" sibTransId="{CA7ED3B0-10D1-4E2F-8BA0-8D58C22A94D0}"/>
    <dgm:cxn modelId="{5C5242CC-986D-4FEE-9DE0-0D6B02077E1B}" type="presParOf" srcId="{B9D275DE-3F39-4129-AB6E-BE65404DB657}" destId="{ED930561-EC19-4F23-85CC-6DBA131F1C6F}" srcOrd="0" destOrd="0" presId="urn:microsoft.com/office/officeart/2008/layout/TitlePictureLineup"/>
    <dgm:cxn modelId="{43543D7D-AEAA-4DE1-A2CD-E3AFE1CCCF80}" type="presParOf" srcId="{ED930561-EC19-4F23-85CC-6DBA131F1C6F}" destId="{34758630-FC85-4EBE-9DA4-FA5707CE2F87}" srcOrd="0" destOrd="0" presId="urn:microsoft.com/office/officeart/2008/layout/TitlePictureLineup"/>
    <dgm:cxn modelId="{636D7475-EE85-4D3F-9462-E9F91CE95F7A}" type="presParOf" srcId="{ED930561-EC19-4F23-85CC-6DBA131F1C6F}" destId="{26BD0F0C-F483-40FB-A031-5C3617A7085B}" srcOrd="1" destOrd="0" presId="urn:microsoft.com/office/officeart/2008/layout/TitlePictureLineup"/>
    <dgm:cxn modelId="{C2CF1FDD-2159-42CD-B9B0-A0789C5EFC38}" type="presParOf" srcId="{ED930561-EC19-4F23-85CC-6DBA131F1C6F}" destId="{71987753-8B3F-4F60-AFF6-185331770F5F}" srcOrd="2" destOrd="0" presId="urn:microsoft.com/office/officeart/2008/layout/TitlePictureLineup"/>
    <dgm:cxn modelId="{AFA5CEDF-AF22-48A8-A352-0DD19689FBD1}" type="presParOf" srcId="{ED930561-EC19-4F23-85CC-6DBA131F1C6F}" destId="{FACB7ECB-811D-4FFC-A330-425010901C9A}" srcOrd="3" destOrd="0" presId="urn:microsoft.com/office/officeart/2008/layout/TitlePictureLineup"/>
    <dgm:cxn modelId="{0865ABA5-39E8-4330-8FBE-BF67AB42C76A}" type="presParOf" srcId="{B9D275DE-3F39-4129-AB6E-BE65404DB657}" destId="{FA519FDA-2A9A-4E75-9EAC-692CC241AA8F}" srcOrd="1" destOrd="0" presId="urn:microsoft.com/office/officeart/2008/layout/TitlePictureLineup"/>
    <dgm:cxn modelId="{D801C2ED-F118-443E-BDB4-3FF02181D5B1}" type="presParOf" srcId="{B9D275DE-3F39-4129-AB6E-BE65404DB657}" destId="{2E6D1BE7-D2A3-4C38-A45A-38806D02D538}" srcOrd="2" destOrd="0" presId="urn:microsoft.com/office/officeart/2008/layout/TitlePictureLineup"/>
    <dgm:cxn modelId="{15950EC6-6F45-40E3-8E22-655C261D249E}" type="presParOf" srcId="{2E6D1BE7-D2A3-4C38-A45A-38806D02D538}" destId="{42DB1A58-CCCF-44A8-A5DD-A5012B99A530}" srcOrd="0" destOrd="0" presId="urn:microsoft.com/office/officeart/2008/layout/TitlePictureLineup"/>
    <dgm:cxn modelId="{684C606A-BCBF-48BA-88C3-0A107F485519}" type="presParOf" srcId="{2E6D1BE7-D2A3-4C38-A45A-38806D02D538}" destId="{F487C1E3-84A5-4905-AB9F-F4E7C5E80704}" srcOrd="1" destOrd="0" presId="urn:microsoft.com/office/officeart/2008/layout/TitlePictureLineup"/>
    <dgm:cxn modelId="{0EBFB43B-8EBA-4A14-9EAC-A44BD5372C71}" type="presParOf" srcId="{2E6D1BE7-D2A3-4C38-A45A-38806D02D538}" destId="{DB300938-72D4-4726-83E3-C78D254E0254}" srcOrd="2" destOrd="0" presId="urn:microsoft.com/office/officeart/2008/layout/TitlePictureLineup"/>
    <dgm:cxn modelId="{A257ED21-F197-48BE-9F30-3E574654F243}" type="presParOf" srcId="{2E6D1BE7-D2A3-4C38-A45A-38806D02D538}" destId="{759C703B-C98A-4C5A-9045-7094E83F5151}" srcOrd="3" destOrd="0" presId="urn:microsoft.com/office/officeart/2008/layout/TitlePictureLineup"/>
    <dgm:cxn modelId="{DDF321B8-6FAC-4CE0-9317-38A3DF7A2B03}" type="presParOf" srcId="{B9D275DE-3F39-4129-AB6E-BE65404DB657}" destId="{C6BA1B28-9CF3-42E6-8491-E9D9C0B57D58}" srcOrd="3" destOrd="0" presId="urn:microsoft.com/office/officeart/2008/layout/TitlePictureLineup"/>
    <dgm:cxn modelId="{17D66FE3-9BED-490F-92E8-C55CBF659DCB}" type="presParOf" srcId="{B9D275DE-3F39-4129-AB6E-BE65404DB657}" destId="{263FD56F-6C55-4CDC-8D88-1FDEECD568EC}" srcOrd="4" destOrd="0" presId="urn:microsoft.com/office/officeart/2008/layout/TitlePictureLineup"/>
    <dgm:cxn modelId="{F5EA225A-244E-4D05-9548-21C55311DD01}" type="presParOf" srcId="{263FD56F-6C55-4CDC-8D88-1FDEECD568EC}" destId="{73658839-4721-4704-9D54-AAF9A3A7054C}" srcOrd="0" destOrd="0" presId="urn:microsoft.com/office/officeart/2008/layout/TitlePictureLineup"/>
    <dgm:cxn modelId="{278EF708-1F51-411C-8EF3-4A4DB097739C}" type="presParOf" srcId="{263FD56F-6C55-4CDC-8D88-1FDEECD568EC}" destId="{4158F4E1-65FB-4624-A4F6-E8C41953D5BD}" srcOrd="1" destOrd="0" presId="urn:microsoft.com/office/officeart/2008/layout/TitlePictureLineup"/>
    <dgm:cxn modelId="{B7CE4949-60D4-4C7E-9B60-99393C445279}" type="presParOf" srcId="{263FD56F-6C55-4CDC-8D88-1FDEECD568EC}" destId="{8F0FDEDF-0F45-45AB-99B1-4F84BFD1E4FD}" srcOrd="2" destOrd="0" presId="urn:microsoft.com/office/officeart/2008/layout/TitlePictureLineup"/>
    <dgm:cxn modelId="{A06559BA-2F91-4BBB-80D4-B0BCBDE97B5A}" type="presParOf" srcId="{263FD56F-6C55-4CDC-8D88-1FDEECD568EC}" destId="{DB0C69C6-E24A-4A8A-8F23-F4277AD68835}" srcOrd="3" destOrd="0" presId="urn:microsoft.com/office/officeart/2008/layout/TitlePictureLineup"/>
    <dgm:cxn modelId="{DF43C506-5282-4898-B08F-517109C77C19}" type="presParOf" srcId="{B9D275DE-3F39-4129-AB6E-BE65404DB657}" destId="{A6EEBCAB-B34B-4814-BD6E-C81BE459DCFC}" srcOrd="5" destOrd="0" presId="urn:microsoft.com/office/officeart/2008/layout/TitlePictureLineup"/>
    <dgm:cxn modelId="{0490FD90-8F3E-4521-AE10-487E68EA07DA}" type="presParOf" srcId="{B9D275DE-3F39-4129-AB6E-BE65404DB657}" destId="{E164D2A0-9755-4CE3-A78E-1222314A0207}" srcOrd="6" destOrd="0" presId="urn:microsoft.com/office/officeart/2008/layout/TitlePictureLineup"/>
    <dgm:cxn modelId="{E1044DBE-87B7-415C-95BF-A62DD1D7CAFC}" type="presParOf" srcId="{E164D2A0-9755-4CE3-A78E-1222314A0207}" destId="{A739A7F4-B3DE-4090-B033-B6EB4F765FBB}" srcOrd="0" destOrd="0" presId="urn:microsoft.com/office/officeart/2008/layout/TitlePictureLineup"/>
    <dgm:cxn modelId="{F05E0EDC-DBB8-4098-9F8B-03ADBF3B6115}" type="presParOf" srcId="{E164D2A0-9755-4CE3-A78E-1222314A0207}" destId="{02819168-B231-44A5-A8CA-BA79CDD83DA4}" srcOrd="1" destOrd="0" presId="urn:microsoft.com/office/officeart/2008/layout/TitlePictureLineup"/>
    <dgm:cxn modelId="{BCF088AF-DA94-430B-8C22-B1D06076BB3A}" type="presParOf" srcId="{E164D2A0-9755-4CE3-A78E-1222314A0207}" destId="{246AC801-9E2B-428D-AC1B-D3179FD6DED7}" srcOrd="2" destOrd="0" presId="urn:microsoft.com/office/officeart/2008/layout/TitlePictureLineup"/>
    <dgm:cxn modelId="{5F3AC3B8-9D53-4F80-80D4-B90C55EF8519}" type="presParOf" srcId="{E164D2A0-9755-4CE3-A78E-1222314A0207}" destId="{7EF885F0-A32E-4348-9B84-19A91B17B0A7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51282-0938-422C-9E95-11E748D01F8C}">
      <dsp:nvSpPr>
        <dsp:cNvPr id="0" name=""/>
        <dsp:cNvSpPr/>
      </dsp:nvSpPr>
      <dsp:spPr>
        <a:xfrm>
          <a:off x="3143" y="117419"/>
          <a:ext cx="3064668" cy="931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Řízené proměnné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3143" y="117419"/>
        <a:ext cx="3064668" cy="931691"/>
      </dsp:txXfrm>
    </dsp:sp>
    <dsp:sp modelId="{9B31B566-F93C-4932-9C27-2AC260B106B4}">
      <dsp:nvSpPr>
        <dsp:cNvPr id="0" name=""/>
        <dsp:cNvSpPr/>
      </dsp:nvSpPr>
      <dsp:spPr>
        <a:xfrm>
          <a:off x="3143" y="1049111"/>
          <a:ext cx="3064668" cy="32911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Jsou během experimentů udržovány stejné.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3143" y="1049111"/>
        <a:ext cx="3064668" cy="3291169"/>
      </dsp:txXfrm>
    </dsp:sp>
    <dsp:sp modelId="{7C161E6A-A933-4F26-AC69-DB5355D2DFE6}">
      <dsp:nvSpPr>
        <dsp:cNvPr id="0" name=""/>
        <dsp:cNvSpPr/>
      </dsp:nvSpPr>
      <dsp:spPr>
        <a:xfrm>
          <a:off x="3496865" y="117419"/>
          <a:ext cx="3064668" cy="931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Nezávislá proměnná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3496865" y="117419"/>
        <a:ext cx="3064668" cy="931691"/>
      </dsp:txXfrm>
    </dsp:sp>
    <dsp:sp modelId="{571D68AB-B350-4D5C-AB6A-ABC40C2D8986}">
      <dsp:nvSpPr>
        <dsp:cNvPr id="0" name=""/>
        <dsp:cNvSpPr/>
      </dsp:nvSpPr>
      <dsp:spPr>
        <a:xfrm>
          <a:off x="3496865" y="1049111"/>
          <a:ext cx="3064668" cy="32911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Tuto </a:t>
          </a:r>
          <a:r>
            <a:rPr lang="cs-CZ" sz="2700" b="1" i="0" kern="1200" noProof="0" dirty="0" smtClean="0">
              <a:latin typeface="Arial"/>
              <a:ea typeface="+mn-ea"/>
              <a:cs typeface="+mn-cs"/>
            </a:rPr>
            <a:t>jedinou</a:t>
          </a: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 proměnnou záměrně měníte a testujete.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3496865" y="1049111"/>
        <a:ext cx="3064668" cy="3291169"/>
      </dsp:txXfrm>
    </dsp:sp>
    <dsp:sp modelId="{98493B2B-A905-429A-BAEF-6EBFD0668D83}">
      <dsp:nvSpPr>
        <dsp:cNvPr id="0" name=""/>
        <dsp:cNvSpPr/>
      </dsp:nvSpPr>
      <dsp:spPr>
        <a:xfrm>
          <a:off x="6990588" y="117419"/>
          <a:ext cx="3064668" cy="931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Závislá proměnná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6990588" y="117419"/>
        <a:ext cx="3064668" cy="931691"/>
      </dsp:txXfrm>
    </dsp:sp>
    <dsp:sp modelId="{875AD089-2E66-469E-88C2-DFFE8330212E}">
      <dsp:nvSpPr>
        <dsp:cNvPr id="0" name=""/>
        <dsp:cNvSpPr/>
      </dsp:nvSpPr>
      <dsp:spPr>
        <a:xfrm>
          <a:off x="6990588" y="1049111"/>
          <a:ext cx="3064668" cy="32911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Je měřítkem změny pozorované vlivem nezávislé proměnné.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  <a:p>
          <a:pPr marL="228600" lvl="1" indent="-2286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i="0" kern="1200" noProof="0" dirty="0" smtClean="0">
              <a:latin typeface="Arial"/>
              <a:ea typeface="+mn-ea"/>
              <a:cs typeface="+mn-cs"/>
            </a:rPr>
            <a:t>Rozhodněte, jak budete měřit změnu.</a:t>
          </a:r>
          <a:endParaRPr lang="cs-CZ" sz="2700" b="0" i="0" kern="1200" noProof="0" dirty="0">
            <a:latin typeface="Arial"/>
            <a:ea typeface="+mn-ea"/>
            <a:cs typeface="+mn-cs"/>
          </a:endParaRPr>
        </a:p>
      </dsp:txBody>
      <dsp:txXfrm>
        <a:off x="6990588" y="1049111"/>
        <a:ext cx="3064668" cy="3291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58630-FC85-4EBE-9DA4-FA5707CE2F87}">
      <dsp:nvSpPr>
        <dsp:cNvPr id="0" name=""/>
        <dsp:cNvSpPr/>
      </dsp:nvSpPr>
      <dsp:spPr>
        <a:xfrm>
          <a:off x="357" y="508456"/>
          <a:ext cx="0" cy="387088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D0F0C-F483-40FB-A031-5C3617A7085B}">
      <dsp:nvSpPr>
        <dsp:cNvPr id="0" name=""/>
        <dsp:cNvSpPr/>
      </dsp:nvSpPr>
      <dsp:spPr>
        <a:xfrm>
          <a:off x="107881" y="637485"/>
          <a:ext cx="2035870" cy="17418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87753-8B3F-4F60-AFF6-185331770F5F}">
      <dsp:nvSpPr>
        <dsp:cNvPr id="0" name=""/>
        <dsp:cNvSpPr/>
      </dsp:nvSpPr>
      <dsp:spPr>
        <a:xfrm>
          <a:off x="107881" y="2379384"/>
          <a:ext cx="2035870" cy="199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2500" b="0" i="0" kern="1200" noProof="0" dirty="0">
            <a:latin typeface="Arial"/>
            <a:ea typeface="+mn-ea"/>
            <a:cs typeface="+mn-cs"/>
          </a:endParaRPr>
        </a:p>
      </dsp:txBody>
      <dsp:txXfrm>
        <a:off x="107881" y="2379384"/>
        <a:ext cx="2035870" cy="1999957"/>
      </dsp:txXfrm>
    </dsp:sp>
    <dsp:sp modelId="{FACB7ECB-811D-4FFC-A330-425010901C9A}">
      <dsp:nvSpPr>
        <dsp:cNvPr id="0" name=""/>
        <dsp:cNvSpPr/>
      </dsp:nvSpPr>
      <dsp:spPr>
        <a:xfrm>
          <a:off x="357" y="78358"/>
          <a:ext cx="2150491" cy="430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 noProof="0" dirty="0" smtClean="0">
              <a:latin typeface="Arial"/>
              <a:ea typeface="+mn-ea"/>
              <a:cs typeface="+mn-cs"/>
            </a:rPr>
            <a:t>Krok 1</a:t>
          </a:r>
          <a:endParaRPr lang="cs-CZ" sz="2300" b="0" i="0" kern="1200" noProof="0" dirty="0">
            <a:latin typeface="Arial"/>
            <a:ea typeface="+mn-ea"/>
            <a:cs typeface="+mn-cs"/>
          </a:endParaRPr>
        </a:p>
      </dsp:txBody>
      <dsp:txXfrm>
        <a:off x="357" y="78358"/>
        <a:ext cx="2150491" cy="430098"/>
      </dsp:txXfrm>
    </dsp:sp>
    <dsp:sp modelId="{42DB1A58-CCCF-44A8-A5DD-A5012B99A530}">
      <dsp:nvSpPr>
        <dsp:cNvPr id="0" name=""/>
        <dsp:cNvSpPr/>
      </dsp:nvSpPr>
      <dsp:spPr>
        <a:xfrm>
          <a:off x="2636088" y="508456"/>
          <a:ext cx="0" cy="387088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7C1E3-84A5-4905-AB9F-F4E7C5E80704}">
      <dsp:nvSpPr>
        <dsp:cNvPr id="0" name=""/>
        <dsp:cNvSpPr/>
      </dsp:nvSpPr>
      <dsp:spPr>
        <a:xfrm>
          <a:off x="2743612" y="637485"/>
          <a:ext cx="2035870" cy="174189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00938-72D4-4726-83E3-C78D254E0254}">
      <dsp:nvSpPr>
        <dsp:cNvPr id="0" name=""/>
        <dsp:cNvSpPr/>
      </dsp:nvSpPr>
      <dsp:spPr>
        <a:xfrm>
          <a:off x="2743612" y="2379384"/>
          <a:ext cx="2035870" cy="199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2500" b="0" i="0" kern="1200" noProof="0" dirty="0">
            <a:latin typeface="Arial"/>
            <a:ea typeface="+mn-ea"/>
            <a:cs typeface="+mn-cs"/>
          </a:endParaRPr>
        </a:p>
      </dsp:txBody>
      <dsp:txXfrm>
        <a:off x="2743612" y="2379384"/>
        <a:ext cx="2035870" cy="1999957"/>
      </dsp:txXfrm>
    </dsp:sp>
    <dsp:sp modelId="{759C703B-C98A-4C5A-9045-7094E83F5151}">
      <dsp:nvSpPr>
        <dsp:cNvPr id="0" name=""/>
        <dsp:cNvSpPr/>
      </dsp:nvSpPr>
      <dsp:spPr>
        <a:xfrm>
          <a:off x="2636088" y="78358"/>
          <a:ext cx="2150491" cy="430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 noProof="0" dirty="0" smtClean="0">
              <a:latin typeface="Arial"/>
              <a:ea typeface="+mn-ea"/>
              <a:cs typeface="+mn-cs"/>
            </a:rPr>
            <a:t>Krok 2</a:t>
          </a:r>
          <a:endParaRPr lang="cs-CZ" sz="2300" b="0" i="0" kern="1200" noProof="0" dirty="0">
            <a:latin typeface="Arial"/>
            <a:ea typeface="+mn-ea"/>
            <a:cs typeface="+mn-cs"/>
          </a:endParaRPr>
        </a:p>
      </dsp:txBody>
      <dsp:txXfrm>
        <a:off x="2636088" y="78358"/>
        <a:ext cx="2150491" cy="430098"/>
      </dsp:txXfrm>
    </dsp:sp>
    <dsp:sp modelId="{73658839-4721-4704-9D54-AAF9A3A7054C}">
      <dsp:nvSpPr>
        <dsp:cNvPr id="0" name=""/>
        <dsp:cNvSpPr/>
      </dsp:nvSpPr>
      <dsp:spPr>
        <a:xfrm>
          <a:off x="5271819" y="508456"/>
          <a:ext cx="0" cy="387088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8F4E1-65FB-4624-A4F6-E8C41953D5BD}">
      <dsp:nvSpPr>
        <dsp:cNvPr id="0" name=""/>
        <dsp:cNvSpPr/>
      </dsp:nvSpPr>
      <dsp:spPr>
        <a:xfrm>
          <a:off x="5379344" y="637485"/>
          <a:ext cx="2035870" cy="17418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FDEDF-0F45-45AB-99B1-4F84BFD1E4FD}">
      <dsp:nvSpPr>
        <dsp:cNvPr id="0" name=""/>
        <dsp:cNvSpPr/>
      </dsp:nvSpPr>
      <dsp:spPr>
        <a:xfrm>
          <a:off x="5379344" y="2379384"/>
          <a:ext cx="2035870" cy="199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2500" b="0" i="0" kern="1200" noProof="0" dirty="0">
            <a:latin typeface="Arial"/>
            <a:ea typeface="+mn-ea"/>
            <a:cs typeface="+mn-cs"/>
          </a:endParaRPr>
        </a:p>
      </dsp:txBody>
      <dsp:txXfrm>
        <a:off x="5379344" y="2379384"/>
        <a:ext cx="2035870" cy="1999957"/>
      </dsp:txXfrm>
    </dsp:sp>
    <dsp:sp modelId="{DB0C69C6-E24A-4A8A-8F23-F4277AD68835}">
      <dsp:nvSpPr>
        <dsp:cNvPr id="0" name=""/>
        <dsp:cNvSpPr/>
      </dsp:nvSpPr>
      <dsp:spPr>
        <a:xfrm>
          <a:off x="5271819" y="78358"/>
          <a:ext cx="2150491" cy="430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 noProof="0" dirty="0" smtClean="0">
              <a:latin typeface="Arial"/>
              <a:ea typeface="+mn-ea"/>
              <a:cs typeface="+mn-cs"/>
            </a:rPr>
            <a:t>Krok 3</a:t>
          </a:r>
          <a:endParaRPr lang="cs-CZ" sz="2300" b="0" i="0" kern="1200" noProof="0" dirty="0">
            <a:latin typeface="Arial"/>
            <a:ea typeface="+mn-ea"/>
            <a:cs typeface="+mn-cs"/>
          </a:endParaRPr>
        </a:p>
      </dsp:txBody>
      <dsp:txXfrm>
        <a:off x="5271819" y="78358"/>
        <a:ext cx="2150491" cy="430098"/>
      </dsp:txXfrm>
    </dsp:sp>
    <dsp:sp modelId="{A739A7F4-B3DE-4090-B033-B6EB4F765FBB}">
      <dsp:nvSpPr>
        <dsp:cNvPr id="0" name=""/>
        <dsp:cNvSpPr/>
      </dsp:nvSpPr>
      <dsp:spPr>
        <a:xfrm>
          <a:off x="7907550" y="508456"/>
          <a:ext cx="0" cy="387088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819168-B231-44A5-A8CA-BA79CDD83DA4}">
      <dsp:nvSpPr>
        <dsp:cNvPr id="0" name=""/>
        <dsp:cNvSpPr/>
      </dsp:nvSpPr>
      <dsp:spPr>
        <a:xfrm>
          <a:off x="8015075" y="637485"/>
          <a:ext cx="2035870" cy="1741898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AC801-9E2B-428D-AC1B-D3179FD6DED7}">
      <dsp:nvSpPr>
        <dsp:cNvPr id="0" name=""/>
        <dsp:cNvSpPr/>
      </dsp:nvSpPr>
      <dsp:spPr>
        <a:xfrm>
          <a:off x="8015075" y="2379384"/>
          <a:ext cx="2035870" cy="199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 noProof="0" dirty="0" smtClean="0">
              <a:latin typeface="Arial"/>
              <a:ea typeface="+mn-ea"/>
              <a:cs typeface="+mn-cs"/>
            </a:rPr>
            <a:t>Popište tento krok experimentu.</a:t>
          </a:r>
          <a:endParaRPr lang="cs-CZ" sz="2500" b="0" i="0" kern="1200" noProof="0" dirty="0">
            <a:latin typeface="Arial"/>
            <a:ea typeface="+mn-ea"/>
            <a:cs typeface="+mn-cs"/>
          </a:endParaRPr>
        </a:p>
      </dsp:txBody>
      <dsp:txXfrm>
        <a:off x="8015075" y="2379384"/>
        <a:ext cx="2035870" cy="1999957"/>
      </dsp:txXfrm>
    </dsp:sp>
    <dsp:sp modelId="{7EF885F0-A32E-4348-9B84-19A91B17B0A7}">
      <dsp:nvSpPr>
        <dsp:cNvPr id="0" name=""/>
        <dsp:cNvSpPr/>
      </dsp:nvSpPr>
      <dsp:spPr>
        <a:xfrm>
          <a:off x="7907550" y="78358"/>
          <a:ext cx="2150491" cy="430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 noProof="0" dirty="0" smtClean="0">
              <a:latin typeface="Arial"/>
              <a:ea typeface="+mn-ea"/>
              <a:cs typeface="+mn-cs"/>
            </a:rPr>
            <a:t>Krok 4</a:t>
          </a:r>
          <a:endParaRPr lang="cs-CZ" sz="2300" b="0" i="0" kern="1200" noProof="0" dirty="0">
            <a:latin typeface="Arial"/>
            <a:ea typeface="+mn-ea"/>
            <a:cs typeface="+mn-cs"/>
          </a:endParaRPr>
        </a:p>
      </dsp:txBody>
      <dsp:txXfrm>
        <a:off x="7907550" y="78358"/>
        <a:ext cx="2150491" cy="430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Tohle je otázka, na kterou má experiment dát odpověď.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5D81F1E7-4EFD-4BFF-B438-FCD52FD36B17}" type="slidenum">
              <a:rPr lang="en-US" sz="1200" b="0" i="0">
                <a:latin typeface="Arial"/>
                <a:ea typeface="+mn-ea"/>
                <a:cs typeface="+mn-cs"/>
              </a:rPr>
              <a:t>2</a:t>
            </a:fld>
            <a:endParaRPr lang="en-US" sz="1200" b="0" i="0"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82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Shrňte výzkum do</a:t>
            </a:r>
            <a:r>
              <a:rPr lang="en-US" sz="1200" b="0" i="0" baseline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tří až pěti bodů.</a:t>
            </a:r>
          </a:p>
          <a:p>
            <a:pPr marL="0" algn="l" defTabSz="914400">
              <a:buNone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5D81F1E7-4EFD-4BFF-B438-FCD52FD36B17}" type="slidenum">
              <a:rPr lang="en-US" sz="1200" b="0" i="0">
                <a:latin typeface="Arial"/>
                <a:ea typeface="+mn-ea"/>
                <a:cs typeface="+mn-cs"/>
              </a:rPr>
              <a:t>4</a:t>
            </a:fld>
            <a:endParaRPr lang="en-US" sz="1200" b="0" i="0"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036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Před zahájením experimentu</a:t>
            </a:r>
            <a:r>
              <a:rPr lang="en-US" sz="1200" b="0" i="0" baseline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napište hypotézu. Měl by to být nejlepší odhad založený na vašem výzkumu.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5D81F1E7-4EFD-4BFF-B438-FCD52FD36B17}" type="slidenum">
              <a:rPr lang="en-US" sz="1200" b="0" i="0">
                <a:latin typeface="Arial"/>
                <a:ea typeface="+mn-ea"/>
                <a:cs typeface="+mn-cs"/>
              </a:rPr>
              <a:t>6</a:t>
            </a:fld>
            <a:endParaRPr lang="en-US" sz="1200" b="0" i="0"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17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Uveďte všechny kroky prováděné</a:t>
            </a:r>
            <a:r>
              <a:rPr lang="en-US" sz="1200" b="0" i="0" baseline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během experimentu.</a:t>
            </a:r>
          </a:p>
          <a:p>
            <a:pPr marL="0" algn="l" defTabSz="914400">
              <a:buNone/>
            </a:pPr>
            <a:r>
              <a:rPr lang="en-US" sz="1200" b="0" i="0" baseline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Nezapomeňte kroky očíslovat.</a:t>
            </a:r>
          </a:p>
          <a:p>
            <a:pPr marL="0" algn="l" defTabSz="914400">
              <a:buNone/>
            </a:pPr>
            <a:r>
              <a:rPr lang="en-US" sz="1200" b="0" i="0" baseline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Přidejte fotografie z experimentu.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5D81F1E7-4EFD-4BFF-B438-FCD52FD36B17}" type="slidenum">
              <a:rPr lang="en-US" sz="1200" b="0" i="0">
                <a:latin typeface="Arial"/>
                <a:ea typeface="+mn-ea"/>
                <a:cs typeface="+mn-cs"/>
              </a:rPr>
              <a:t>8</a:t>
            </a:fld>
            <a:endParaRPr lang="en-US" sz="1200" b="0" i="0"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73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Obrázek  8" descr="Detail zkumavek" title="Science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cs-CZ" smtClean="0"/>
              <a:t>03.10.2016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cs-CZ" smtClean="0"/>
              <a:pPr/>
              <a:t>03.10.2016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8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Název vědeckého projektu</a:t>
            </a:r>
            <a:endParaRPr lang="cs-CZ" sz="58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1800" b="0" i="0" dirty="0" smtClean="0">
                <a:solidFill>
                  <a:schemeClr val="tx1">
                    <a:lumMod val="50000"/>
                  </a:schemeClr>
                </a:solidFill>
              </a:rPr>
              <a:t>Vaše jméno | Jméno vyučujícího | Škola</a:t>
            </a:r>
            <a:endParaRPr lang="cs-CZ" sz="1800" b="0" i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Závěr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Na základě výsledků stručně shrňte, co jste objevili.</a:t>
            </a:r>
          </a:p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Ukažte a vysvětlete, jestli výsledky potvrdily vaši hypotézu.</a:t>
            </a:r>
            <a:endParaRPr lang="cs-CZ" sz="2200" b="0" i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54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Citované práce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Uveďte tištěné a elektronické zdroje v abecedním pořadí.</a:t>
            </a:r>
            <a:endParaRPr lang="cs-CZ" sz="2200" b="0" i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8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Sem zadejte otázku.</a:t>
            </a:r>
            <a:endParaRPr lang="cs-CZ" sz="58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>
              <a:spcBef>
                <a:spcPts val="2200"/>
              </a:spcBef>
              <a:buNone/>
            </a:pPr>
            <a:r>
              <a:rPr lang="cs-CZ" sz="2000" b="0" i="0" dirty="0" smtClean="0">
                <a:solidFill>
                  <a:schemeClr val="tx1">
                    <a:lumMod val="50000"/>
                  </a:schemeClr>
                </a:solidFill>
                <a:latin typeface="Arial"/>
                <a:ea typeface="+mn-ea"/>
                <a:cs typeface="+mn-cs"/>
              </a:rPr>
              <a:t>Vyjádření problému</a:t>
            </a:r>
            <a:endParaRPr lang="cs-CZ" sz="2000" b="0" i="0" dirty="0">
              <a:solidFill>
                <a:schemeClr val="tx1">
                  <a:lumMod val="50000"/>
                </a:scheme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0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Přehled projektu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Zadejte stručný přehled nebo souhrn projektu.</a:t>
            </a:r>
            <a:endParaRPr lang="cs-CZ" sz="2200" b="0" i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Výzkum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První bod výzkumu</a:t>
            </a:r>
          </a:p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Druhý bod výzkumu</a:t>
            </a:r>
          </a:p>
          <a:p>
            <a:pPr marL="274320" indent="-274320" algn="l" defTabSz="914400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/>
              <a:buChar char="•"/>
            </a:pPr>
            <a:r>
              <a:rPr lang="cs-CZ" sz="22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Třetí bod výzkumu</a:t>
            </a:r>
            <a:endParaRPr lang="cs-CZ" sz="2200" b="0" i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1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Proměnné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634356"/>
              </p:ext>
            </p:extLst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8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Sem zadejte svou odpověď nebo řešení.</a:t>
            </a:r>
            <a:endParaRPr lang="cs-CZ" sz="58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>
              <a:spcBef>
                <a:spcPts val="2200"/>
              </a:spcBef>
              <a:buNone/>
            </a:pPr>
            <a:r>
              <a:rPr lang="cs-CZ" sz="2000" b="0" i="0" dirty="0" smtClean="0">
                <a:solidFill>
                  <a:schemeClr val="tx1">
                    <a:lumMod val="50000"/>
                  </a:schemeClr>
                </a:solidFill>
                <a:latin typeface="Arial"/>
                <a:ea typeface="+mn-ea"/>
                <a:cs typeface="+mn-cs"/>
              </a:rPr>
              <a:t>Hypotéza</a:t>
            </a:r>
            <a:endParaRPr lang="cs-CZ" sz="2000" b="0" i="0" dirty="0">
              <a:solidFill>
                <a:schemeClr val="tx1">
                  <a:lumMod val="50000"/>
                </a:scheme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03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Materiály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507993"/>
              </p:ext>
            </p:extLst>
          </p:nvPr>
        </p:nvGraphicFramePr>
        <p:xfrm>
          <a:off x="1066800" y="1714500"/>
          <a:ext cx="10058400" cy="4484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1" i="0" noProof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Materiály (podrobný seznam)</a:t>
                      </a:r>
                      <a:endParaRPr lang="cs-CZ" sz="1800" b="1" i="0" noProof="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1" i="0" noProof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Množství (buďte</a:t>
                      </a:r>
                      <a:r>
                        <a:rPr lang="cs-CZ" sz="1800" b="1" i="0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konkrétní)</a:t>
                      </a:r>
                      <a:endParaRPr lang="cs-CZ" sz="1800" b="1" i="0" baseline="0" noProof="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Položka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cs-CZ" sz="1800" b="0" i="0" noProof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Množství</a:t>
                      </a:r>
                      <a:endParaRPr lang="cs-CZ" sz="1800" b="0" i="0" noProof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06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Postup</a:t>
            </a:r>
            <a:endParaRPr lang="cs-CZ" sz="34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704210"/>
              </p:ext>
            </p:extLst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13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2800" b="0" i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Data a pozorování</a:t>
            </a:r>
            <a:endParaRPr lang="cs-CZ" sz="2800" b="0" i="0" dirty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l" defTabSz="914400">
              <a:spcBef>
                <a:spcPts val="2200"/>
              </a:spcBef>
              <a:buNone/>
            </a:pPr>
            <a:r>
              <a:rPr lang="cs-CZ" sz="1600" b="0" i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Zobrazte pozorování na základě dat z experimentů.</a:t>
            </a:r>
            <a:endParaRPr lang="cs-CZ" sz="1600" b="0" i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078217"/>
              </p:ext>
            </p:extLst>
          </p:nvPr>
        </p:nvGraphicFramePr>
        <p:xfrm>
          <a:off x="4699000" y="465138"/>
          <a:ext cx="7048500" cy="593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55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Scienc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ceProject_16x9_TP102922646.potx" id="{9340797F-BC64-4B48-AC3E-31DF8FDF2A51}" vid="{BF36432B-617A-4E0F-94BF-69B2D76617E1}"/>
    </a:ext>
  </a:extLst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2993B34-2A1E-4D69-B46F-FD7F62543E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vědeckého projektu (širokoúhlá)</Template>
  <TotalTime>0</TotalTime>
  <Words>232</Words>
  <Application>Microsoft Office PowerPoint</Application>
  <PresentationFormat>Širokoúhlá obrazovka</PresentationFormat>
  <Paragraphs>63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Arial</vt:lpstr>
      <vt:lpstr>Academic Science 16x9</vt:lpstr>
      <vt:lpstr>Název vědeckého projektu</vt:lpstr>
      <vt:lpstr>Sem zadejte otázku.</vt:lpstr>
      <vt:lpstr>Přehled projektu</vt:lpstr>
      <vt:lpstr>Výzkum</vt:lpstr>
      <vt:lpstr>Proměnné</vt:lpstr>
      <vt:lpstr>Sem zadejte svou odpověď nebo řešení.</vt:lpstr>
      <vt:lpstr>Materiály</vt:lpstr>
      <vt:lpstr>Postup</vt:lpstr>
      <vt:lpstr>Data a pozorování</vt:lpstr>
      <vt:lpstr>Závěr</vt:lpstr>
      <vt:lpstr>Citované práce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2016-10-03T05:43:46Z</dcterms:created>
  <dcterms:modified xsi:type="dcterms:W3CDTF">2016-10-03T05:44:06Z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TC029226479991</vt:lpwstr>
  </property>
</Properties>
</file>