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52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76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449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67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319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095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01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392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2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68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2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75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0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53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18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55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31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2C76DA-7F22-4318-A384-D565FDA8C5CD}" type="datetimeFigureOut">
              <a:rPr lang="cs-CZ" smtClean="0"/>
              <a:t>22.12.2016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FC4FFC0-D05F-4F57-B3F1-918F019328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3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za docházku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61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názvy </a:t>
            </a:r>
            <a:r>
              <a:rPr lang="cs-CZ" dirty="0" err="1" smtClean="0"/>
              <a:t>zánětl</a:t>
            </a:r>
            <a:r>
              <a:rPr lang="cs-CZ" dirty="0" smtClean="0"/>
              <a:t>./ </a:t>
            </a:r>
            <a:r>
              <a:rPr lang="cs-CZ" dirty="0" err="1" smtClean="0"/>
              <a:t>nezánětl</a:t>
            </a:r>
            <a:r>
              <a:rPr lang="cs-CZ" dirty="0" smtClean="0"/>
              <a:t>./ nádor. onemocnění a spojte s výrazy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i="1" dirty="0" err="1" smtClean="0"/>
              <a:t>symptomata</a:t>
            </a:r>
            <a:r>
              <a:rPr lang="cs-CZ" sz="2600" b="1" dirty="0" smtClean="0"/>
              <a:t>; </a:t>
            </a:r>
            <a:r>
              <a:rPr lang="cs-CZ" sz="2600" b="1" i="1" dirty="0" err="1" smtClean="0"/>
              <a:t>remedia</a:t>
            </a:r>
            <a:r>
              <a:rPr lang="cs-CZ" sz="2600" b="1" i="1" dirty="0" smtClean="0"/>
              <a:t> </a:t>
            </a:r>
            <a:r>
              <a:rPr lang="cs-CZ" sz="2600" b="1" i="1" dirty="0" err="1" smtClean="0"/>
              <a:t>contra</a:t>
            </a:r>
            <a:endParaRPr lang="cs-CZ" sz="2600" b="1" i="1" dirty="0" smtClean="0"/>
          </a:p>
          <a:p>
            <a:endParaRPr lang="cs-CZ" sz="2400" dirty="0"/>
          </a:p>
          <a:p>
            <a:r>
              <a:rPr lang="cs-CZ" altLang="cs-CZ" sz="2400" b="1" dirty="0" smtClean="0"/>
              <a:t>derma</a:t>
            </a:r>
            <a:endParaRPr lang="cs-CZ" altLang="cs-CZ" sz="2400" b="1" dirty="0"/>
          </a:p>
          <a:p>
            <a:r>
              <a:rPr lang="cs-CZ" altLang="cs-CZ" sz="2400" b="1" dirty="0" err="1"/>
              <a:t>hepar</a:t>
            </a:r>
            <a:endParaRPr lang="cs-CZ" altLang="cs-CZ" sz="2400" b="1" dirty="0"/>
          </a:p>
          <a:p>
            <a:r>
              <a:rPr lang="cs-CZ" altLang="cs-CZ" sz="2400" b="1" dirty="0" err="1" smtClean="0"/>
              <a:t>nephros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0731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koncovky: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279176"/>
            <a:ext cx="8825659" cy="37406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 err="1"/>
              <a:t>segmentum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anteri</a:t>
            </a:r>
            <a:r>
              <a:rPr lang="cs-CZ" altLang="cs-CZ" sz="2800" b="1" dirty="0"/>
              <a:t>____ </a:t>
            </a:r>
            <a:r>
              <a:rPr lang="cs-CZ" altLang="cs-CZ" sz="2800" b="1" dirty="0" err="1"/>
              <a:t>lateral</a:t>
            </a:r>
            <a:r>
              <a:rPr lang="cs-CZ" altLang="cs-CZ" sz="2800" b="1" dirty="0"/>
              <a:t>____ </a:t>
            </a:r>
            <a:r>
              <a:rPr lang="cs-CZ" altLang="cs-CZ" sz="2800" b="1" dirty="0" err="1"/>
              <a:t>dextr</a:t>
            </a:r>
            <a:r>
              <a:rPr lang="cs-CZ" altLang="cs-CZ" sz="2800" b="1" dirty="0"/>
              <a:t>____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doses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medicament</a:t>
            </a:r>
            <a:r>
              <a:rPr lang="cs-CZ" altLang="cs-CZ" sz="2800" b="1" dirty="0"/>
              <a:t>____ </a:t>
            </a:r>
            <a:r>
              <a:rPr lang="cs-CZ" altLang="cs-CZ" sz="2800" b="1" dirty="0" err="1"/>
              <a:t>contra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dolor</a:t>
            </a:r>
            <a:r>
              <a:rPr lang="cs-CZ" altLang="cs-CZ" sz="2800" b="1" dirty="0"/>
              <a:t>___ maxim___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ulcus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peptic</a:t>
            </a:r>
            <a:r>
              <a:rPr lang="cs-CZ" altLang="cs-CZ" sz="2800" b="1" dirty="0"/>
              <a:t>____ </a:t>
            </a:r>
            <a:r>
              <a:rPr lang="cs-CZ" altLang="cs-CZ" sz="2800" b="1" dirty="0" err="1"/>
              <a:t>cum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haemorrhagi</a:t>
            </a:r>
            <a:r>
              <a:rPr lang="cs-CZ" altLang="cs-CZ" sz="2800" b="1" dirty="0"/>
              <a:t>___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in </a:t>
            </a:r>
            <a:r>
              <a:rPr lang="cs-CZ" altLang="cs-CZ" sz="2800" b="1" dirty="0" err="1"/>
              <a:t>margin</a:t>
            </a:r>
            <a:r>
              <a:rPr lang="cs-CZ" altLang="cs-CZ" sz="2800" b="1" dirty="0"/>
              <a:t>____ superior____ </a:t>
            </a:r>
            <a:r>
              <a:rPr lang="cs-CZ" altLang="cs-CZ" sz="2800" b="1" dirty="0" err="1"/>
              <a:t>pancreat</a:t>
            </a:r>
            <a:r>
              <a:rPr lang="cs-CZ" altLang="cs-CZ" sz="2800" b="1" dirty="0"/>
              <a:t>____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laesio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tunic</a:t>
            </a:r>
            <a:r>
              <a:rPr lang="cs-CZ" altLang="cs-CZ" sz="2800" b="1" dirty="0"/>
              <a:t>____ </a:t>
            </a:r>
            <a:r>
              <a:rPr lang="cs-CZ" altLang="cs-CZ" sz="2800" b="1" dirty="0" err="1"/>
              <a:t>mucos</a:t>
            </a:r>
            <a:r>
              <a:rPr lang="cs-CZ" altLang="cs-CZ" sz="2800" b="1" dirty="0"/>
              <a:t>____ intestin____ </a:t>
            </a:r>
            <a:r>
              <a:rPr lang="cs-CZ" altLang="cs-CZ" sz="2800" b="1" dirty="0" err="1"/>
              <a:t>crass</a:t>
            </a:r>
            <a:r>
              <a:rPr lang="cs-CZ" altLang="cs-CZ" sz="2800" b="1" dirty="0" smtClean="0"/>
              <a:t>____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05936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Převeďte do opačného čísla: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/>
              <a:t>bronchitis </a:t>
            </a:r>
            <a:r>
              <a:rPr lang="cs-CZ" altLang="cs-CZ" sz="2400" b="1" dirty="0" err="1"/>
              <a:t>acuta</a:t>
            </a:r>
            <a:endParaRPr lang="cs-CZ" altLang="cs-CZ" sz="2400" b="1" dirty="0"/>
          </a:p>
          <a:p>
            <a:r>
              <a:rPr lang="cs-CZ" altLang="cs-CZ" sz="2400" b="1" dirty="0" err="1" smtClean="0"/>
              <a:t>carcinomata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labiorum</a:t>
            </a:r>
            <a:endParaRPr lang="cs-CZ" altLang="cs-CZ" sz="2400" b="1" dirty="0"/>
          </a:p>
          <a:p>
            <a:r>
              <a:rPr lang="cs-CZ" altLang="cs-CZ" sz="2400" b="1" dirty="0" err="1"/>
              <a:t>tuberculosis</a:t>
            </a:r>
            <a:r>
              <a:rPr lang="cs-CZ" altLang="cs-CZ" sz="2400" b="1" dirty="0"/>
              <a:t> </a:t>
            </a:r>
            <a:r>
              <a:rPr lang="cs-CZ" altLang="cs-CZ" sz="2400" b="1" dirty="0" err="1" smtClean="0"/>
              <a:t>pulmonis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chronica</a:t>
            </a:r>
            <a:endParaRPr lang="cs-CZ" altLang="cs-CZ" sz="2400" b="1" dirty="0"/>
          </a:p>
          <a:p>
            <a:r>
              <a:rPr lang="cs-CZ" altLang="cs-CZ" sz="2400" b="1" dirty="0" err="1" smtClean="0"/>
              <a:t>laesio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faciei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digitalis</a:t>
            </a:r>
            <a:r>
              <a:rPr lang="cs-CZ" altLang="cs-CZ" sz="2400" b="1" dirty="0" smtClean="0"/>
              <a:t> dorsalis</a:t>
            </a:r>
            <a:endParaRPr lang="cs-CZ" altLang="cs-CZ" sz="2400" b="1" dirty="0"/>
          </a:p>
          <a:p>
            <a:r>
              <a:rPr lang="cs-CZ" altLang="cs-CZ" sz="2400" b="1" dirty="0" err="1"/>
              <a:t>morbi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infectiosi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1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gramaticky a významově správná spojení: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symptoma</a:t>
            </a:r>
            <a:r>
              <a:rPr lang="cs-CZ" sz="2400" b="1" dirty="0" smtClean="0"/>
              <a:t> (</a:t>
            </a:r>
            <a:r>
              <a:rPr lang="cs-CZ" sz="2400" b="1" dirty="0" err="1" smtClean="0"/>
              <a:t>pl</a:t>
            </a:r>
            <a:r>
              <a:rPr lang="cs-CZ" sz="2400" b="1" dirty="0" smtClean="0"/>
              <a:t>.) – arthritis – </a:t>
            </a:r>
            <a:r>
              <a:rPr lang="cs-CZ" sz="2400" b="1" dirty="0" err="1" smtClean="0"/>
              <a:t>rheumaticus</a:t>
            </a:r>
            <a:endParaRPr lang="cs-CZ" sz="2400" b="1" dirty="0" smtClean="0"/>
          </a:p>
          <a:p>
            <a:r>
              <a:rPr lang="cs-CZ" sz="2400" b="1" dirty="0" err="1" smtClean="0"/>
              <a:t>dystrophia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musculus</a:t>
            </a:r>
            <a:r>
              <a:rPr lang="cs-CZ" sz="2400" b="1" dirty="0" smtClean="0"/>
              <a:t> (</a:t>
            </a:r>
            <a:r>
              <a:rPr lang="cs-CZ" sz="2400" b="1" dirty="0" err="1" smtClean="0"/>
              <a:t>pl</a:t>
            </a:r>
            <a:r>
              <a:rPr lang="cs-CZ" sz="2400" b="1" dirty="0" smtClean="0"/>
              <a:t>.) – </a:t>
            </a:r>
            <a:r>
              <a:rPr lang="cs-CZ" sz="2400" b="1" dirty="0" err="1" smtClean="0"/>
              <a:t>progressivus</a:t>
            </a:r>
            <a:endParaRPr lang="cs-CZ" sz="2400" b="1" dirty="0" smtClean="0"/>
          </a:p>
          <a:p>
            <a:r>
              <a:rPr lang="cs-CZ" sz="2400" b="1" dirty="0" smtClean="0"/>
              <a:t>status post – </a:t>
            </a:r>
            <a:r>
              <a:rPr lang="cs-CZ" sz="2400" b="1" dirty="0" err="1" smtClean="0"/>
              <a:t>operatio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myomatosis</a:t>
            </a:r>
            <a:r>
              <a:rPr lang="cs-CZ" sz="2400" b="1" dirty="0" smtClean="0"/>
              <a:t> – uterus</a:t>
            </a:r>
          </a:p>
          <a:p>
            <a:r>
              <a:rPr lang="cs-CZ" sz="2400" b="1" dirty="0" err="1" smtClean="0"/>
              <a:t>subluxatio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endoprothesis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totalis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coxa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latus</a:t>
            </a:r>
            <a:r>
              <a:rPr lang="cs-CZ" sz="2400" b="1" dirty="0" smtClean="0"/>
              <a:t> - </a:t>
            </a:r>
            <a:r>
              <a:rPr lang="cs-CZ" sz="2400" b="1" dirty="0" err="1" smtClean="0"/>
              <a:t>sinister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53626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</TotalTime>
  <Words>123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Iontový efekt</vt:lpstr>
      <vt:lpstr>Cvičení za docházku</vt:lpstr>
      <vt:lpstr>Vytvořte názvy zánětl./ nezánětl./ nádor. onemocnění a spojte s výrazy</vt:lpstr>
      <vt:lpstr>Doplňte koncovky:</vt:lpstr>
      <vt:lpstr>Převeďte do opačného čísla:</vt:lpstr>
      <vt:lpstr>Vytvořte gramaticky a významově správná spojení: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</dc:title>
  <dc:creator>syrano</dc:creator>
  <cp:lastModifiedBy>Soňa Žákovská</cp:lastModifiedBy>
  <cp:revision>5</cp:revision>
  <dcterms:created xsi:type="dcterms:W3CDTF">2016-12-11T19:26:41Z</dcterms:created>
  <dcterms:modified xsi:type="dcterms:W3CDTF">2016-12-22T14:33:50Z</dcterms:modified>
</cp:coreProperties>
</file>