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8"/>
  </p:handoutMasterIdLst>
  <p:sldIdLst>
    <p:sldId id="256" r:id="rId2"/>
    <p:sldId id="257" r:id="rId3"/>
    <p:sldId id="260" r:id="rId4"/>
    <p:sldId id="259" r:id="rId5"/>
    <p:sldId id="262" r:id="rId6"/>
    <p:sldId id="261" r:id="rId7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65130-1FAD-440F-BA64-86A19C34B86B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75E73-657A-4C72-8112-0E6B9ADF35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870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99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22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3313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76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4333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458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50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22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43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5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0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87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16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36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88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37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30164-9527-417D-BB13-31467582528A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1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Stupňování -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07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2200" y="479453"/>
            <a:ext cx="8699500" cy="569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5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3100"/>
          </a:xfrm>
        </p:spPr>
        <p:txBody>
          <a:bodyPr/>
          <a:lstStyle/>
          <a:p>
            <a:r>
              <a:rPr lang="cs-CZ" altLang="cs-CZ" dirty="0"/>
              <a:t>Převeďte do opačného čísla: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1524000"/>
            <a:ext cx="4184035" cy="4517361"/>
          </a:xfrm>
        </p:spPr>
        <p:txBody>
          <a:bodyPr>
            <a:normAutofit/>
          </a:bodyPr>
          <a:lstStyle/>
          <a:p>
            <a:r>
              <a:rPr lang="cs-CZ" altLang="cs-CZ" sz="2400" b="1" dirty="0" err="1"/>
              <a:t>membri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inferioris</a:t>
            </a:r>
            <a:endParaRPr lang="cs-CZ" altLang="cs-CZ" sz="2400" b="1" dirty="0"/>
          </a:p>
          <a:p>
            <a:r>
              <a:rPr lang="cs-CZ" altLang="cs-CZ" sz="2400" b="1" dirty="0" err="1"/>
              <a:t>dosium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minimarum</a:t>
            </a:r>
            <a:endParaRPr lang="cs-CZ" altLang="cs-CZ" sz="2400" b="1" dirty="0"/>
          </a:p>
          <a:p>
            <a:r>
              <a:rPr lang="cs-CZ" altLang="cs-CZ" sz="2400" b="1" dirty="0" err="1"/>
              <a:t>fracturam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colli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femoris</a:t>
            </a:r>
            <a:endParaRPr lang="cs-CZ" altLang="cs-CZ" sz="2400" b="1" dirty="0"/>
          </a:p>
          <a:p>
            <a:r>
              <a:rPr lang="cs-CZ" altLang="cs-CZ" sz="2400" b="1" dirty="0"/>
              <a:t>partus </a:t>
            </a:r>
            <a:r>
              <a:rPr lang="cs-CZ" altLang="cs-CZ" sz="2400" b="1" dirty="0" err="1"/>
              <a:t>praematuri</a:t>
            </a:r>
            <a:endParaRPr lang="cs-CZ" altLang="cs-CZ" sz="2400" b="1" dirty="0"/>
          </a:p>
          <a:p>
            <a:r>
              <a:rPr lang="cs-CZ" altLang="cs-CZ" sz="2400" b="1" dirty="0" err="1"/>
              <a:t>faciei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cutaneae</a:t>
            </a:r>
            <a:endParaRPr lang="cs-CZ" altLang="cs-CZ" sz="2400" b="1" dirty="0"/>
          </a:p>
          <a:p>
            <a:r>
              <a:rPr lang="cs-CZ" altLang="cs-CZ" sz="2400" b="1" dirty="0" err="1"/>
              <a:t>partis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dextrae</a:t>
            </a:r>
            <a:endParaRPr lang="cs-CZ" altLang="cs-CZ" sz="2400" b="1" dirty="0"/>
          </a:p>
          <a:p>
            <a:r>
              <a:rPr lang="cs-CZ" altLang="cs-CZ" sz="2400" b="1" dirty="0" err="1"/>
              <a:t>nephrorum</a:t>
            </a:r>
            <a:r>
              <a:rPr lang="cs-CZ" altLang="cs-CZ" sz="2400" b="1" dirty="0"/>
              <a:t> </a:t>
            </a:r>
          </a:p>
          <a:p>
            <a:r>
              <a:rPr lang="cs-CZ" altLang="cs-CZ" sz="2400" b="1" dirty="0" err="1"/>
              <a:t>ramus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inferior</a:t>
            </a:r>
            <a:endParaRPr lang="cs-CZ" altLang="cs-CZ" sz="2400" b="1" dirty="0"/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9970" y="1524001"/>
            <a:ext cx="4184034" cy="4517362"/>
          </a:xfrm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morbos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infectiosos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cornuum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lobo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pulmonali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/>
              <a:t>traumata </a:t>
            </a:r>
            <a:r>
              <a:rPr lang="cs-CZ" altLang="cs-CZ" sz="2400" b="1" dirty="0" err="1"/>
              <a:t>graviora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tabulettarum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simplicium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rebus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minoribus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vasis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afferentis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1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4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Spojte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33501"/>
            <a:ext cx="8596668" cy="470786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200" b="1" dirty="0" err="1" smtClean="0"/>
              <a:t>fractura</a:t>
            </a:r>
            <a:r>
              <a:rPr lang="cs-CZ" altLang="cs-CZ" sz="2200" b="1" dirty="0" smtClean="0"/>
              <a:t> (</a:t>
            </a:r>
            <a:r>
              <a:rPr lang="cs-CZ" altLang="cs-CZ" sz="2200" b="1" dirty="0" err="1" smtClean="0"/>
              <a:t>pl</a:t>
            </a:r>
            <a:r>
              <a:rPr lang="cs-CZ" altLang="cs-CZ" sz="2200" b="1" dirty="0" smtClean="0"/>
              <a:t>.) — </a:t>
            </a:r>
            <a:r>
              <a:rPr lang="cs-CZ" altLang="cs-CZ" sz="2200" b="1" dirty="0" err="1" smtClean="0"/>
              <a:t>cranium</a:t>
            </a:r>
            <a:r>
              <a:rPr lang="cs-CZ" altLang="cs-CZ" sz="2200" b="1" dirty="0" smtClean="0"/>
              <a:t> — et — </a:t>
            </a:r>
            <a:r>
              <a:rPr lang="cs-CZ" altLang="cs-CZ" sz="2200" b="1" dirty="0" err="1" smtClean="0"/>
              <a:t>fractura</a:t>
            </a:r>
            <a:r>
              <a:rPr lang="cs-CZ" altLang="cs-CZ" sz="2200" b="1" dirty="0" smtClean="0"/>
              <a:t> (</a:t>
            </a:r>
            <a:r>
              <a:rPr lang="cs-CZ" altLang="cs-CZ" sz="2200" b="1" dirty="0" err="1" smtClean="0"/>
              <a:t>pl</a:t>
            </a:r>
            <a:r>
              <a:rPr lang="cs-CZ" altLang="cs-CZ" sz="2200" b="1" dirty="0" smtClean="0"/>
              <a:t>.) —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 smtClean="0"/>
              <a:t>	</a:t>
            </a:r>
            <a:r>
              <a:rPr lang="cs-CZ" altLang="cs-CZ" sz="2200" b="1" dirty="0" err="1" smtClean="0"/>
              <a:t>vertebra</a:t>
            </a:r>
            <a:r>
              <a:rPr lang="cs-CZ" altLang="cs-CZ" sz="2200" b="1" dirty="0" smtClean="0"/>
              <a:t> (</a:t>
            </a:r>
            <a:r>
              <a:rPr lang="cs-CZ" altLang="cs-CZ" sz="2200" b="1" dirty="0" err="1" smtClean="0"/>
              <a:t>pl</a:t>
            </a:r>
            <a:r>
              <a:rPr lang="cs-CZ" altLang="cs-CZ" sz="2200" b="1" dirty="0" smtClean="0"/>
              <a:t>.) — multiplex</a:t>
            </a:r>
          </a:p>
          <a:p>
            <a:pPr>
              <a:lnSpc>
                <a:spcPct val="80000"/>
              </a:lnSpc>
            </a:pPr>
            <a:r>
              <a:rPr lang="cs-CZ" altLang="cs-CZ" sz="2200" b="1" dirty="0" err="1" smtClean="0"/>
              <a:t>vulnus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penetrans</a:t>
            </a:r>
            <a:r>
              <a:rPr lang="cs-CZ" altLang="cs-CZ" sz="2200" b="1" dirty="0" smtClean="0"/>
              <a:t> — bulbus — </a:t>
            </a:r>
            <a:r>
              <a:rPr lang="cs-CZ" altLang="cs-CZ" sz="2200" b="1" dirty="0" err="1" smtClean="0"/>
              <a:t>oculus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cum</a:t>
            </a:r>
            <a:r>
              <a:rPr lang="cs-CZ" altLang="cs-CZ" sz="2200" b="1" dirty="0" smtClean="0"/>
              <a:t> — corpus — </a:t>
            </a:r>
            <a:r>
              <a:rPr lang="cs-CZ" altLang="cs-CZ" sz="2200" b="1" dirty="0" err="1" smtClean="0"/>
              <a:t>alienus</a:t>
            </a:r>
            <a:endParaRPr lang="cs-CZ" altLang="cs-CZ" sz="2200" b="1" dirty="0" smtClean="0"/>
          </a:p>
          <a:p>
            <a:pPr>
              <a:lnSpc>
                <a:spcPct val="80000"/>
              </a:lnSpc>
            </a:pPr>
            <a:r>
              <a:rPr lang="cs-CZ" altLang="cs-CZ" sz="2200" b="1" dirty="0" err="1" smtClean="0"/>
              <a:t>cum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laesio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traumaticus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nervus</a:t>
            </a:r>
            <a:r>
              <a:rPr lang="cs-CZ" altLang="cs-CZ" sz="2200" b="1" dirty="0" smtClean="0"/>
              <a:t> (</a:t>
            </a:r>
            <a:r>
              <a:rPr lang="cs-CZ" altLang="cs-CZ" sz="2200" b="1" dirty="0" err="1" smtClean="0"/>
              <a:t>pl</a:t>
            </a:r>
            <a:r>
              <a:rPr lang="cs-CZ" altLang="cs-CZ" sz="2200" b="1" dirty="0" smtClean="0"/>
              <a:t>.) — </a:t>
            </a:r>
            <a:r>
              <a:rPr lang="cs-CZ" altLang="cs-CZ" sz="2200" b="1" dirty="0" err="1" smtClean="0"/>
              <a:t>cervicalis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periphericus</a:t>
            </a:r>
            <a:endParaRPr lang="cs-CZ" altLang="cs-CZ" sz="2200" b="1" dirty="0" smtClean="0"/>
          </a:p>
          <a:p>
            <a:pPr>
              <a:lnSpc>
                <a:spcPct val="80000"/>
              </a:lnSpc>
            </a:pPr>
            <a:r>
              <a:rPr lang="cs-CZ" altLang="cs-CZ" sz="2200" b="1" dirty="0" err="1" smtClean="0"/>
              <a:t>propter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laesio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traumaticus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vena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cavus</a:t>
            </a:r>
            <a:r>
              <a:rPr lang="cs-CZ" altLang="cs-CZ" sz="2200" b="1" dirty="0" smtClean="0"/>
              <a:t> — superior</a:t>
            </a:r>
          </a:p>
          <a:p>
            <a:pPr>
              <a:lnSpc>
                <a:spcPct val="80000"/>
              </a:lnSpc>
            </a:pPr>
            <a:r>
              <a:rPr lang="cs-CZ" altLang="cs-CZ" sz="2200" b="1" dirty="0" err="1" smtClean="0"/>
              <a:t>propter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nephritis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chronicus</a:t>
            </a:r>
            <a:endParaRPr lang="cs-CZ" altLang="cs-CZ" sz="2200" b="1" dirty="0" smtClean="0"/>
          </a:p>
          <a:p>
            <a:pPr>
              <a:lnSpc>
                <a:spcPct val="80000"/>
              </a:lnSpc>
            </a:pPr>
            <a:r>
              <a:rPr lang="cs-CZ" altLang="cs-CZ" sz="2200" b="1" dirty="0" err="1" smtClean="0"/>
              <a:t>contusio</a:t>
            </a:r>
            <a:r>
              <a:rPr lang="cs-CZ" altLang="cs-CZ" sz="2200" b="1" dirty="0" smtClean="0"/>
              <a:t> (</a:t>
            </a:r>
            <a:r>
              <a:rPr lang="cs-CZ" altLang="cs-CZ" sz="2200" b="1" dirty="0" err="1" smtClean="0"/>
              <a:t>pl</a:t>
            </a:r>
            <a:r>
              <a:rPr lang="cs-CZ" altLang="cs-CZ" sz="2200" b="1" dirty="0" smtClean="0"/>
              <a:t>.) — </a:t>
            </a:r>
            <a:r>
              <a:rPr lang="cs-CZ" altLang="cs-CZ" sz="2200" b="1" dirty="0" err="1" smtClean="0"/>
              <a:t>digitus</a:t>
            </a:r>
            <a:r>
              <a:rPr lang="cs-CZ" altLang="cs-CZ" sz="2200" b="1" dirty="0" smtClean="0"/>
              <a:t> (</a:t>
            </a:r>
            <a:r>
              <a:rPr lang="cs-CZ" altLang="cs-CZ" sz="2200" b="1" dirty="0" err="1" smtClean="0"/>
              <a:t>pl</a:t>
            </a:r>
            <a:r>
              <a:rPr lang="cs-CZ" altLang="cs-CZ" sz="2200" b="1" dirty="0" smtClean="0"/>
              <a:t>.) — </a:t>
            </a:r>
            <a:r>
              <a:rPr lang="cs-CZ" altLang="cs-CZ" sz="2200" b="1" dirty="0" err="1" smtClean="0"/>
              <a:t>manus</a:t>
            </a:r>
            <a:r>
              <a:rPr lang="cs-CZ" altLang="cs-CZ" sz="2200" b="1" dirty="0" smtClean="0"/>
              <a:t> — sine — </a:t>
            </a:r>
            <a:r>
              <a:rPr lang="cs-CZ" altLang="cs-CZ" sz="2200" b="1" dirty="0" err="1" smtClean="0"/>
              <a:t>laesio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unguis</a:t>
            </a:r>
            <a:r>
              <a:rPr lang="cs-CZ" altLang="cs-CZ" sz="2200" b="1" dirty="0" smtClean="0"/>
              <a:t> (</a:t>
            </a:r>
            <a:r>
              <a:rPr lang="cs-CZ" altLang="cs-CZ" sz="2200" b="1" dirty="0" err="1" smtClean="0"/>
              <a:t>pl</a:t>
            </a:r>
            <a:r>
              <a:rPr lang="cs-CZ" altLang="cs-CZ" sz="2200" b="1" dirty="0" smtClean="0"/>
              <a:t>.)</a:t>
            </a:r>
          </a:p>
          <a:p>
            <a:pPr>
              <a:lnSpc>
                <a:spcPct val="80000"/>
              </a:lnSpc>
            </a:pPr>
            <a:r>
              <a:rPr lang="cs-CZ" altLang="cs-CZ" sz="2200" b="1" dirty="0" err="1" smtClean="0"/>
              <a:t>propter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luxatio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caput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radius</a:t>
            </a:r>
            <a:endParaRPr lang="cs-CZ" altLang="cs-CZ" sz="2200" b="1" dirty="0" smtClean="0"/>
          </a:p>
          <a:p>
            <a:pPr>
              <a:lnSpc>
                <a:spcPct val="80000"/>
              </a:lnSpc>
            </a:pPr>
            <a:r>
              <a:rPr lang="cs-CZ" altLang="cs-CZ" sz="2200" b="1" dirty="0" err="1" smtClean="0"/>
              <a:t>cum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laceratio</a:t>
            </a:r>
            <a:r>
              <a:rPr lang="cs-CZ" altLang="cs-CZ" sz="2200" b="1" dirty="0" smtClean="0"/>
              <a:t> — </a:t>
            </a:r>
            <a:r>
              <a:rPr lang="cs-CZ" altLang="cs-CZ" sz="2200" b="1" dirty="0" err="1" smtClean="0"/>
              <a:t>musculus</a:t>
            </a:r>
            <a:r>
              <a:rPr lang="cs-CZ" altLang="cs-CZ" sz="2200" b="1" dirty="0" smtClean="0"/>
              <a:t> — biceps — </a:t>
            </a:r>
            <a:r>
              <a:rPr lang="cs-CZ" altLang="cs-CZ" sz="2200" b="1" dirty="0" err="1" smtClean="0"/>
              <a:t>brachium</a:t>
            </a:r>
            <a:endParaRPr lang="cs-CZ" altLang="cs-CZ" sz="2200" b="1" dirty="0" smtClean="0"/>
          </a:p>
          <a:p>
            <a:pPr>
              <a:lnSpc>
                <a:spcPct val="80000"/>
              </a:lnSpc>
            </a:pPr>
            <a:r>
              <a:rPr lang="cs-CZ" altLang="cs-CZ" sz="2200" b="1" dirty="0" smtClean="0"/>
              <a:t>causa — trauma (</a:t>
            </a:r>
            <a:r>
              <a:rPr lang="cs-CZ" altLang="cs-CZ" sz="2200" b="1" dirty="0" err="1" smtClean="0"/>
              <a:t>pl</a:t>
            </a:r>
            <a:r>
              <a:rPr lang="cs-CZ" altLang="cs-CZ" sz="2200" b="1" dirty="0" smtClean="0"/>
              <a:t>.) — gravis (v superlativu)</a:t>
            </a:r>
          </a:p>
          <a:p>
            <a:pPr>
              <a:lnSpc>
                <a:spcPct val="80000"/>
              </a:lnSpc>
            </a:pPr>
            <a:r>
              <a:rPr lang="cs-CZ" altLang="cs-CZ" sz="2200" b="1" dirty="0" smtClean="0"/>
              <a:t>post — exitus — </a:t>
            </a:r>
            <a:r>
              <a:rPr lang="cs-CZ" altLang="cs-CZ" sz="2200" b="1" dirty="0" err="1" smtClean="0"/>
              <a:t>letalis</a:t>
            </a:r>
            <a:r>
              <a:rPr lang="cs-CZ" altLang="cs-CZ" sz="2200" b="1" dirty="0" smtClean="0"/>
              <a:t> — e — causa — </a:t>
            </a:r>
            <a:r>
              <a:rPr lang="cs-CZ" altLang="cs-CZ" sz="2200" b="1" dirty="0" err="1" smtClean="0"/>
              <a:t>ignotus</a:t>
            </a:r>
            <a:endParaRPr lang="cs-CZ" alt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350002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3600"/>
          </a:xfrm>
        </p:spPr>
        <p:txBody>
          <a:bodyPr>
            <a:normAutofit/>
          </a:bodyPr>
          <a:lstStyle/>
          <a:p>
            <a:r>
              <a:rPr lang="en-GB" altLang="cs-CZ" sz="3200" b="1" dirty="0" err="1"/>
              <a:t>Stupňujte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adjektiva</a:t>
            </a:r>
            <a:r>
              <a:rPr lang="en-GB" altLang="cs-CZ" sz="3200" b="1" dirty="0"/>
              <a:t> v </a:t>
            </a:r>
            <a:r>
              <a:rPr lang="en-GB" altLang="cs-CZ" sz="3200" b="1" dirty="0" err="1"/>
              <a:t>uvedených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spojeních</a:t>
            </a:r>
            <a:r>
              <a:rPr lang="en-GB" altLang="cs-CZ" sz="3200" b="1" dirty="0"/>
              <a:t>:</a:t>
            </a:r>
            <a:r>
              <a:rPr lang="cs-CZ" altLang="cs-CZ" sz="3200" dirty="0"/>
              <a:t>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cs-CZ" sz="2800" b="1" dirty="0"/>
              <a:t>foraminum parvorum</a:t>
            </a:r>
          </a:p>
          <a:p>
            <a:r>
              <a:rPr lang="it-IT" altLang="cs-CZ" sz="2800" b="1" dirty="0"/>
              <a:t>prognosim malam</a:t>
            </a:r>
          </a:p>
          <a:p>
            <a:r>
              <a:rPr lang="it-IT" altLang="cs-CZ" sz="2800" b="1"/>
              <a:t>in </a:t>
            </a:r>
            <a:r>
              <a:rPr lang="it-IT" altLang="cs-CZ" sz="2800" b="1" smtClean="0"/>
              <a:t>operatione </a:t>
            </a:r>
            <a:r>
              <a:rPr lang="it-IT" altLang="cs-CZ" sz="2800" b="1" dirty="0"/>
              <a:t>necessaria</a:t>
            </a:r>
            <a:endParaRPr lang="en-US" altLang="cs-CZ" sz="2800" b="1" dirty="0"/>
          </a:p>
          <a:p>
            <a:r>
              <a:rPr lang="en-US" altLang="cs-CZ" sz="2800" b="1" dirty="0" err="1"/>
              <a:t>partis</a:t>
            </a:r>
            <a:r>
              <a:rPr lang="en-US" altLang="cs-CZ" sz="2800" b="1" dirty="0"/>
              <a:t> </a:t>
            </a:r>
            <a:r>
              <a:rPr lang="en-US" altLang="cs-CZ" sz="2800" b="1" dirty="0" err="1"/>
              <a:t>mollis</a:t>
            </a:r>
            <a:endParaRPr lang="en-US" altLang="cs-CZ" sz="2800" b="1" dirty="0"/>
          </a:p>
          <a:p>
            <a:r>
              <a:rPr lang="en-US" altLang="cs-CZ" sz="2800" b="1" dirty="0" err="1"/>
              <a:t>dolorem</a:t>
            </a:r>
            <a:r>
              <a:rPr lang="en-US" altLang="cs-CZ" sz="2800" b="1" dirty="0"/>
              <a:t> </a:t>
            </a:r>
            <a:r>
              <a:rPr lang="en-US" altLang="cs-CZ" sz="2800" b="1" dirty="0" err="1"/>
              <a:t>acrem</a:t>
            </a:r>
            <a:endParaRPr lang="en-US" altLang="cs-CZ" sz="2800" b="1" dirty="0"/>
          </a:p>
          <a:p>
            <a:r>
              <a:rPr lang="en-US" altLang="cs-CZ" sz="2800" b="1" dirty="0" err="1"/>
              <a:t>symptomata</a:t>
            </a:r>
            <a:r>
              <a:rPr lang="en-US" altLang="cs-CZ" sz="2800" b="1" dirty="0"/>
              <a:t> </a:t>
            </a:r>
            <a:r>
              <a:rPr lang="en-US" altLang="cs-CZ" sz="2800" b="1" dirty="0" err="1"/>
              <a:t>similia</a:t>
            </a:r>
            <a:endParaRPr lang="en-US" altLang="cs-CZ" sz="2800" b="1" dirty="0"/>
          </a:p>
          <a:p>
            <a:r>
              <a:rPr lang="en-US" altLang="cs-CZ" sz="2800" b="1" dirty="0"/>
              <a:t>cum </a:t>
            </a:r>
            <a:r>
              <a:rPr lang="en-US" altLang="cs-CZ" sz="2800" b="1" dirty="0" err="1"/>
              <a:t>traumate</a:t>
            </a:r>
            <a:r>
              <a:rPr lang="en-US" altLang="cs-CZ" sz="2800" b="1" dirty="0"/>
              <a:t> </a:t>
            </a:r>
            <a:r>
              <a:rPr lang="en-US" altLang="cs-CZ" sz="2800" b="1" dirty="0" err="1"/>
              <a:t>gravi</a:t>
            </a:r>
            <a:r>
              <a:rPr lang="en-US" altLang="cs-CZ" sz="2800" dirty="0"/>
              <a:t> 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78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181101"/>
          </a:xfrm>
        </p:spPr>
        <p:txBody>
          <a:bodyPr>
            <a:normAutofit/>
          </a:bodyPr>
          <a:lstStyle/>
          <a:p>
            <a:r>
              <a:rPr lang="cs-CZ" altLang="cs-CZ" sz="3200" dirty="0"/>
              <a:t>Spojte a vyjádřete </a:t>
            </a:r>
            <a:r>
              <a:rPr lang="cs-CZ" altLang="cs-CZ" sz="3200" dirty="0" smtClean="0"/>
              <a:t>s výrazy –</a:t>
            </a:r>
            <a:br>
              <a:rPr lang="cs-CZ" altLang="cs-CZ" sz="3200" dirty="0" smtClean="0"/>
            </a:br>
            <a:r>
              <a:rPr lang="cs-CZ" altLang="cs-CZ" sz="3200" b="1" i="1" dirty="0" err="1"/>
              <a:t>symptoma</a:t>
            </a:r>
            <a:r>
              <a:rPr lang="cs-CZ" altLang="cs-CZ" sz="3200" b="1" dirty="0"/>
              <a:t> </a:t>
            </a:r>
            <a:r>
              <a:rPr lang="cs-CZ" altLang="cs-CZ" sz="3200" b="1" dirty="0" smtClean="0"/>
              <a:t>a </a:t>
            </a:r>
            <a:r>
              <a:rPr lang="cs-CZ" altLang="cs-CZ" sz="3200" b="1" i="1" dirty="0" err="1" smtClean="0"/>
              <a:t>remedium</a:t>
            </a:r>
            <a:r>
              <a:rPr lang="cs-CZ" altLang="cs-CZ" sz="3200" b="1" i="1" dirty="0" smtClean="0"/>
              <a:t> </a:t>
            </a:r>
            <a:r>
              <a:rPr lang="cs-CZ" altLang="cs-CZ" sz="3200" b="1" i="1" dirty="0" err="1"/>
              <a:t>contra</a:t>
            </a:r>
            <a:r>
              <a:rPr lang="cs-CZ" altLang="cs-CZ" sz="3200" b="1" dirty="0" smtClean="0"/>
              <a:t>:</a:t>
            </a:r>
            <a:r>
              <a:rPr lang="cs-CZ" altLang="cs-CZ" sz="3200" dirty="0" smtClean="0"/>
              <a:t>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 smtClean="0"/>
              <a:t>bronchitis </a:t>
            </a:r>
            <a:r>
              <a:rPr lang="cs-CZ" altLang="cs-CZ" sz="2800" b="1" dirty="0" err="1"/>
              <a:t>acuta</a:t>
            </a:r>
            <a:endParaRPr lang="cs-CZ" altLang="cs-CZ" sz="2800" b="1" dirty="0"/>
          </a:p>
          <a:p>
            <a:r>
              <a:rPr lang="cs-CZ" altLang="cs-CZ" sz="2800" b="1" dirty="0" err="1"/>
              <a:t>carcinoma</a:t>
            </a:r>
            <a:r>
              <a:rPr lang="cs-CZ" altLang="cs-CZ" sz="2800" b="1" dirty="0"/>
              <a:t> labii</a:t>
            </a:r>
          </a:p>
          <a:p>
            <a:r>
              <a:rPr lang="cs-CZ" altLang="cs-CZ" sz="2800" b="1" dirty="0" err="1"/>
              <a:t>tuberculosis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pulmonum</a:t>
            </a:r>
            <a:endParaRPr lang="cs-CZ" altLang="cs-CZ" sz="2800" b="1" dirty="0"/>
          </a:p>
          <a:p>
            <a:r>
              <a:rPr lang="cs-CZ" altLang="cs-CZ" sz="2800" b="1" dirty="0"/>
              <a:t>hepatitis </a:t>
            </a:r>
            <a:r>
              <a:rPr lang="cs-CZ" altLang="cs-CZ" sz="2800" b="1" dirty="0" err="1"/>
              <a:t>chronica</a:t>
            </a:r>
            <a:endParaRPr lang="cs-CZ" altLang="cs-CZ" sz="2800" b="1" dirty="0"/>
          </a:p>
          <a:p>
            <a:r>
              <a:rPr lang="cs-CZ" altLang="cs-CZ" sz="2800" b="1" dirty="0"/>
              <a:t>diabetes </a:t>
            </a:r>
            <a:r>
              <a:rPr lang="cs-CZ" altLang="cs-CZ" sz="2800" b="1" dirty="0" err="1"/>
              <a:t>mellitus</a:t>
            </a:r>
            <a:endParaRPr lang="cs-CZ" altLang="cs-CZ" sz="2800" b="1" dirty="0"/>
          </a:p>
          <a:p>
            <a:r>
              <a:rPr lang="cs-CZ" altLang="cs-CZ" sz="2800" b="1" dirty="0" err="1"/>
              <a:t>morbi</a:t>
            </a:r>
            <a:r>
              <a:rPr lang="cs-CZ" altLang="cs-CZ" sz="2800" b="1" dirty="0"/>
              <a:t> </a:t>
            </a:r>
            <a:r>
              <a:rPr lang="cs-CZ" altLang="cs-CZ" sz="2800" b="1" dirty="0" err="1" smtClean="0"/>
              <a:t>infectiosi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96221036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92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Faseta</vt:lpstr>
      <vt:lpstr>Stupňování - cvičení</vt:lpstr>
      <vt:lpstr>Prezentace aplikace PowerPoint</vt:lpstr>
      <vt:lpstr>Převeďte do opačného čísla: </vt:lpstr>
      <vt:lpstr>Spojte</vt:lpstr>
      <vt:lpstr>Stupňujte adjektiva v uvedených spojeních: </vt:lpstr>
      <vt:lpstr>Spojte a vyjádřete s výrazy – symptoma a remedium contra: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Stupňování - cvičení</dc:title>
  <dc:creator>Soňa Žákovská</dc:creator>
  <cp:lastModifiedBy>Soňa Žákovská</cp:lastModifiedBy>
  <cp:revision>5</cp:revision>
  <cp:lastPrinted>2015-12-14T09:30:53Z</cp:lastPrinted>
  <dcterms:created xsi:type="dcterms:W3CDTF">2015-12-07T10:11:54Z</dcterms:created>
  <dcterms:modified xsi:type="dcterms:W3CDTF">2015-12-14T09:32:57Z</dcterms:modified>
</cp:coreProperties>
</file>