
<file path=[Content_Types].xml><?xml version="1.0" encoding="utf-8"?>
<Types xmlns="http://schemas.openxmlformats.org/package/2006/content-types">
  <Default Extension="tmp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diagrams/data10.xml" ContentType="application/vnd.openxmlformats-officedocument.drawingml.diagramData+xml"/>
  <Override PartName="/ppt/diagrams/layout10.xml" ContentType="application/vnd.openxmlformats-officedocument.drawingml.diagramLayout+xml"/>
  <Override PartName="/ppt/diagrams/quickStyle10.xml" ContentType="application/vnd.openxmlformats-officedocument.drawingml.diagramStyle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ppt/diagrams/data11.xml" ContentType="application/vnd.openxmlformats-officedocument.drawingml.diagramData+xml"/>
  <Override PartName="/ppt/diagrams/layout11.xml" ContentType="application/vnd.openxmlformats-officedocument.drawingml.diagramLayout+xml"/>
  <Override PartName="/ppt/diagrams/quickStyle11.xml" ContentType="application/vnd.openxmlformats-officedocument.drawingml.diagramStyle+xml"/>
  <Override PartName="/ppt/diagrams/colors11.xml" ContentType="application/vnd.openxmlformats-officedocument.drawingml.diagramColors+xml"/>
  <Override PartName="/ppt/diagrams/drawing11.xml" ContentType="application/vnd.ms-office.drawingml.diagramDrawing+xml"/>
  <Override PartName="/ppt/diagrams/data12.xml" ContentType="application/vnd.openxmlformats-officedocument.drawingml.diagramData+xml"/>
  <Override PartName="/ppt/diagrams/layout12.xml" ContentType="application/vnd.openxmlformats-officedocument.drawingml.diagramLayout+xml"/>
  <Override PartName="/ppt/diagrams/quickStyle12.xml" ContentType="application/vnd.openxmlformats-officedocument.drawingml.diagramStyle+xml"/>
  <Override PartName="/ppt/diagrams/colors12.xml" ContentType="application/vnd.openxmlformats-officedocument.drawingml.diagramColors+xml"/>
  <Override PartName="/ppt/diagrams/drawing12.xml" ContentType="application/vnd.ms-office.drawingml.diagramDrawing+xml"/>
  <Override PartName="/ppt/notesSlides/notesSlide1.xml" ContentType="application/vnd.openxmlformats-officedocument.presentationml.notesSlide+xml"/>
  <Override PartName="/ppt/diagrams/data13.xml" ContentType="application/vnd.openxmlformats-officedocument.drawingml.diagramData+xml"/>
  <Override PartName="/ppt/diagrams/layout13.xml" ContentType="application/vnd.openxmlformats-officedocument.drawingml.diagramLayout+xml"/>
  <Override PartName="/ppt/diagrams/quickStyle13.xml" ContentType="application/vnd.openxmlformats-officedocument.drawingml.diagramStyle+xml"/>
  <Override PartName="/ppt/diagrams/colors13.xml" ContentType="application/vnd.openxmlformats-officedocument.drawingml.diagramColors+xml"/>
  <Override PartName="/ppt/diagrams/drawing13.xml" ContentType="application/vnd.ms-office.drawingml.diagramDrawing+xml"/>
  <Override PartName="/ppt/diagrams/data14.xml" ContentType="application/vnd.openxmlformats-officedocument.drawingml.diagramData+xml"/>
  <Override PartName="/ppt/diagrams/layout14.xml" ContentType="application/vnd.openxmlformats-officedocument.drawingml.diagramLayout+xml"/>
  <Override PartName="/ppt/diagrams/quickStyle14.xml" ContentType="application/vnd.openxmlformats-officedocument.drawingml.diagramStyle+xml"/>
  <Override PartName="/ppt/diagrams/colors14.xml" ContentType="application/vnd.openxmlformats-officedocument.drawingml.diagramColors+xml"/>
  <Override PartName="/ppt/diagrams/drawing1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8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94" r:id="rId24"/>
    <p:sldId id="279" r:id="rId25"/>
    <p:sldId id="280" r:id="rId26"/>
    <p:sldId id="282" r:id="rId27"/>
    <p:sldId id="283" r:id="rId28"/>
    <p:sldId id="285" r:id="rId29"/>
    <p:sldId id="286" r:id="rId30"/>
    <p:sldId id="287" r:id="rId31"/>
    <p:sldId id="288" r:id="rId32"/>
    <p:sldId id="289" r:id="rId33"/>
    <p:sldId id="290" r:id="rId34"/>
    <p:sldId id="291" r:id="rId35"/>
    <p:sldId id="292" r:id="rId36"/>
    <p:sldId id="293" r:id="rId37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58" autoAdjust="0"/>
    <p:restoredTop sz="94660"/>
  </p:normalViewPr>
  <p:slideViewPr>
    <p:cSldViewPr snapToGrid="0">
      <p:cViewPr varScale="1">
        <p:scale>
          <a:sx n="67" d="100"/>
          <a:sy n="67" d="100"/>
        </p:scale>
        <p:origin x="96" y="4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accent0_2">
  <dgm:title val=""/>
  <dgm:desc val=""/>
  <dgm:catLst>
    <dgm:cat type="mainScheme" pri="10200"/>
  </dgm:catLst>
  <dgm:styleLbl name="node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lig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l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f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con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align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trAlignAcc1">
    <dgm:fillClrLst meth="repeat">
      <a:schemeClr val="dk2">
        <a:alpha val="4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F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Align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B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fgAcc0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2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3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4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1"/>
    </dgm:linClrLst>
    <dgm:effectClrLst/>
    <dgm:txLinClrLst/>
    <dgm:txFillClrLst meth="repeat">
      <a:schemeClr val="dk2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2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0_2">
  <dgm:title val=""/>
  <dgm:desc val=""/>
  <dgm:catLst>
    <dgm:cat type="mainScheme" pri="10200"/>
  </dgm:catLst>
  <dgm:styleLbl name="node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lig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l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f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con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align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trAlignAcc1">
    <dgm:fillClrLst meth="repeat">
      <a:schemeClr val="dk2">
        <a:alpha val="4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F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Align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B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fgAcc0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2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3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4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1"/>
    </dgm:linClrLst>
    <dgm:effectClrLst/>
    <dgm:txLinClrLst/>
    <dgm:txFillClrLst meth="repeat">
      <a:schemeClr val="dk2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2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6E78682-9F45-4F97-A3FC-6EAE728D18EC}" type="doc">
      <dgm:prSet loTypeId="urn:microsoft.com/office/officeart/2005/8/layout/hProcess9" loCatId="process" qsTypeId="urn:microsoft.com/office/officeart/2005/8/quickstyle/simple1" qsCatId="simple" csTypeId="urn:microsoft.com/office/officeart/2005/8/colors/colorful2" csCatId="colorful" phldr="1"/>
      <dgm:spPr/>
    </dgm:pt>
    <dgm:pt modelId="{82D0DCAB-2DF8-4059-8143-94CF19C64E30}">
      <dgm:prSet phldrT="[Text]"/>
      <dgm:spPr/>
      <dgm:t>
        <a:bodyPr/>
        <a:lstStyle/>
        <a:p>
          <a:r>
            <a:rPr lang="cs-CZ" dirty="0" smtClean="0"/>
            <a:t>Porušení právní povinnosti</a:t>
          </a:r>
          <a:endParaRPr lang="cs-CZ" dirty="0"/>
        </a:p>
      </dgm:t>
    </dgm:pt>
    <dgm:pt modelId="{0DA588AF-547E-4747-931E-DC48EAFCC4DB}" type="parTrans" cxnId="{33A8249D-DBAA-4268-92F4-4EE76E1BDC70}">
      <dgm:prSet/>
      <dgm:spPr/>
      <dgm:t>
        <a:bodyPr/>
        <a:lstStyle/>
        <a:p>
          <a:endParaRPr lang="cs-CZ"/>
        </a:p>
      </dgm:t>
    </dgm:pt>
    <dgm:pt modelId="{34B3A686-6A6C-415F-9185-5A171E6A7918}" type="sibTrans" cxnId="{33A8249D-DBAA-4268-92F4-4EE76E1BDC70}">
      <dgm:prSet/>
      <dgm:spPr/>
      <dgm:t>
        <a:bodyPr/>
        <a:lstStyle/>
        <a:p>
          <a:endParaRPr lang="cs-CZ"/>
        </a:p>
      </dgm:t>
    </dgm:pt>
    <dgm:pt modelId="{8FBBEFA6-E364-40CB-AC10-394524D0D082}">
      <dgm:prSet phldrT="[Text]"/>
      <dgm:spPr/>
      <dgm:t>
        <a:bodyPr/>
        <a:lstStyle/>
        <a:p>
          <a:r>
            <a:rPr lang="cs-CZ" dirty="0" smtClean="0"/>
            <a:t>Příčinná souvislost</a:t>
          </a:r>
          <a:endParaRPr lang="cs-CZ" dirty="0"/>
        </a:p>
      </dgm:t>
    </dgm:pt>
    <dgm:pt modelId="{46AF3EB6-9EF2-4630-9765-018D82DD538B}" type="parTrans" cxnId="{5D7B6C66-6027-4E57-863B-F8E504890ACD}">
      <dgm:prSet/>
      <dgm:spPr/>
      <dgm:t>
        <a:bodyPr/>
        <a:lstStyle/>
        <a:p>
          <a:endParaRPr lang="cs-CZ"/>
        </a:p>
      </dgm:t>
    </dgm:pt>
    <dgm:pt modelId="{E69442C7-F1DB-481F-8941-F7A8370F25EC}" type="sibTrans" cxnId="{5D7B6C66-6027-4E57-863B-F8E504890ACD}">
      <dgm:prSet/>
      <dgm:spPr/>
      <dgm:t>
        <a:bodyPr/>
        <a:lstStyle/>
        <a:p>
          <a:endParaRPr lang="cs-CZ"/>
        </a:p>
      </dgm:t>
    </dgm:pt>
    <dgm:pt modelId="{D868B3D2-0462-4CD5-A4CB-6D13AAF940DD}">
      <dgm:prSet phldrT="[Text]"/>
      <dgm:spPr/>
      <dgm:t>
        <a:bodyPr/>
        <a:lstStyle/>
        <a:p>
          <a:r>
            <a:rPr lang="cs-CZ" dirty="0" smtClean="0"/>
            <a:t>Škoda/porušení právem chráněného zájmu </a:t>
          </a:r>
          <a:endParaRPr lang="cs-CZ" dirty="0"/>
        </a:p>
      </dgm:t>
    </dgm:pt>
    <dgm:pt modelId="{FDCFD825-698D-4E4E-A5C9-CF8FC4321FB2}" type="parTrans" cxnId="{AAE64D3B-F43E-440F-949D-96EEF382128B}">
      <dgm:prSet/>
      <dgm:spPr/>
      <dgm:t>
        <a:bodyPr/>
        <a:lstStyle/>
        <a:p>
          <a:endParaRPr lang="cs-CZ"/>
        </a:p>
      </dgm:t>
    </dgm:pt>
    <dgm:pt modelId="{BC953A2A-1F84-49C5-AD49-C43F319458F7}" type="sibTrans" cxnId="{AAE64D3B-F43E-440F-949D-96EEF382128B}">
      <dgm:prSet/>
      <dgm:spPr/>
      <dgm:t>
        <a:bodyPr/>
        <a:lstStyle/>
        <a:p>
          <a:endParaRPr lang="cs-CZ"/>
        </a:p>
      </dgm:t>
    </dgm:pt>
    <dgm:pt modelId="{28A1986A-0A2D-4C57-B38B-70BE5B4C5578}" type="pres">
      <dgm:prSet presAssocID="{E6E78682-9F45-4F97-A3FC-6EAE728D18EC}" presName="CompostProcess" presStyleCnt="0">
        <dgm:presLayoutVars>
          <dgm:dir/>
          <dgm:resizeHandles val="exact"/>
        </dgm:presLayoutVars>
      </dgm:prSet>
      <dgm:spPr/>
    </dgm:pt>
    <dgm:pt modelId="{88F4B9F3-8E4E-4CC6-B36D-6AA6CB437AFC}" type="pres">
      <dgm:prSet presAssocID="{E6E78682-9F45-4F97-A3FC-6EAE728D18EC}" presName="arrow" presStyleLbl="bgShp" presStyleIdx="0" presStyleCnt="1"/>
      <dgm:spPr/>
    </dgm:pt>
    <dgm:pt modelId="{CDB6E269-A806-4C24-8CBB-323F4941AA26}" type="pres">
      <dgm:prSet presAssocID="{E6E78682-9F45-4F97-A3FC-6EAE728D18EC}" presName="linearProcess" presStyleCnt="0"/>
      <dgm:spPr/>
    </dgm:pt>
    <dgm:pt modelId="{CE714229-4FDB-44DC-993E-48CE13974932}" type="pres">
      <dgm:prSet presAssocID="{82D0DCAB-2DF8-4059-8143-94CF19C64E30}" presName="text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F269F10-D311-41D9-A08E-D09EB9397621}" type="pres">
      <dgm:prSet presAssocID="{34B3A686-6A6C-415F-9185-5A171E6A7918}" presName="sibTrans" presStyleCnt="0"/>
      <dgm:spPr/>
    </dgm:pt>
    <dgm:pt modelId="{0F8AB609-0B9C-42D2-ADB8-B0CDEF09A769}" type="pres">
      <dgm:prSet presAssocID="{8FBBEFA6-E364-40CB-AC10-394524D0D082}" presName="text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3A0D40A-9BE0-4527-AA78-CF85501F151E}" type="pres">
      <dgm:prSet presAssocID="{E69442C7-F1DB-481F-8941-F7A8370F25EC}" presName="sibTrans" presStyleCnt="0"/>
      <dgm:spPr/>
    </dgm:pt>
    <dgm:pt modelId="{8B4FE3F0-24A0-468E-BC57-0C15AD6D5069}" type="pres">
      <dgm:prSet presAssocID="{D868B3D2-0462-4CD5-A4CB-6D13AAF940DD}" presName="text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5D7B6C66-6027-4E57-863B-F8E504890ACD}" srcId="{E6E78682-9F45-4F97-A3FC-6EAE728D18EC}" destId="{8FBBEFA6-E364-40CB-AC10-394524D0D082}" srcOrd="1" destOrd="0" parTransId="{46AF3EB6-9EF2-4630-9765-018D82DD538B}" sibTransId="{E69442C7-F1DB-481F-8941-F7A8370F25EC}"/>
    <dgm:cxn modelId="{33A8249D-DBAA-4268-92F4-4EE76E1BDC70}" srcId="{E6E78682-9F45-4F97-A3FC-6EAE728D18EC}" destId="{82D0DCAB-2DF8-4059-8143-94CF19C64E30}" srcOrd="0" destOrd="0" parTransId="{0DA588AF-547E-4747-931E-DC48EAFCC4DB}" sibTransId="{34B3A686-6A6C-415F-9185-5A171E6A7918}"/>
    <dgm:cxn modelId="{AAE64D3B-F43E-440F-949D-96EEF382128B}" srcId="{E6E78682-9F45-4F97-A3FC-6EAE728D18EC}" destId="{D868B3D2-0462-4CD5-A4CB-6D13AAF940DD}" srcOrd="2" destOrd="0" parTransId="{FDCFD825-698D-4E4E-A5C9-CF8FC4321FB2}" sibTransId="{BC953A2A-1F84-49C5-AD49-C43F319458F7}"/>
    <dgm:cxn modelId="{898928C7-B468-48E5-A6CE-2F67EBAD4C8D}" type="presOf" srcId="{E6E78682-9F45-4F97-A3FC-6EAE728D18EC}" destId="{28A1986A-0A2D-4C57-B38B-70BE5B4C5578}" srcOrd="0" destOrd="0" presId="urn:microsoft.com/office/officeart/2005/8/layout/hProcess9"/>
    <dgm:cxn modelId="{9456E914-1F30-4B35-BA0C-8915EC9C260F}" type="presOf" srcId="{D868B3D2-0462-4CD5-A4CB-6D13AAF940DD}" destId="{8B4FE3F0-24A0-468E-BC57-0C15AD6D5069}" srcOrd="0" destOrd="0" presId="urn:microsoft.com/office/officeart/2005/8/layout/hProcess9"/>
    <dgm:cxn modelId="{7A2E83FD-3BB2-4D96-AF8D-865D094AB63A}" type="presOf" srcId="{82D0DCAB-2DF8-4059-8143-94CF19C64E30}" destId="{CE714229-4FDB-44DC-993E-48CE13974932}" srcOrd="0" destOrd="0" presId="urn:microsoft.com/office/officeart/2005/8/layout/hProcess9"/>
    <dgm:cxn modelId="{C06BA589-AA5D-47C7-9C72-A613D0037220}" type="presOf" srcId="{8FBBEFA6-E364-40CB-AC10-394524D0D082}" destId="{0F8AB609-0B9C-42D2-ADB8-B0CDEF09A769}" srcOrd="0" destOrd="0" presId="urn:microsoft.com/office/officeart/2005/8/layout/hProcess9"/>
    <dgm:cxn modelId="{ECA9501D-19D5-4CBD-AD84-A5B0A8D0CF5B}" type="presParOf" srcId="{28A1986A-0A2D-4C57-B38B-70BE5B4C5578}" destId="{88F4B9F3-8E4E-4CC6-B36D-6AA6CB437AFC}" srcOrd="0" destOrd="0" presId="urn:microsoft.com/office/officeart/2005/8/layout/hProcess9"/>
    <dgm:cxn modelId="{7209B16E-BADD-4892-B15A-A17FEB15F1A2}" type="presParOf" srcId="{28A1986A-0A2D-4C57-B38B-70BE5B4C5578}" destId="{CDB6E269-A806-4C24-8CBB-323F4941AA26}" srcOrd="1" destOrd="0" presId="urn:microsoft.com/office/officeart/2005/8/layout/hProcess9"/>
    <dgm:cxn modelId="{46F7007F-3896-4F6A-9875-EF8378317120}" type="presParOf" srcId="{CDB6E269-A806-4C24-8CBB-323F4941AA26}" destId="{CE714229-4FDB-44DC-993E-48CE13974932}" srcOrd="0" destOrd="0" presId="urn:microsoft.com/office/officeart/2005/8/layout/hProcess9"/>
    <dgm:cxn modelId="{39B1D2CF-8252-4BAF-874E-0C0407E2ABD9}" type="presParOf" srcId="{CDB6E269-A806-4C24-8CBB-323F4941AA26}" destId="{7F269F10-D311-41D9-A08E-D09EB9397621}" srcOrd="1" destOrd="0" presId="urn:microsoft.com/office/officeart/2005/8/layout/hProcess9"/>
    <dgm:cxn modelId="{F59B9FDA-7C0A-4618-B53D-A376D2D63253}" type="presParOf" srcId="{CDB6E269-A806-4C24-8CBB-323F4941AA26}" destId="{0F8AB609-0B9C-42D2-ADB8-B0CDEF09A769}" srcOrd="2" destOrd="0" presId="urn:microsoft.com/office/officeart/2005/8/layout/hProcess9"/>
    <dgm:cxn modelId="{E5F3976A-4546-42C7-9309-3C1F27E3B518}" type="presParOf" srcId="{CDB6E269-A806-4C24-8CBB-323F4941AA26}" destId="{B3A0D40A-9BE0-4527-AA78-CF85501F151E}" srcOrd="3" destOrd="0" presId="urn:microsoft.com/office/officeart/2005/8/layout/hProcess9"/>
    <dgm:cxn modelId="{CCE0ACD7-8314-434A-8343-E4D6D65509A4}" type="presParOf" srcId="{CDB6E269-A806-4C24-8CBB-323F4941AA26}" destId="{8B4FE3F0-24A0-468E-BC57-0C15AD6D5069}" srcOrd="4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F9F611DA-596F-43BD-9058-584C67992036}" type="doc">
      <dgm:prSet loTypeId="urn:microsoft.com/office/officeart/2005/8/layout/chevron1" loCatId="process" qsTypeId="urn:microsoft.com/office/officeart/2005/8/quickstyle/simple1" qsCatId="simple" csTypeId="urn:microsoft.com/office/officeart/2005/8/colors/accent1_2" csCatId="accent1" phldr="1"/>
      <dgm:spPr/>
    </dgm:pt>
    <dgm:pt modelId="{4D941B10-5F59-47DF-A397-A9F77AD86B35}">
      <dgm:prSet phldrT="[Text]"/>
      <dgm:spPr/>
      <dgm:t>
        <a:bodyPr/>
        <a:lstStyle/>
        <a:p>
          <a:r>
            <a:rPr lang="cs-CZ" dirty="0" smtClean="0"/>
            <a:t>Skutečná škoda</a:t>
          </a:r>
          <a:endParaRPr lang="cs-CZ" dirty="0"/>
        </a:p>
      </dgm:t>
    </dgm:pt>
    <dgm:pt modelId="{6E7BB624-2D2E-4EB0-ACC7-6107B24A17D9}" type="parTrans" cxnId="{C1839C54-71F9-4620-9D01-F855D80F88FC}">
      <dgm:prSet/>
      <dgm:spPr/>
      <dgm:t>
        <a:bodyPr/>
        <a:lstStyle/>
        <a:p>
          <a:endParaRPr lang="cs-CZ"/>
        </a:p>
      </dgm:t>
    </dgm:pt>
    <dgm:pt modelId="{50EAC69C-A6C2-4467-A09A-0B01BA7A7C58}" type="sibTrans" cxnId="{C1839C54-71F9-4620-9D01-F855D80F88FC}">
      <dgm:prSet/>
      <dgm:spPr/>
      <dgm:t>
        <a:bodyPr/>
        <a:lstStyle/>
        <a:p>
          <a:endParaRPr lang="cs-CZ"/>
        </a:p>
      </dgm:t>
    </dgm:pt>
    <dgm:pt modelId="{F88CC4D5-660B-42D9-B06D-1D7F2211B7A6}">
      <dgm:prSet phldrT="[Text]"/>
      <dgm:spPr/>
      <dgm:t>
        <a:bodyPr/>
        <a:lstStyle/>
        <a:p>
          <a:r>
            <a:rPr lang="cs-CZ" dirty="0" smtClean="0"/>
            <a:t>Ušlý zisk</a:t>
          </a:r>
          <a:endParaRPr lang="cs-CZ" dirty="0"/>
        </a:p>
      </dgm:t>
    </dgm:pt>
    <dgm:pt modelId="{172E7999-75FD-4549-8C9C-62F7B4D8A995}" type="parTrans" cxnId="{B6B4C2B9-BD34-4420-A786-6A599E0C9E3C}">
      <dgm:prSet/>
      <dgm:spPr/>
      <dgm:t>
        <a:bodyPr/>
        <a:lstStyle/>
        <a:p>
          <a:endParaRPr lang="cs-CZ"/>
        </a:p>
      </dgm:t>
    </dgm:pt>
    <dgm:pt modelId="{2A925C84-0564-45C0-85A6-4DF158D8BBBF}" type="sibTrans" cxnId="{B6B4C2B9-BD34-4420-A786-6A599E0C9E3C}">
      <dgm:prSet/>
      <dgm:spPr/>
      <dgm:t>
        <a:bodyPr/>
        <a:lstStyle/>
        <a:p>
          <a:endParaRPr lang="cs-CZ"/>
        </a:p>
      </dgm:t>
    </dgm:pt>
    <dgm:pt modelId="{6F9111CD-68B9-4D78-BBDE-78D478B305E2}" type="pres">
      <dgm:prSet presAssocID="{F9F611DA-596F-43BD-9058-584C67992036}" presName="Name0" presStyleCnt="0">
        <dgm:presLayoutVars>
          <dgm:dir/>
          <dgm:animLvl val="lvl"/>
          <dgm:resizeHandles val="exact"/>
        </dgm:presLayoutVars>
      </dgm:prSet>
      <dgm:spPr/>
    </dgm:pt>
    <dgm:pt modelId="{955539B5-0E0D-4041-893D-D104F9B96070}" type="pres">
      <dgm:prSet presAssocID="{4D941B10-5F59-47DF-A397-A9F77AD86B35}" presName="parTxOnly" presStyleLbl="node1" presStyleIdx="0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0CC3500-A076-42C5-9EE2-A3045B92D21D}" type="pres">
      <dgm:prSet presAssocID="{50EAC69C-A6C2-4467-A09A-0B01BA7A7C58}" presName="parTxOnlySpace" presStyleCnt="0"/>
      <dgm:spPr/>
    </dgm:pt>
    <dgm:pt modelId="{6AAA8311-0911-4B79-8ACB-55D78CD81229}" type="pres">
      <dgm:prSet presAssocID="{F88CC4D5-660B-42D9-B06D-1D7F2211B7A6}" presName="parTxOnly" presStyleLbl="node1" presStyleIdx="1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C1839C54-71F9-4620-9D01-F855D80F88FC}" srcId="{F9F611DA-596F-43BD-9058-584C67992036}" destId="{4D941B10-5F59-47DF-A397-A9F77AD86B35}" srcOrd="0" destOrd="0" parTransId="{6E7BB624-2D2E-4EB0-ACC7-6107B24A17D9}" sibTransId="{50EAC69C-A6C2-4467-A09A-0B01BA7A7C58}"/>
    <dgm:cxn modelId="{5D82B10B-B816-46FC-8D20-3B9B9E5E6DE1}" type="presOf" srcId="{F9F611DA-596F-43BD-9058-584C67992036}" destId="{6F9111CD-68B9-4D78-BBDE-78D478B305E2}" srcOrd="0" destOrd="0" presId="urn:microsoft.com/office/officeart/2005/8/layout/chevron1"/>
    <dgm:cxn modelId="{CCE3D0D4-23F3-4386-AA0E-58348E833F23}" type="presOf" srcId="{F88CC4D5-660B-42D9-B06D-1D7F2211B7A6}" destId="{6AAA8311-0911-4B79-8ACB-55D78CD81229}" srcOrd="0" destOrd="0" presId="urn:microsoft.com/office/officeart/2005/8/layout/chevron1"/>
    <dgm:cxn modelId="{7A1900C4-5DD6-4105-B7F0-C7E746D2C6EF}" type="presOf" srcId="{4D941B10-5F59-47DF-A397-A9F77AD86B35}" destId="{955539B5-0E0D-4041-893D-D104F9B96070}" srcOrd="0" destOrd="0" presId="urn:microsoft.com/office/officeart/2005/8/layout/chevron1"/>
    <dgm:cxn modelId="{B6B4C2B9-BD34-4420-A786-6A599E0C9E3C}" srcId="{F9F611DA-596F-43BD-9058-584C67992036}" destId="{F88CC4D5-660B-42D9-B06D-1D7F2211B7A6}" srcOrd="1" destOrd="0" parTransId="{172E7999-75FD-4549-8C9C-62F7B4D8A995}" sibTransId="{2A925C84-0564-45C0-85A6-4DF158D8BBBF}"/>
    <dgm:cxn modelId="{F2079366-C108-422B-93EB-8F2836341D18}" type="presParOf" srcId="{6F9111CD-68B9-4D78-BBDE-78D478B305E2}" destId="{955539B5-0E0D-4041-893D-D104F9B96070}" srcOrd="0" destOrd="0" presId="urn:microsoft.com/office/officeart/2005/8/layout/chevron1"/>
    <dgm:cxn modelId="{8DBF968C-DB83-4C7E-B85D-30CE7D8FAE6A}" type="presParOf" srcId="{6F9111CD-68B9-4D78-BBDE-78D478B305E2}" destId="{E0CC3500-A076-42C5-9EE2-A3045B92D21D}" srcOrd="1" destOrd="0" presId="urn:microsoft.com/office/officeart/2005/8/layout/chevron1"/>
    <dgm:cxn modelId="{178A6C55-C188-45C4-BEEA-815D97F1EA16}" type="presParOf" srcId="{6F9111CD-68B9-4D78-BBDE-78D478B305E2}" destId="{6AAA8311-0911-4B79-8ACB-55D78CD81229}" srcOrd="2" destOrd="0" presId="urn:microsoft.com/office/officeart/2005/8/layout/chevro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0A105295-592D-4DB6-A9B2-55EFAA9FB953}" type="doc">
      <dgm:prSet loTypeId="urn:microsoft.com/office/officeart/2005/8/layout/hierarchy4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cs-CZ"/>
        </a:p>
      </dgm:t>
    </dgm:pt>
    <dgm:pt modelId="{E6CF5E38-26EF-42C6-AE35-20A43B984956}">
      <dgm:prSet/>
      <dgm:spPr/>
      <dgm:t>
        <a:bodyPr/>
        <a:lstStyle/>
        <a:p>
          <a:pPr rtl="0"/>
          <a:r>
            <a:rPr lang="cs-CZ" dirty="0" smtClean="0"/>
            <a:t>Při ublížení na zdraví odčiní škůdce újmu poškozeného peněžitou náhradou, vyvažující:</a:t>
          </a:r>
          <a:endParaRPr lang="cs-CZ" dirty="0"/>
        </a:p>
      </dgm:t>
    </dgm:pt>
    <dgm:pt modelId="{D8116317-4DFB-45FF-85DA-EA4024468153}" type="parTrans" cxnId="{18598A48-4F63-4746-8A66-181348AC2ECB}">
      <dgm:prSet/>
      <dgm:spPr/>
      <dgm:t>
        <a:bodyPr/>
        <a:lstStyle/>
        <a:p>
          <a:endParaRPr lang="cs-CZ"/>
        </a:p>
      </dgm:t>
    </dgm:pt>
    <dgm:pt modelId="{A2F576B3-97C1-423C-9111-435E5442D84D}" type="sibTrans" cxnId="{18598A48-4F63-4746-8A66-181348AC2ECB}">
      <dgm:prSet/>
      <dgm:spPr/>
      <dgm:t>
        <a:bodyPr/>
        <a:lstStyle/>
        <a:p>
          <a:endParaRPr lang="cs-CZ"/>
        </a:p>
      </dgm:t>
    </dgm:pt>
    <dgm:pt modelId="{D9BFD890-0A5F-4787-8583-A6CFCD02B06F}">
      <dgm:prSet/>
      <dgm:spPr/>
      <dgm:t>
        <a:bodyPr/>
        <a:lstStyle/>
        <a:p>
          <a:pPr rtl="0"/>
          <a:r>
            <a:rPr lang="cs-CZ" dirty="0" smtClean="0"/>
            <a:t>plně vytrpěné bolesti a další nemajetkové újmy; </a:t>
          </a:r>
          <a:endParaRPr lang="cs-CZ" dirty="0"/>
        </a:p>
      </dgm:t>
    </dgm:pt>
    <dgm:pt modelId="{D2E5BDB7-B3A0-4C83-85FB-E0EFF946F212}" type="parTrans" cxnId="{7E0F82CB-12C6-4FCF-9E58-1CBC3DF2E9EC}">
      <dgm:prSet/>
      <dgm:spPr/>
      <dgm:t>
        <a:bodyPr/>
        <a:lstStyle/>
        <a:p>
          <a:endParaRPr lang="cs-CZ"/>
        </a:p>
      </dgm:t>
    </dgm:pt>
    <dgm:pt modelId="{0840C77A-23AE-4EC7-A6AB-DE83635227CA}" type="sibTrans" cxnId="{7E0F82CB-12C6-4FCF-9E58-1CBC3DF2E9EC}">
      <dgm:prSet/>
      <dgm:spPr/>
      <dgm:t>
        <a:bodyPr/>
        <a:lstStyle/>
        <a:p>
          <a:endParaRPr lang="cs-CZ"/>
        </a:p>
      </dgm:t>
    </dgm:pt>
    <dgm:pt modelId="{D6B4BA85-34F4-40E6-BA07-5EDE4DFF26B9}">
      <dgm:prSet/>
      <dgm:spPr/>
      <dgm:t>
        <a:bodyPr/>
        <a:lstStyle/>
        <a:p>
          <a:pPr rtl="0"/>
          <a:r>
            <a:rPr lang="cs-CZ" dirty="0" smtClean="0"/>
            <a:t>ztížení společenského uplatnění</a:t>
          </a:r>
          <a:endParaRPr lang="cs-CZ" dirty="0"/>
        </a:p>
      </dgm:t>
    </dgm:pt>
    <dgm:pt modelId="{FA29559F-EE09-422A-94BA-A9703002396C}" type="parTrans" cxnId="{72D73BAA-A41B-4A44-91D8-49211EF429AC}">
      <dgm:prSet/>
      <dgm:spPr/>
      <dgm:t>
        <a:bodyPr/>
        <a:lstStyle/>
        <a:p>
          <a:endParaRPr lang="cs-CZ"/>
        </a:p>
      </dgm:t>
    </dgm:pt>
    <dgm:pt modelId="{6DC12BBB-0897-44FD-A5F2-E14D6A062356}" type="sibTrans" cxnId="{72D73BAA-A41B-4A44-91D8-49211EF429AC}">
      <dgm:prSet/>
      <dgm:spPr/>
      <dgm:t>
        <a:bodyPr/>
        <a:lstStyle/>
        <a:p>
          <a:endParaRPr lang="cs-CZ"/>
        </a:p>
      </dgm:t>
    </dgm:pt>
    <dgm:pt modelId="{631D17F9-78C5-4CB1-BA2E-2332D406ECFC}">
      <dgm:prSet/>
      <dgm:spPr/>
      <dgm:t>
        <a:bodyPr/>
        <a:lstStyle/>
        <a:p>
          <a:pPr rtl="0"/>
          <a:r>
            <a:rPr lang="cs-CZ" dirty="0" smtClean="0"/>
            <a:t>vznikla-li poškozením zdraví překážka lepší budoucnosti poškozeného. Nelze-li výši náhrady takto určit, stanoví se podle zásad slušnosti. </a:t>
          </a:r>
          <a:endParaRPr lang="cs-CZ" dirty="0"/>
        </a:p>
      </dgm:t>
    </dgm:pt>
    <dgm:pt modelId="{6E6096AB-8107-48C5-8C72-DA81C184A7DE}" type="parTrans" cxnId="{EE22A4D7-EAE4-454C-8728-87121225EA6A}">
      <dgm:prSet/>
      <dgm:spPr/>
      <dgm:t>
        <a:bodyPr/>
        <a:lstStyle/>
        <a:p>
          <a:endParaRPr lang="cs-CZ"/>
        </a:p>
      </dgm:t>
    </dgm:pt>
    <dgm:pt modelId="{7507D39F-4D87-431E-A3E2-E43689613A78}" type="sibTrans" cxnId="{EE22A4D7-EAE4-454C-8728-87121225EA6A}">
      <dgm:prSet/>
      <dgm:spPr/>
      <dgm:t>
        <a:bodyPr/>
        <a:lstStyle/>
        <a:p>
          <a:endParaRPr lang="cs-CZ"/>
        </a:p>
      </dgm:t>
    </dgm:pt>
    <dgm:pt modelId="{3A568D10-C099-46AE-93E9-47DD691429C8}" type="pres">
      <dgm:prSet presAssocID="{0A105295-592D-4DB6-A9B2-55EFAA9FB953}" presName="Name0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cs-CZ"/>
        </a:p>
      </dgm:t>
    </dgm:pt>
    <dgm:pt modelId="{73BABEED-7EEA-4BCD-B14C-EB66C864C2B0}" type="pres">
      <dgm:prSet presAssocID="{E6CF5E38-26EF-42C6-AE35-20A43B984956}" presName="vertOne" presStyleCnt="0"/>
      <dgm:spPr/>
    </dgm:pt>
    <dgm:pt modelId="{9CE3E8FF-6530-4847-A9D5-0CDE37FE2779}" type="pres">
      <dgm:prSet presAssocID="{E6CF5E38-26EF-42C6-AE35-20A43B984956}" presName="txOn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1A31FF50-E725-4433-A798-F76D3BCDE083}" type="pres">
      <dgm:prSet presAssocID="{E6CF5E38-26EF-42C6-AE35-20A43B984956}" presName="parTransOne" presStyleCnt="0"/>
      <dgm:spPr/>
    </dgm:pt>
    <dgm:pt modelId="{8CD2A8D6-83E3-45B3-A050-94679B6DC088}" type="pres">
      <dgm:prSet presAssocID="{E6CF5E38-26EF-42C6-AE35-20A43B984956}" presName="horzOne" presStyleCnt="0"/>
      <dgm:spPr/>
    </dgm:pt>
    <dgm:pt modelId="{650284DD-9F50-410D-A287-467DC1988091}" type="pres">
      <dgm:prSet presAssocID="{D9BFD890-0A5F-4787-8583-A6CFCD02B06F}" presName="vertTwo" presStyleCnt="0"/>
      <dgm:spPr/>
    </dgm:pt>
    <dgm:pt modelId="{39A7D9D6-259F-4842-B20E-C71A8DB570AE}" type="pres">
      <dgm:prSet presAssocID="{D9BFD890-0A5F-4787-8583-A6CFCD02B06F}" presName="txTwo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D6D462D0-3A91-456E-8956-57672DD241FD}" type="pres">
      <dgm:prSet presAssocID="{D9BFD890-0A5F-4787-8583-A6CFCD02B06F}" presName="horzTwo" presStyleCnt="0"/>
      <dgm:spPr/>
    </dgm:pt>
    <dgm:pt modelId="{9DB9A3A1-2560-46FC-9E08-EF97D063CE94}" type="pres">
      <dgm:prSet presAssocID="{0840C77A-23AE-4EC7-A6AB-DE83635227CA}" presName="sibSpaceTwo" presStyleCnt="0"/>
      <dgm:spPr/>
    </dgm:pt>
    <dgm:pt modelId="{A9851EC9-4D57-4E83-80D6-5313779C42C1}" type="pres">
      <dgm:prSet presAssocID="{D6B4BA85-34F4-40E6-BA07-5EDE4DFF26B9}" presName="vertTwo" presStyleCnt="0"/>
      <dgm:spPr/>
    </dgm:pt>
    <dgm:pt modelId="{CACFCF01-A470-408F-BD39-F421D44DEE85}" type="pres">
      <dgm:prSet presAssocID="{D6B4BA85-34F4-40E6-BA07-5EDE4DFF26B9}" presName="txTwo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47481258-077C-4398-96C0-C1FA35C640C2}" type="pres">
      <dgm:prSet presAssocID="{D6B4BA85-34F4-40E6-BA07-5EDE4DFF26B9}" presName="parTransTwo" presStyleCnt="0"/>
      <dgm:spPr/>
    </dgm:pt>
    <dgm:pt modelId="{E368670C-3F28-450D-81B5-4B770C8E4B03}" type="pres">
      <dgm:prSet presAssocID="{D6B4BA85-34F4-40E6-BA07-5EDE4DFF26B9}" presName="horzTwo" presStyleCnt="0"/>
      <dgm:spPr/>
    </dgm:pt>
    <dgm:pt modelId="{1684072A-E88F-46B5-A9B7-87096EE87368}" type="pres">
      <dgm:prSet presAssocID="{631D17F9-78C5-4CB1-BA2E-2332D406ECFC}" presName="vertThree" presStyleCnt="0"/>
      <dgm:spPr/>
    </dgm:pt>
    <dgm:pt modelId="{D7132BFF-6415-4FB1-97EA-755039D06275}" type="pres">
      <dgm:prSet presAssocID="{631D17F9-78C5-4CB1-BA2E-2332D406ECFC}" presName="txThree" presStyleLbl="node3" presStyleIdx="0" presStyleCnt="1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7B342249-8C45-4442-AD11-02072AD5C9B7}" type="pres">
      <dgm:prSet presAssocID="{631D17F9-78C5-4CB1-BA2E-2332D406ECFC}" presName="horzThree" presStyleCnt="0"/>
      <dgm:spPr/>
    </dgm:pt>
  </dgm:ptLst>
  <dgm:cxnLst>
    <dgm:cxn modelId="{393F3D3E-A8D7-40CD-8526-25133DD7B19F}" type="presOf" srcId="{0A105295-592D-4DB6-A9B2-55EFAA9FB953}" destId="{3A568D10-C099-46AE-93E9-47DD691429C8}" srcOrd="0" destOrd="0" presId="urn:microsoft.com/office/officeart/2005/8/layout/hierarchy4"/>
    <dgm:cxn modelId="{5C96736A-A4EF-4C84-9082-CCFA62685F6C}" type="presOf" srcId="{631D17F9-78C5-4CB1-BA2E-2332D406ECFC}" destId="{D7132BFF-6415-4FB1-97EA-755039D06275}" srcOrd="0" destOrd="0" presId="urn:microsoft.com/office/officeart/2005/8/layout/hierarchy4"/>
    <dgm:cxn modelId="{00F22529-703A-466D-822A-CDFE364E0BD3}" type="presOf" srcId="{D9BFD890-0A5F-4787-8583-A6CFCD02B06F}" destId="{39A7D9D6-259F-4842-B20E-C71A8DB570AE}" srcOrd="0" destOrd="0" presId="urn:microsoft.com/office/officeart/2005/8/layout/hierarchy4"/>
    <dgm:cxn modelId="{EE22A4D7-EAE4-454C-8728-87121225EA6A}" srcId="{D6B4BA85-34F4-40E6-BA07-5EDE4DFF26B9}" destId="{631D17F9-78C5-4CB1-BA2E-2332D406ECFC}" srcOrd="0" destOrd="0" parTransId="{6E6096AB-8107-48C5-8C72-DA81C184A7DE}" sibTransId="{7507D39F-4D87-431E-A3E2-E43689613A78}"/>
    <dgm:cxn modelId="{7E0F82CB-12C6-4FCF-9E58-1CBC3DF2E9EC}" srcId="{E6CF5E38-26EF-42C6-AE35-20A43B984956}" destId="{D9BFD890-0A5F-4787-8583-A6CFCD02B06F}" srcOrd="0" destOrd="0" parTransId="{D2E5BDB7-B3A0-4C83-85FB-E0EFF946F212}" sibTransId="{0840C77A-23AE-4EC7-A6AB-DE83635227CA}"/>
    <dgm:cxn modelId="{387757FF-C59D-4A09-A007-DA47ACF85936}" type="presOf" srcId="{D6B4BA85-34F4-40E6-BA07-5EDE4DFF26B9}" destId="{CACFCF01-A470-408F-BD39-F421D44DEE85}" srcOrd="0" destOrd="0" presId="urn:microsoft.com/office/officeart/2005/8/layout/hierarchy4"/>
    <dgm:cxn modelId="{72D73BAA-A41B-4A44-91D8-49211EF429AC}" srcId="{E6CF5E38-26EF-42C6-AE35-20A43B984956}" destId="{D6B4BA85-34F4-40E6-BA07-5EDE4DFF26B9}" srcOrd="1" destOrd="0" parTransId="{FA29559F-EE09-422A-94BA-A9703002396C}" sibTransId="{6DC12BBB-0897-44FD-A5F2-E14D6A062356}"/>
    <dgm:cxn modelId="{D2E85397-588E-4F94-9E12-1B6FD5098628}" type="presOf" srcId="{E6CF5E38-26EF-42C6-AE35-20A43B984956}" destId="{9CE3E8FF-6530-4847-A9D5-0CDE37FE2779}" srcOrd="0" destOrd="0" presId="urn:microsoft.com/office/officeart/2005/8/layout/hierarchy4"/>
    <dgm:cxn modelId="{18598A48-4F63-4746-8A66-181348AC2ECB}" srcId="{0A105295-592D-4DB6-A9B2-55EFAA9FB953}" destId="{E6CF5E38-26EF-42C6-AE35-20A43B984956}" srcOrd="0" destOrd="0" parTransId="{D8116317-4DFB-45FF-85DA-EA4024468153}" sibTransId="{A2F576B3-97C1-423C-9111-435E5442D84D}"/>
    <dgm:cxn modelId="{51903F15-5508-4536-9DE6-F7EAB2E12677}" type="presParOf" srcId="{3A568D10-C099-46AE-93E9-47DD691429C8}" destId="{73BABEED-7EEA-4BCD-B14C-EB66C864C2B0}" srcOrd="0" destOrd="0" presId="urn:microsoft.com/office/officeart/2005/8/layout/hierarchy4"/>
    <dgm:cxn modelId="{35FECC8B-18D9-42E6-8C17-BD55D8379207}" type="presParOf" srcId="{73BABEED-7EEA-4BCD-B14C-EB66C864C2B0}" destId="{9CE3E8FF-6530-4847-A9D5-0CDE37FE2779}" srcOrd="0" destOrd="0" presId="urn:microsoft.com/office/officeart/2005/8/layout/hierarchy4"/>
    <dgm:cxn modelId="{0089CFBE-0612-4D8C-A84C-F445F60D0F47}" type="presParOf" srcId="{73BABEED-7EEA-4BCD-B14C-EB66C864C2B0}" destId="{1A31FF50-E725-4433-A798-F76D3BCDE083}" srcOrd="1" destOrd="0" presId="urn:microsoft.com/office/officeart/2005/8/layout/hierarchy4"/>
    <dgm:cxn modelId="{F6473C1C-04CA-4724-AE35-17D343D0DEAB}" type="presParOf" srcId="{73BABEED-7EEA-4BCD-B14C-EB66C864C2B0}" destId="{8CD2A8D6-83E3-45B3-A050-94679B6DC088}" srcOrd="2" destOrd="0" presId="urn:microsoft.com/office/officeart/2005/8/layout/hierarchy4"/>
    <dgm:cxn modelId="{76150940-3737-43D3-9D87-CEC3C5677C52}" type="presParOf" srcId="{8CD2A8D6-83E3-45B3-A050-94679B6DC088}" destId="{650284DD-9F50-410D-A287-467DC1988091}" srcOrd="0" destOrd="0" presId="urn:microsoft.com/office/officeart/2005/8/layout/hierarchy4"/>
    <dgm:cxn modelId="{7B68ADEE-9A6F-4CA3-9F11-08B0CC78B45E}" type="presParOf" srcId="{650284DD-9F50-410D-A287-467DC1988091}" destId="{39A7D9D6-259F-4842-B20E-C71A8DB570AE}" srcOrd="0" destOrd="0" presId="urn:microsoft.com/office/officeart/2005/8/layout/hierarchy4"/>
    <dgm:cxn modelId="{8CFBC649-DA33-485E-ACDD-94EB230AD3D0}" type="presParOf" srcId="{650284DD-9F50-410D-A287-467DC1988091}" destId="{D6D462D0-3A91-456E-8956-57672DD241FD}" srcOrd="1" destOrd="0" presId="urn:microsoft.com/office/officeart/2005/8/layout/hierarchy4"/>
    <dgm:cxn modelId="{764D56F3-9E0F-467D-8048-614AE3721268}" type="presParOf" srcId="{8CD2A8D6-83E3-45B3-A050-94679B6DC088}" destId="{9DB9A3A1-2560-46FC-9E08-EF97D063CE94}" srcOrd="1" destOrd="0" presId="urn:microsoft.com/office/officeart/2005/8/layout/hierarchy4"/>
    <dgm:cxn modelId="{A182F123-2218-4471-A77B-72DFB42AA9BF}" type="presParOf" srcId="{8CD2A8D6-83E3-45B3-A050-94679B6DC088}" destId="{A9851EC9-4D57-4E83-80D6-5313779C42C1}" srcOrd="2" destOrd="0" presId="urn:microsoft.com/office/officeart/2005/8/layout/hierarchy4"/>
    <dgm:cxn modelId="{CC071976-8533-4360-BAFA-57845A2303AF}" type="presParOf" srcId="{A9851EC9-4D57-4E83-80D6-5313779C42C1}" destId="{CACFCF01-A470-408F-BD39-F421D44DEE85}" srcOrd="0" destOrd="0" presId="urn:microsoft.com/office/officeart/2005/8/layout/hierarchy4"/>
    <dgm:cxn modelId="{D774F02B-4126-4B59-8E82-96153A11B737}" type="presParOf" srcId="{A9851EC9-4D57-4E83-80D6-5313779C42C1}" destId="{47481258-077C-4398-96C0-C1FA35C640C2}" srcOrd="1" destOrd="0" presId="urn:microsoft.com/office/officeart/2005/8/layout/hierarchy4"/>
    <dgm:cxn modelId="{DAF01C3A-8C6B-4AA7-94C6-82FC184E59EC}" type="presParOf" srcId="{A9851EC9-4D57-4E83-80D6-5313779C42C1}" destId="{E368670C-3F28-450D-81B5-4B770C8E4B03}" srcOrd="2" destOrd="0" presId="urn:microsoft.com/office/officeart/2005/8/layout/hierarchy4"/>
    <dgm:cxn modelId="{29FB0B8A-20D3-494E-93EA-DEA33F8B19D1}" type="presParOf" srcId="{E368670C-3F28-450D-81B5-4B770C8E4B03}" destId="{1684072A-E88F-46B5-A9B7-87096EE87368}" srcOrd="0" destOrd="0" presId="urn:microsoft.com/office/officeart/2005/8/layout/hierarchy4"/>
    <dgm:cxn modelId="{310657D3-83AE-4C7F-ABB2-79D318AFB5FE}" type="presParOf" srcId="{1684072A-E88F-46B5-A9B7-87096EE87368}" destId="{D7132BFF-6415-4FB1-97EA-755039D06275}" srcOrd="0" destOrd="0" presId="urn:microsoft.com/office/officeart/2005/8/layout/hierarchy4"/>
    <dgm:cxn modelId="{0C64BA0A-5B24-47B9-978E-DAB525FA6771}" type="presParOf" srcId="{1684072A-E88F-46B5-A9B7-87096EE87368}" destId="{7B342249-8C45-4442-AD11-02072AD5C9B7}" srcOrd="1" destOrd="0" presId="urn:microsoft.com/office/officeart/2005/8/layout/hierarchy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1C485BAE-7A44-4E59-B7FB-70E1F074298E}" type="doc">
      <dgm:prSet loTypeId="urn:microsoft.com/office/officeart/2005/8/layout/vList5" loCatId="list" qsTypeId="urn:microsoft.com/office/officeart/2005/8/quickstyle/simple1" qsCatId="simple" csTypeId="urn:microsoft.com/office/officeart/2005/8/colors/accent0_2" csCatId="mainScheme"/>
      <dgm:spPr/>
      <dgm:t>
        <a:bodyPr/>
        <a:lstStyle/>
        <a:p>
          <a:endParaRPr lang="cs-CZ"/>
        </a:p>
      </dgm:t>
    </dgm:pt>
    <dgm:pt modelId="{55125C7D-AAA5-45E5-A434-16D09A2F8F6A}">
      <dgm:prSet/>
      <dgm:spPr/>
      <dgm:t>
        <a:bodyPr/>
        <a:lstStyle/>
        <a:p>
          <a:pPr rtl="0"/>
          <a:r>
            <a:rPr lang="cs-CZ" smtClean="0"/>
            <a:t>Usmrcení nebo zvlášť závažném ublížení na zdraví </a:t>
          </a:r>
          <a:endParaRPr lang="cs-CZ"/>
        </a:p>
      </dgm:t>
    </dgm:pt>
    <dgm:pt modelId="{FB8D96EC-2FBA-43AB-90AD-78E8E5CC6471}" type="parTrans" cxnId="{F68F2B1B-3390-47C1-9BE5-A4C970C7CB2E}">
      <dgm:prSet/>
      <dgm:spPr/>
      <dgm:t>
        <a:bodyPr/>
        <a:lstStyle/>
        <a:p>
          <a:endParaRPr lang="cs-CZ"/>
        </a:p>
      </dgm:t>
    </dgm:pt>
    <dgm:pt modelId="{3AF40494-B368-4E24-BEBA-324EEC002D4D}" type="sibTrans" cxnId="{F68F2B1B-3390-47C1-9BE5-A4C970C7CB2E}">
      <dgm:prSet/>
      <dgm:spPr/>
      <dgm:t>
        <a:bodyPr/>
        <a:lstStyle/>
        <a:p>
          <a:endParaRPr lang="cs-CZ"/>
        </a:p>
      </dgm:t>
    </dgm:pt>
    <dgm:pt modelId="{7A4F8523-52AB-41B6-B425-8FE087BF5286}">
      <dgm:prSet/>
      <dgm:spPr/>
      <dgm:t>
        <a:bodyPr/>
        <a:lstStyle/>
        <a:p>
          <a:pPr rtl="0"/>
          <a:r>
            <a:rPr lang="cs-CZ" smtClean="0"/>
            <a:t>odčiní škůdce </a:t>
          </a:r>
          <a:r>
            <a:rPr lang="cs-CZ" b="1" smtClean="0"/>
            <a:t>duševní útrapy manželu, rodiči, dítěti nebo jiné osobě blízké peněžitou náhradou vyvažující plně jejich utrpení. Nelze-li </a:t>
          </a:r>
          <a:r>
            <a:rPr lang="cs-CZ" smtClean="0"/>
            <a:t>výši náhrady takto určit, stanoví se podle zásad slušnosti. </a:t>
          </a:r>
          <a:endParaRPr lang="cs-CZ"/>
        </a:p>
      </dgm:t>
    </dgm:pt>
    <dgm:pt modelId="{00A1FDEB-ACB6-4F01-937D-12D2F7152637}" type="parTrans" cxnId="{3419524F-7AA5-40F6-8FCF-A5C50AEA0ADE}">
      <dgm:prSet/>
      <dgm:spPr/>
      <dgm:t>
        <a:bodyPr/>
        <a:lstStyle/>
        <a:p>
          <a:endParaRPr lang="cs-CZ"/>
        </a:p>
      </dgm:t>
    </dgm:pt>
    <dgm:pt modelId="{B19E2348-9E7B-4563-AB34-BC406686378D}" type="sibTrans" cxnId="{3419524F-7AA5-40F6-8FCF-A5C50AEA0ADE}">
      <dgm:prSet/>
      <dgm:spPr/>
      <dgm:t>
        <a:bodyPr/>
        <a:lstStyle/>
        <a:p>
          <a:endParaRPr lang="cs-CZ"/>
        </a:p>
      </dgm:t>
    </dgm:pt>
    <dgm:pt modelId="{A3EF5671-2604-48E4-9B4D-24A0B7263F7F}">
      <dgm:prSet/>
      <dgm:spPr/>
      <dgm:t>
        <a:bodyPr/>
        <a:lstStyle/>
        <a:p>
          <a:pPr rtl="0"/>
          <a:r>
            <a:rPr lang="cs-CZ" smtClean="0"/>
            <a:t>Náklady na výživu pozůstalým	</a:t>
          </a:r>
          <a:endParaRPr lang="cs-CZ"/>
        </a:p>
      </dgm:t>
    </dgm:pt>
    <dgm:pt modelId="{CF899107-F3CF-4D55-A505-887AC53AA005}" type="parTrans" cxnId="{CBA8DBBC-BAD8-48A4-8161-1E2E280DC72D}">
      <dgm:prSet/>
      <dgm:spPr/>
      <dgm:t>
        <a:bodyPr/>
        <a:lstStyle/>
        <a:p>
          <a:endParaRPr lang="cs-CZ"/>
        </a:p>
      </dgm:t>
    </dgm:pt>
    <dgm:pt modelId="{F8D59DD8-3EF6-49E4-BC76-85CA683DF600}" type="sibTrans" cxnId="{CBA8DBBC-BAD8-48A4-8161-1E2E280DC72D}">
      <dgm:prSet/>
      <dgm:spPr/>
      <dgm:t>
        <a:bodyPr/>
        <a:lstStyle/>
        <a:p>
          <a:endParaRPr lang="cs-CZ"/>
        </a:p>
      </dgm:t>
    </dgm:pt>
    <dgm:pt modelId="{142237B0-C914-4AFE-B3D0-2E75D25AB0FF}">
      <dgm:prSet/>
      <dgm:spPr/>
      <dgm:t>
        <a:bodyPr/>
        <a:lstStyle/>
        <a:p>
          <a:pPr rtl="0"/>
          <a:r>
            <a:rPr lang="cs-CZ" smtClean="0"/>
            <a:t>hradí škůdce peněžitým důchodem náklady na výživu pozůstalým, kterým zemřelý ke dni své smrti poskytoval nebo byl povinen poskytovat výživu</a:t>
          </a:r>
          <a:endParaRPr lang="cs-CZ"/>
        </a:p>
      </dgm:t>
    </dgm:pt>
    <dgm:pt modelId="{3C03EA45-9A45-459B-9515-B6B7C6395BB6}" type="parTrans" cxnId="{F29C2097-0520-4B75-80E4-94FB4BC3FA77}">
      <dgm:prSet/>
      <dgm:spPr/>
      <dgm:t>
        <a:bodyPr/>
        <a:lstStyle/>
        <a:p>
          <a:endParaRPr lang="cs-CZ"/>
        </a:p>
      </dgm:t>
    </dgm:pt>
    <dgm:pt modelId="{22A5BA8C-BCD5-4B03-A930-90D2FBEB2E94}" type="sibTrans" cxnId="{F29C2097-0520-4B75-80E4-94FB4BC3FA77}">
      <dgm:prSet/>
      <dgm:spPr/>
      <dgm:t>
        <a:bodyPr/>
        <a:lstStyle/>
        <a:p>
          <a:endParaRPr lang="cs-CZ"/>
        </a:p>
      </dgm:t>
    </dgm:pt>
    <dgm:pt modelId="{8B8A5FD1-05DA-42BF-BE67-84866F69A461}">
      <dgm:prSet/>
      <dgm:spPr/>
      <dgm:t>
        <a:bodyPr/>
        <a:lstStyle/>
        <a:p>
          <a:pPr rtl="0"/>
          <a:r>
            <a:rPr lang="cs-CZ" smtClean="0"/>
            <a:t>Náklady pohřbu </a:t>
          </a:r>
          <a:endParaRPr lang="cs-CZ"/>
        </a:p>
      </dgm:t>
    </dgm:pt>
    <dgm:pt modelId="{3A13D192-E14C-42F1-A8A4-E746D69BFC1F}" type="parTrans" cxnId="{80133222-EC5D-4A66-96A6-83A363BF3191}">
      <dgm:prSet/>
      <dgm:spPr/>
      <dgm:t>
        <a:bodyPr/>
        <a:lstStyle/>
        <a:p>
          <a:endParaRPr lang="cs-CZ"/>
        </a:p>
      </dgm:t>
    </dgm:pt>
    <dgm:pt modelId="{DB317E57-05B1-40EF-A426-5E9CBD80FB68}" type="sibTrans" cxnId="{80133222-EC5D-4A66-96A6-83A363BF3191}">
      <dgm:prSet/>
      <dgm:spPr/>
      <dgm:t>
        <a:bodyPr/>
        <a:lstStyle/>
        <a:p>
          <a:endParaRPr lang="cs-CZ"/>
        </a:p>
      </dgm:t>
    </dgm:pt>
    <dgm:pt modelId="{3B7A25E2-952C-43A8-89C3-B4A5749FB182}">
      <dgm:prSet/>
      <dgm:spPr/>
      <dgm:t>
        <a:bodyPr/>
        <a:lstStyle/>
        <a:p>
          <a:pPr rtl="0"/>
          <a:r>
            <a:rPr lang="cs-CZ" smtClean="0"/>
            <a:t>Škůdce nahradí tomu, kdo je vynaložil, přiměřené náklady spojené s pohřbem </a:t>
          </a:r>
          <a:endParaRPr lang="cs-CZ"/>
        </a:p>
      </dgm:t>
    </dgm:pt>
    <dgm:pt modelId="{0CA3CC34-125C-4F26-9496-BF25BF89C132}" type="parTrans" cxnId="{2DD420FA-6CCB-4B81-8193-29FE8FBB9BFA}">
      <dgm:prSet/>
      <dgm:spPr/>
      <dgm:t>
        <a:bodyPr/>
        <a:lstStyle/>
        <a:p>
          <a:endParaRPr lang="cs-CZ"/>
        </a:p>
      </dgm:t>
    </dgm:pt>
    <dgm:pt modelId="{5DA4FFCC-AB69-4DA6-A1F1-D1D41C9EBC7D}" type="sibTrans" cxnId="{2DD420FA-6CCB-4B81-8193-29FE8FBB9BFA}">
      <dgm:prSet/>
      <dgm:spPr/>
      <dgm:t>
        <a:bodyPr/>
        <a:lstStyle/>
        <a:p>
          <a:endParaRPr lang="cs-CZ"/>
        </a:p>
      </dgm:t>
    </dgm:pt>
    <dgm:pt modelId="{7E2563DA-F32F-4BAC-954F-361CD366E0ED}" type="pres">
      <dgm:prSet presAssocID="{1C485BAE-7A44-4E59-B7FB-70E1F074298E}" presName="Name0" presStyleCnt="0">
        <dgm:presLayoutVars>
          <dgm:dir/>
          <dgm:animLvl val="lvl"/>
          <dgm:resizeHandles val="exact"/>
        </dgm:presLayoutVars>
      </dgm:prSet>
      <dgm:spPr/>
    </dgm:pt>
    <dgm:pt modelId="{7AB9A3C1-0B1B-46D3-A096-740BFCE003F3}" type="pres">
      <dgm:prSet presAssocID="{55125C7D-AAA5-45E5-A434-16D09A2F8F6A}" presName="linNode" presStyleCnt="0"/>
      <dgm:spPr/>
    </dgm:pt>
    <dgm:pt modelId="{1332FD76-AEDF-4133-95F1-165771CEF79A}" type="pres">
      <dgm:prSet presAssocID="{55125C7D-AAA5-45E5-A434-16D09A2F8F6A}" presName="parentText" presStyleLbl="node1" presStyleIdx="0" presStyleCnt="3">
        <dgm:presLayoutVars>
          <dgm:chMax val="1"/>
          <dgm:bulletEnabled val="1"/>
        </dgm:presLayoutVars>
      </dgm:prSet>
      <dgm:spPr/>
    </dgm:pt>
    <dgm:pt modelId="{7A352869-6369-484C-AC62-A87960E9E1C8}" type="pres">
      <dgm:prSet presAssocID="{55125C7D-AAA5-45E5-A434-16D09A2F8F6A}" presName="descendantText" presStyleLbl="alignAccFollowNode1" presStyleIdx="0" presStyleCnt="3">
        <dgm:presLayoutVars>
          <dgm:bulletEnabled val="1"/>
        </dgm:presLayoutVars>
      </dgm:prSet>
      <dgm:spPr/>
    </dgm:pt>
    <dgm:pt modelId="{36263D92-C80E-48D5-8B5D-9692B5C7B96A}" type="pres">
      <dgm:prSet presAssocID="{3AF40494-B368-4E24-BEBA-324EEC002D4D}" presName="sp" presStyleCnt="0"/>
      <dgm:spPr/>
    </dgm:pt>
    <dgm:pt modelId="{B216D37E-1C09-4B62-8A87-8A4CB8ADA43E}" type="pres">
      <dgm:prSet presAssocID="{A3EF5671-2604-48E4-9B4D-24A0B7263F7F}" presName="linNode" presStyleCnt="0"/>
      <dgm:spPr/>
    </dgm:pt>
    <dgm:pt modelId="{27C53B2C-1B1A-4AC5-B3F0-E580132F3393}" type="pres">
      <dgm:prSet presAssocID="{A3EF5671-2604-48E4-9B4D-24A0B7263F7F}" presName="parentText" presStyleLbl="node1" presStyleIdx="1" presStyleCnt="3">
        <dgm:presLayoutVars>
          <dgm:chMax val="1"/>
          <dgm:bulletEnabled val="1"/>
        </dgm:presLayoutVars>
      </dgm:prSet>
      <dgm:spPr/>
    </dgm:pt>
    <dgm:pt modelId="{320FE51E-7782-4AD1-8F80-7F69DD8663B3}" type="pres">
      <dgm:prSet presAssocID="{A3EF5671-2604-48E4-9B4D-24A0B7263F7F}" presName="descendantText" presStyleLbl="alignAccFollowNode1" presStyleIdx="1" presStyleCnt="3">
        <dgm:presLayoutVars>
          <dgm:bulletEnabled val="1"/>
        </dgm:presLayoutVars>
      </dgm:prSet>
      <dgm:spPr/>
    </dgm:pt>
    <dgm:pt modelId="{B39A6885-C937-4493-B5B0-75D1562DA61A}" type="pres">
      <dgm:prSet presAssocID="{F8D59DD8-3EF6-49E4-BC76-85CA683DF600}" presName="sp" presStyleCnt="0"/>
      <dgm:spPr/>
    </dgm:pt>
    <dgm:pt modelId="{F000B9BF-CB7D-4032-A4A3-C9AEBD4CA7CC}" type="pres">
      <dgm:prSet presAssocID="{8B8A5FD1-05DA-42BF-BE67-84866F69A461}" presName="linNode" presStyleCnt="0"/>
      <dgm:spPr/>
    </dgm:pt>
    <dgm:pt modelId="{1F0BAFE8-FA06-4433-AF6F-3E9E7308CEB6}" type="pres">
      <dgm:prSet presAssocID="{8B8A5FD1-05DA-42BF-BE67-84866F69A461}" presName="parentText" presStyleLbl="node1" presStyleIdx="2" presStyleCnt="3">
        <dgm:presLayoutVars>
          <dgm:chMax val="1"/>
          <dgm:bulletEnabled val="1"/>
        </dgm:presLayoutVars>
      </dgm:prSet>
      <dgm:spPr/>
    </dgm:pt>
    <dgm:pt modelId="{4A24D6D6-650A-4A01-B52B-90E908239F8C}" type="pres">
      <dgm:prSet presAssocID="{8B8A5FD1-05DA-42BF-BE67-84866F69A461}" presName="descendantText" presStyleLbl="alignAccFollowNode1" presStyleIdx="2" presStyleCnt="3">
        <dgm:presLayoutVars>
          <dgm:bulletEnabled val="1"/>
        </dgm:presLayoutVars>
      </dgm:prSet>
      <dgm:spPr/>
    </dgm:pt>
  </dgm:ptLst>
  <dgm:cxnLst>
    <dgm:cxn modelId="{1A874088-C38B-4DD7-AA15-594EBA6B13A9}" type="presOf" srcId="{A3EF5671-2604-48E4-9B4D-24A0B7263F7F}" destId="{27C53B2C-1B1A-4AC5-B3F0-E580132F3393}" srcOrd="0" destOrd="0" presId="urn:microsoft.com/office/officeart/2005/8/layout/vList5"/>
    <dgm:cxn modelId="{F29C2097-0520-4B75-80E4-94FB4BC3FA77}" srcId="{A3EF5671-2604-48E4-9B4D-24A0B7263F7F}" destId="{142237B0-C914-4AFE-B3D0-2E75D25AB0FF}" srcOrd="0" destOrd="0" parTransId="{3C03EA45-9A45-459B-9515-B6B7C6395BB6}" sibTransId="{22A5BA8C-BCD5-4B03-A930-90D2FBEB2E94}"/>
    <dgm:cxn modelId="{FDEBDD87-543F-4040-B487-39FC163EF21B}" type="presOf" srcId="{142237B0-C914-4AFE-B3D0-2E75D25AB0FF}" destId="{320FE51E-7782-4AD1-8F80-7F69DD8663B3}" srcOrd="0" destOrd="0" presId="urn:microsoft.com/office/officeart/2005/8/layout/vList5"/>
    <dgm:cxn modelId="{3419524F-7AA5-40F6-8FCF-A5C50AEA0ADE}" srcId="{55125C7D-AAA5-45E5-A434-16D09A2F8F6A}" destId="{7A4F8523-52AB-41B6-B425-8FE087BF5286}" srcOrd="0" destOrd="0" parTransId="{00A1FDEB-ACB6-4F01-937D-12D2F7152637}" sibTransId="{B19E2348-9E7B-4563-AB34-BC406686378D}"/>
    <dgm:cxn modelId="{F68F2B1B-3390-47C1-9BE5-A4C970C7CB2E}" srcId="{1C485BAE-7A44-4E59-B7FB-70E1F074298E}" destId="{55125C7D-AAA5-45E5-A434-16D09A2F8F6A}" srcOrd="0" destOrd="0" parTransId="{FB8D96EC-2FBA-43AB-90AD-78E8E5CC6471}" sibTransId="{3AF40494-B368-4E24-BEBA-324EEC002D4D}"/>
    <dgm:cxn modelId="{CBA8DBBC-BAD8-48A4-8161-1E2E280DC72D}" srcId="{1C485BAE-7A44-4E59-B7FB-70E1F074298E}" destId="{A3EF5671-2604-48E4-9B4D-24A0B7263F7F}" srcOrd="1" destOrd="0" parTransId="{CF899107-F3CF-4D55-A505-887AC53AA005}" sibTransId="{F8D59DD8-3EF6-49E4-BC76-85CA683DF600}"/>
    <dgm:cxn modelId="{2DD420FA-6CCB-4B81-8193-29FE8FBB9BFA}" srcId="{8B8A5FD1-05DA-42BF-BE67-84866F69A461}" destId="{3B7A25E2-952C-43A8-89C3-B4A5749FB182}" srcOrd="0" destOrd="0" parTransId="{0CA3CC34-125C-4F26-9496-BF25BF89C132}" sibTransId="{5DA4FFCC-AB69-4DA6-A1F1-D1D41C9EBC7D}"/>
    <dgm:cxn modelId="{80133222-EC5D-4A66-96A6-83A363BF3191}" srcId="{1C485BAE-7A44-4E59-B7FB-70E1F074298E}" destId="{8B8A5FD1-05DA-42BF-BE67-84866F69A461}" srcOrd="2" destOrd="0" parTransId="{3A13D192-E14C-42F1-A8A4-E746D69BFC1F}" sibTransId="{DB317E57-05B1-40EF-A426-5E9CBD80FB68}"/>
    <dgm:cxn modelId="{73603695-FA70-482F-A445-6D94D2040D01}" type="presOf" srcId="{7A4F8523-52AB-41B6-B425-8FE087BF5286}" destId="{7A352869-6369-484C-AC62-A87960E9E1C8}" srcOrd="0" destOrd="0" presId="urn:microsoft.com/office/officeart/2005/8/layout/vList5"/>
    <dgm:cxn modelId="{79985924-330C-465E-B568-60650D89A61E}" type="presOf" srcId="{1C485BAE-7A44-4E59-B7FB-70E1F074298E}" destId="{7E2563DA-F32F-4BAC-954F-361CD366E0ED}" srcOrd="0" destOrd="0" presId="urn:microsoft.com/office/officeart/2005/8/layout/vList5"/>
    <dgm:cxn modelId="{7FCEF3B6-14A8-4381-9D39-C22454C1F9C6}" type="presOf" srcId="{3B7A25E2-952C-43A8-89C3-B4A5749FB182}" destId="{4A24D6D6-650A-4A01-B52B-90E908239F8C}" srcOrd="0" destOrd="0" presId="urn:microsoft.com/office/officeart/2005/8/layout/vList5"/>
    <dgm:cxn modelId="{AEBA574A-9713-4348-95BD-DE6165D0FC3B}" type="presOf" srcId="{55125C7D-AAA5-45E5-A434-16D09A2F8F6A}" destId="{1332FD76-AEDF-4133-95F1-165771CEF79A}" srcOrd="0" destOrd="0" presId="urn:microsoft.com/office/officeart/2005/8/layout/vList5"/>
    <dgm:cxn modelId="{D04368FE-67B2-4DDE-81F5-17062DE6A85B}" type="presOf" srcId="{8B8A5FD1-05DA-42BF-BE67-84866F69A461}" destId="{1F0BAFE8-FA06-4433-AF6F-3E9E7308CEB6}" srcOrd="0" destOrd="0" presId="urn:microsoft.com/office/officeart/2005/8/layout/vList5"/>
    <dgm:cxn modelId="{A620090E-288C-4A0C-8A1C-9AB3A257E7B2}" type="presParOf" srcId="{7E2563DA-F32F-4BAC-954F-361CD366E0ED}" destId="{7AB9A3C1-0B1B-46D3-A096-740BFCE003F3}" srcOrd="0" destOrd="0" presId="urn:microsoft.com/office/officeart/2005/8/layout/vList5"/>
    <dgm:cxn modelId="{881FFC57-E825-4469-A328-9BDDA09C9969}" type="presParOf" srcId="{7AB9A3C1-0B1B-46D3-A096-740BFCE003F3}" destId="{1332FD76-AEDF-4133-95F1-165771CEF79A}" srcOrd="0" destOrd="0" presId="urn:microsoft.com/office/officeart/2005/8/layout/vList5"/>
    <dgm:cxn modelId="{519F6F41-84F9-4B95-A845-A86EDE48ECB7}" type="presParOf" srcId="{7AB9A3C1-0B1B-46D3-A096-740BFCE003F3}" destId="{7A352869-6369-484C-AC62-A87960E9E1C8}" srcOrd="1" destOrd="0" presId="urn:microsoft.com/office/officeart/2005/8/layout/vList5"/>
    <dgm:cxn modelId="{003358EE-3AF0-4793-A243-8A780CD23A38}" type="presParOf" srcId="{7E2563DA-F32F-4BAC-954F-361CD366E0ED}" destId="{36263D92-C80E-48D5-8B5D-9692B5C7B96A}" srcOrd="1" destOrd="0" presId="urn:microsoft.com/office/officeart/2005/8/layout/vList5"/>
    <dgm:cxn modelId="{E5582061-9A92-41D9-A00E-F2EA193870E0}" type="presParOf" srcId="{7E2563DA-F32F-4BAC-954F-361CD366E0ED}" destId="{B216D37E-1C09-4B62-8A87-8A4CB8ADA43E}" srcOrd="2" destOrd="0" presId="urn:microsoft.com/office/officeart/2005/8/layout/vList5"/>
    <dgm:cxn modelId="{FB36F991-C21C-407D-A829-28EDF69B7B5B}" type="presParOf" srcId="{B216D37E-1C09-4B62-8A87-8A4CB8ADA43E}" destId="{27C53B2C-1B1A-4AC5-B3F0-E580132F3393}" srcOrd="0" destOrd="0" presId="urn:microsoft.com/office/officeart/2005/8/layout/vList5"/>
    <dgm:cxn modelId="{259EA983-0B16-488D-AF5A-4DA35424557F}" type="presParOf" srcId="{B216D37E-1C09-4B62-8A87-8A4CB8ADA43E}" destId="{320FE51E-7782-4AD1-8F80-7F69DD8663B3}" srcOrd="1" destOrd="0" presId="urn:microsoft.com/office/officeart/2005/8/layout/vList5"/>
    <dgm:cxn modelId="{40524EF4-C3D5-495B-B2FA-826BF9669AAB}" type="presParOf" srcId="{7E2563DA-F32F-4BAC-954F-361CD366E0ED}" destId="{B39A6885-C937-4493-B5B0-75D1562DA61A}" srcOrd="3" destOrd="0" presId="urn:microsoft.com/office/officeart/2005/8/layout/vList5"/>
    <dgm:cxn modelId="{1F412F61-5BBC-4D8E-A011-48879856BCCF}" type="presParOf" srcId="{7E2563DA-F32F-4BAC-954F-361CD366E0ED}" destId="{F000B9BF-CB7D-4032-A4A3-C9AEBD4CA7CC}" srcOrd="4" destOrd="0" presId="urn:microsoft.com/office/officeart/2005/8/layout/vList5"/>
    <dgm:cxn modelId="{5B404C0C-0A60-409D-83A4-3EA73635F20D}" type="presParOf" srcId="{F000B9BF-CB7D-4032-A4A3-C9AEBD4CA7CC}" destId="{1F0BAFE8-FA06-4433-AF6F-3E9E7308CEB6}" srcOrd="0" destOrd="0" presId="urn:microsoft.com/office/officeart/2005/8/layout/vList5"/>
    <dgm:cxn modelId="{9D5AE49C-2F40-43B6-B009-6314C46EE158}" type="presParOf" srcId="{F000B9BF-CB7D-4032-A4A3-C9AEBD4CA7CC}" destId="{4A24D6D6-650A-4A01-B52B-90E908239F8C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3.xml><?xml version="1.0" encoding="utf-8"?>
<dgm:dataModel xmlns:dgm="http://schemas.openxmlformats.org/drawingml/2006/diagram" xmlns:a="http://schemas.openxmlformats.org/drawingml/2006/main">
  <dgm:ptLst>
    <dgm:pt modelId="{6C1E2472-2FE7-45AA-B0D1-813846BE7ED4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F1EAA748-9F9C-49BB-9C19-6A199233A582}">
      <dgm:prSet/>
      <dgm:spPr/>
      <dgm:t>
        <a:bodyPr/>
        <a:lstStyle/>
        <a:p>
          <a:pPr rtl="0"/>
          <a:r>
            <a:rPr lang="cs-CZ" smtClean="0"/>
            <a:t>- Každý občan má možnost podávat bezplatně k orgánům ČLK stížnosti na jednání lékařů, a to vždy, </a:t>
          </a:r>
          <a:r>
            <a:rPr lang="cs-CZ" b="1" smtClean="0"/>
            <a:t>pokud se domnívá, že lékař postupoval neodborně nebo jednal neeticky</a:t>
          </a:r>
          <a:r>
            <a:rPr lang="cs-CZ" smtClean="0"/>
            <a:t>.</a:t>
          </a:r>
          <a:endParaRPr lang="cs-CZ"/>
        </a:p>
      </dgm:t>
    </dgm:pt>
    <dgm:pt modelId="{C38A183C-6361-44C8-A07C-6EAA58A45D61}" type="parTrans" cxnId="{089FD7D9-EB4D-4D88-92BE-4BF28F4F9D23}">
      <dgm:prSet/>
      <dgm:spPr/>
      <dgm:t>
        <a:bodyPr/>
        <a:lstStyle/>
        <a:p>
          <a:endParaRPr lang="cs-CZ"/>
        </a:p>
      </dgm:t>
    </dgm:pt>
    <dgm:pt modelId="{A163D103-848E-4080-ABF2-C4E98DC232E2}" type="sibTrans" cxnId="{089FD7D9-EB4D-4D88-92BE-4BF28F4F9D23}">
      <dgm:prSet/>
      <dgm:spPr/>
      <dgm:t>
        <a:bodyPr/>
        <a:lstStyle/>
        <a:p>
          <a:endParaRPr lang="cs-CZ"/>
        </a:p>
      </dgm:t>
    </dgm:pt>
    <dgm:pt modelId="{2F374E9D-0245-4773-9E7C-AC3D8ADAA50A}">
      <dgm:prSet/>
      <dgm:spPr/>
      <dgm:t>
        <a:bodyPr/>
        <a:lstStyle/>
        <a:p>
          <a:pPr rtl="0"/>
          <a:r>
            <a:rPr lang="cs-CZ" smtClean="0"/>
            <a:t>- pokuta do 30000 Kč</a:t>
          </a:r>
          <a:endParaRPr lang="cs-CZ"/>
        </a:p>
      </dgm:t>
    </dgm:pt>
    <dgm:pt modelId="{2E0FF3CB-B2B1-479F-9DFB-0F348932BC66}" type="parTrans" cxnId="{41307A89-C422-4BC9-8817-2C17B2FDBF4A}">
      <dgm:prSet/>
      <dgm:spPr/>
      <dgm:t>
        <a:bodyPr/>
        <a:lstStyle/>
        <a:p>
          <a:endParaRPr lang="cs-CZ"/>
        </a:p>
      </dgm:t>
    </dgm:pt>
    <dgm:pt modelId="{D1379E5B-BB7C-4AA8-9AF1-BF0278E2A3FC}" type="sibTrans" cxnId="{41307A89-C422-4BC9-8817-2C17B2FDBF4A}">
      <dgm:prSet/>
      <dgm:spPr/>
      <dgm:t>
        <a:bodyPr/>
        <a:lstStyle/>
        <a:p>
          <a:endParaRPr lang="cs-CZ"/>
        </a:p>
      </dgm:t>
    </dgm:pt>
    <dgm:pt modelId="{87CEB1F6-C422-4816-92C3-A10913D2D24C}">
      <dgm:prSet/>
      <dgm:spPr/>
      <dgm:t>
        <a:bodyPr/>
        <a:lstStyle/>
        <a:p>
          <a:pPr rtl="0"/>
          <a:r>
            <a:rPr lang="cs-CZ" smtClean="0"/>
            <a:t>- vyloučení z České lékařské komory na možnost vykonávání povolání lékaře</a:t>
          </a:r>
          <a:endParaRPr lang="cs-CZ"/>
        </a:p>
      </dgm:t>
    </dgm:pt>
    <dgm:pt modelId="{444B0C8F-4E08-4E8D-98D2-7DA4A6696A15}" type="parTrans" cxnId="{66B903A5-0E71-45BE-9D57-135A5699D2CE}">
      <dgm:prSet/>
      <dgm:spPr/>
      <dgm:t>
        <a:bodyPr/>
        <a:lstStyle/>
        <a:p>
          <a:endParaRPr lang="cs-CZ"/>
        </a:p>
      </dgm:t>
    </dgm:pt>
    <dgm:pt modelId="{82B6B1EC-049F-42EE-9E05-48B209AEE319}" type="sibTrans" cxnId="{66B903A5-0E71-45BE-9D57-135A5699D2CE}">
      <dgm:prSet/>
      <dgm:spPr/>
      <dgm:t>
        <a:bodyPr/>
        <a:lstStyle/>
        <a:p>
          <a:endParaRPr lang="cs-CZ"/>
        </a:p>
      </dgm:t>
    </dgm:pt>
    <dgm:pt modelId="{CF08D398-677C-45B0-BDE1-01A6C1A7CB1D}">
      <dgm:prSet/>
      <dgm:spPr/>
      <dgm:t>
        <a:bodyPr/>
        <a:lstStyle/>
        <a:p>
          <a:pPr rtl="0"/>
          <a:r>
            <a:rPr lang="cs-CZ" smtClean="0"/>
            <a:t>Faktický zákaz činnosti až na 5 let </a:t>
          </a:r>
          <a:endParaRPr lang="cs-CZ"/>
        </a:p>
      </dgm:t>
    </dgm:pt>
    <dgm:pt modelId="{33478C94-49CA-4CB9-8EC9-F3FE8AC08C40}" type="parTrans" cxnId="{9CAA60BE-66E3-4847-90AD-EEBBA0D3F8C0}">
      <dgm:prSet/>
      <dgm:spPr/>
      <dgm:t>
        <a:bodyPr/>
        <a:lstStyle/>
        <a:p>
          <a:endParaRPr lang="cs-CZ"/>
        </a:p>
      </dgm:t>
    </dgm:pt>
    <dgm:pt modelId="{1872BFC0-22E9-4931-9B36-E631FC7D729A}" type="sibTrans" cxnId="{9CAA60BE-66E3-4847-90AD-EEBBA0D3F8C0}">
      <dgm:prSet/>
      <dgm:spPr/>
      <dgm:t>
        <a:bodyPr/>
        <a:lstStyle/>
        <a:p>
          <a:endParaRPr lang="cs-CZ"/>
        </a:p>
      </dgm:t>
    </dgm:pt>
    <dgm:pt modelId="{CCF737C6-52CF-49E9-BC25-5279A66A3600}" type="pres">
      <dgm:prSet presAssocID="{6C1E2472-2FE7-45AA-B0D1-813846BE7ED4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8A2AC84D-A946-4382-99F8-16B0BD3CD591}" type="pres">
      <dgm:prSet presAssocID="{F1EAA748-9F9C-49BB-9C19-6A199233A582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031107F-BE46-439E-A1F6-276CAF61BA24}" type="pres">
      <dgm:prSet presAssocID="{A163D103-848E-4080-ABF2-C4E98DC232E2}" presName="spacer" presStyleCnt="0"/>
      <dgm:spPr/>
    </dgm:pt>
    <dgm:pt modelId="{8E44051D-824B-4D3B-B656-C94E125DF44A}" type="pres">
      <dgm:prSet presAssocID="{2F374E9D-0245-4773-9E7C-AC3D8ADAA50A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CF89C4A-5364-483C-B919-6D38EF92FE44}" type="pres">
      <dgm:prSet presAssocID="{D1379E5B-BB7C-4AA8-9AF1-BF0278E2A3FC}" presName="spacer" presStyleCnt="0"/>
      <dgm:spPr/>
    </dgm:pt>
    <dgm:pt modelId="{B4AB693D-B49A-41EC-AC12-9EA67080E083}" type="pres">
      <dgm:prSet presAssocID="{87CEB1F6-C422-4816-92C3-A10913D2D24C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19902DF-80A5-441E-9CD1-2A31F1E02A9B}" type="pres">
      <dgm:prSet presAssocID="{87CEB1F6-C422-4816-92C3-A10913D2D24C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089FD7D9-EB4D-4D88-92BE-4BF28F4F9D23}" srcId="{6C1E2472-2FE7-45AA-B0D1-813846BE7ED4}" destId="{F1EAA748-9F9C-49BB-9C19-6A199233A582}" srcOrd="0" destOrd="0" parTransId="{C38A183C-6361-44C8-A07C-6EAA58A45D61}" sibTransId="{A163D103-848E-4080-ABF2-C4E98DC232E2}"/>
    <dgm:cxn modelId="{5818C341-9608-4DD7-859A-66E353C45868}" type="presOf" srcId="{CF08D398-677C-45B0-BDE1-01A6C1A7CB1D}" destId="{E19902DF-80A5-441E-9CD1-2A31F1E02A9B}" srcOrd="0" destOrd="0" presId="urn:microsoft.com/office/officeart/2005/8/layout/vList2"/>
    <dgm:cxn modelId="{66B903A5-0E71-45BE-9D57-135A5699D2CE}" srcId="{6C1E2472-2FE7-45AA-B0D1-813846BE7ED4}" destId="{87CEB1F6-C422-4816-92C3-A10913D2D24C}" srcOrd="2" destOrd="0" parTransId="{444B0C8F-4E08-4E8D-98D2-7DA4A6696A15}" sibTransId="{82B6B1EC-049F-42EE-9E05-48B209AEE319}"/>
    <dgm:cxn modelId="{B3CDC2B7-4FFA-4F0E-973B-350C943680F3}" type="presOf" srcId="{F1EAA748-9F9C-49BB-9C19-6A199233A582}" destId="{8A2AC84D-A946-4382-99F8-16B0BD3CD591}" srcOrd="0" destOrd="0" presId="urn:microsoft.com/office/officeart/2005/8/layout/vList2"/>
    <dgm:cxn modelId="{DAC98580-B005-4E0F-A518-029EA4945410}" type="presOf" srcId="{2F374E9D-0245-4773-9E7C-AC3D8ADAA50A}" destId="{8E44051D-824B-4D3B-B656-C94E125DF44A}" srcOrd="0" destOrd="0" presId="urn:microsoft.com/office/officeart/2005/8/layout/vList2"/>
    <dgm:cxn modelId="{9CAA60BE-66E3-4847-90AD-EEBBA0D3F8C0}" srcId="{87CEB1F6-C422-4816-92C3-A10913D2D24C}" destId="{CF08D398-677C-45B0-BDE1-01A6C1A7CB1D}" srcOrd="0" destOrd="0" parTransId="{33478C94-49CA-4CB9-8EC9-F3FE8AC08C40}" sibTransId="{1872BFC0-22E9-4931-9B36-E631FC7D729A}"/>
    <dgm:cxn modelId="{D3A04691-FBBF-4E80-872F-8A895E14A709}" type="presOf" srcId="{87CEB1F6-C422-4816-92C3-A10913D2D24C}" destId="{B4AB693D-B49A-41EC-AC12-9EA67080E083}" srcOrd="0" destOrd="0" presId="urn:microsoft.com/office/officeart/2005/8/layout/vList2"/>
    <dgm:cxn modelId="{BEF06B20-69E3-44FE-AB0D-C2648D00DB63}" type="presOf" srcId="{6C1E2472-2FE7-45AA-B0D1-813846BE7ED4}" destId="{CCF737C6-52CF-49E9-BC25-5279A66A3600}" srcOrd="0" destOrd="0" presId="urn:microsoft.com/office/officeart/2005/8/layout/vList2"/>
    <dgm:cxn modelId="{41307A89-C422-4BC9-8817-2C17B2FDBF4A}" srcId="{6C1E2472-2FE7-45AA-B0D1-813846BE7ED4}" destId="{2F374E9D-0245-4773-9E7C-AC3D8ADAA50A}" srcOrd="1" destOrd="0" parTransId="{2E0FF3CB-B2B1-479F-9DFB-0F348932BC66}" sibTransId="{D1379E5B-BB7C-4AA8-9AF1-BF0278E2A3FC}"/>
    <dgm:cxn modelId="{473E5EB3-06E7-47A1-A3C5-B0B37DC4917A}" type="presParOf" srcId="{CCF737C6-52CF-49E9-BC25-5279A66A3600}" destId="{8A2AC84D-A946-4382-99F8-16B0BD3CD591}" srcOrd="0" destOrd="0" presId="urn:microsoft.com/office/officeart/2005/8/layout/vList2"/>
    <dgm:cxn modelId="{B80C963B-C41D-47BB-8EC3-295B0B4C6568}" type="presParOf" srcId="{CCF737C6-52CF-49E9-BC25-5279A66A3600}" destId="{0031107F-BE46-439E-A1F6-276CAF61BA24}" srcOrd="1" destOrd="0" presId="urn:microsoft.com/office/officeart/2005/8/layout/vList2"/>
    <dgm:cxn modelId="{0463F574-6082-47EF-873C-843DBF25AFFA}" type="presParOf" srcId="{CCF737C6-52CF-49E9-BC25-5279A66A3600}" destId="{8E44051D-824B-4D3B-B656-C94E125DF44A}" srcOrd="2" destOrd="0" presId="urn:microsoft.com/office/officeart/2005/8/layout/vList2"/>
    <dgm:cxn modelId="{491CE6F4-5F9B-4A8B-8712-B00BDEEC3D01}" type="presParOf" srcId="{CCF737C6-52CF-49E9-BC25-5279A66A3600}" destId="{4CF89C4A-5364-483C-B919-6D38EF92FE44}" srcOrd="3" destOrd="0" presId="urn:microsoft.com/office/officeart/2005/8/layout/vList2"/>
    <dgm:cxn modelId="{334CADFF-5323-49B1-A390-419141B0B0F4}" type="presParOf" srcId="{CCF737C6-52CF-49E9-BC25-5279A66A3600}" destId="{B4AB693D-B49A-41EC-AC12-9EA67080E083}" srcOrd="4" destOrd="0" presId="urn:microsoft.com/office/officeart/2005/8/layout/vList2"/>
    <dgm:cxn modelId="{BD3FF42B-6BD5-401B-8C34-8E7875625D54}" type="presParOf" srcId="{CCF737C6-52CF-49E9-BC25-5279A66A3600}" destId="{E19902DF-80A5-441E-9CD1-2A31F1E02A9B}" srcOrd="5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4.xml><?xml version="1.0" encoding="utf-8"?>
<dgm:dataModel xmlns:dgm="http://schemas.openxmlformats.org/drawingml/2006/diagram" xmlns:a="http://schemas.openxmlformats.org/drawingml/2006/main">
  <dgm:ptLst>
    <dgm:pt modelId="{92CB26C4-580A-4F12-A558-3A9F097909C5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E56CCA9A-47F1-47FF-ACA9-E92EDFA0469B}">
      <dgm:prSet/>
      <dgm:spPr/>
      <dgm:t>
        <a:bodyPr/>
        <a:lstStyle/>
        <a:p>
          <a:pPr rtl="0"/>
          <a:r>
            <a:rPr lang="cs-CZ" smtClean="0"/>
            <a:t>Správní odpovědnost - Stížnosti</a:t>
          </a:r>
          <a:endParaRPr lang="cs-CZ"/>
        </a:p>
      </dgm:t>
    </dgm:pt>
    <dgm:pt modelId="{F274F08D-898C-4537-A7E0-800771799849}" type="parTrans" cxnId="{58AA53D1-9922-4BCA-A8F2-E3DD7CD5AAB2}">
      <dgm:prSet/>
      <dgm:spPr/>
      <dgm:t>
        <a:bodyPr/>
        <a:lstStyle/>
        <a:p>
          <a:endParaRPr lang="cs-CZ"/>
        </a:p>
      </dgm:t>
    </dgm:pt>
    <dgm:pt modelId="{0ADF3463-2CE8-4D63-96D8-E3D2F030834E}" type="sibTrans" cxnId="{58AA53D1-9922-4BCA-A8F2-E3DD7CD5AAB2}">
      <dgm:prSet/>
      <dgm:spPr/>
      <dgm:t>
        <a:bodyPr/>
        <a:lstStyle/>
        <a:p>
          <a:endParaRPr lang="cs-CZ"/>
        </a:p>
      </dgm:t>
    </dgm:pt>
    <dgm:pt modelId="{1AC17078-8F55-4500-9A1E-F3CC02F350BD}" type="pres">
      <dgm:prSet presAssocID="{92CB26C4-580A-4F12-A558-3A9F097909C5}" presName="linear" presStyleCnt="0">
        <dgm:presLayoutVars>
          <dgm:animLvl val="lvl"/>
          <dgm:resizeHandles val="exact"/>
        </dgm:presLayoutVars>
      </dgm:prSet>
      <dgm:spPr/>
    </dgm:pt>
    <dgm:pt modelId="{97C4DC2E-FE2A-4050-80A2-D520780FE593}" type="pres">
      <dgm:prSet presAssocID="{E56CCA9A-47F1-47FF-ACA9-E92EDFA0469B}" presName="parentText" presStyleLbl="node1" presStyleIdx="0" presStyleCnt="1">
        <dgm:presLayoutVars>
          <dgm:chMax val="0"/>
          <dgm:bulletEnabled val="1"/>
        </dgm:presLayoutVars>
      </dgm:prSet>
      <dgm:spPr/>
    </dgm:pt>
  </dgm:ptLst>
  <dgm:cxnLst>
    <dgm:cxn modelId="{F8EC64A3-C646-47D6-B78A-965DF9E10A64}" type="presOf" srcId="{E56CCA9A-47F1-47FF-ACA9-E92EDFA0469B}" destId="{97C4DC2E-FE2A-4050-80A2-D520780FE593}" srcOrd="0" destOrd="0" presId="urn:microsoft.com/office/officeart/2005/8/layout/vList2"/>
    <dgm:cxn modelId="{58AA53D1-9922-4BCA-A8F2-E3DD7CD5AAB2}" srcId="{92CB26C4-580A-4F12-A558-3A9F097909C5}" destId="{E56CCA9A-47F1-47FF-ACA9-E92EDFA0469B}" srcOrd="0" destOrd="0" parTransId="{F274F08D-898C-4537-A7E0-800771799849}" sibTransId="{0ADF3463-2CE8-4D63-96D8-E3D2F030834E}"/>
    <dgm:cxn modelId="{6A0389E1-9D7A-41D5-A43F-2DF53D7B0374}" type="presOf" srcId="{92CB26C4-580A-4F12-A558-3A9F097909C5}" destId="{1AC17078-8F55-4500-9A1E-F3CC02F350BD}" srcOrd="0" destOrd="0" presId="urn:microsoft.com/office/officeart/2005/8/layout/vList2"/>
    <dgm:cxn modelId="{21113139-CE27-46E5-9FEB-AF282E8E8DF2}" type="presParOf" srcId="{1AC17078-8F55-4500-9A1E-F3CC02F350BD}" destId="{97C4DC2E-FE2A-4050-80A2-D520780FE593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A5A2E93-9605-4486-8760-F741AA2747A8}" type="doc">
      <dgm:prSet loTypeId="urn:microsoft.com/office/officeart/2005/8/layout/vList5" loCatId="list" qsTypeId="urn:microsoft.com/office/officeart/2005/8/quickstyle/simple1" qsCatId="simple" csTypeId="urn:microsoft.com/office/officeart/2005/8/colors/accent0_2" csCatId="mainScheme"/>
      <dgm:spPr/>
      <dgm:t>
        <a:bodyPr/>
        <a:lstStyle/>
        <a:p>
          <a:endParaRPr lang="cs-CZ"/>
        </a:p>
      </dgm:t>
    </dgm:pt>
    <dgm:pt modelId="{4004D46C-C3EE-46E6-AE41-37875FEB5112}">
      <dgm:prSet/>
      <dgm:spPr/>
      <dgm:t>
        <a:bodyPr/>
        <a:lstStyle/>
        <a:p>
          <a:pPr rtl="0"/>
          <a:r>
            <a:rPr lang="cs-CZ" smtClean="0"/>
            <a:t>Povinnost daná:</a:t>
          </a:r>
          <a:endParaRPr lang="cs-CZ"/>
        </a:p>
      </dgm:t>
    </dgm:pt>
    <dgm:pt modelId="{8196F854-4EDB-49E0-B61A-11CE333EA034}" type="parTrans" cxnId="{EA610DE8-24EB-461B-880C-CA38F691FE41}">
      <dgm:prSet/>
      <dgm:spPr/>
      <dgm:t>
        <a:bodyPr/>
        <a:lstStyle/>
        <a:p>
          <a:endParaRPr lang="cs-CZ"/>
        </a:p>
      </dgm:t>
    </dgm:pt>
    <dgm:pt modelId="{AFFD8CD7-4CE9-4842-B097-91C0E5A05ACC}" type="sibTrans" cxnId="{EA610DE8-24EB-461B-880C-CA38F691FE41}">
      <dgm:prSet/>
      <dgm:spPr/>
      <dgm:t>
        <a:bodyPr/>
        <a:lstStyle/>
        <a:p>
          <a:endParaRPr lang="cs-CZ"/>
        </a:p>
      </dgm:t>
    </dgm:pt>
    <dgm:pt modelId="{AE3DC9A6-EACB-46EA-8E67-B86750DE5CD7}">
      <dgm:prSet/>
      <dgm:spPr/>
      <dgm:t>
        <a:bodyPr/>
        <a:lstStyle/>
        <a:p>
          <a:pPr rtl="0"/>
          <a:r>
            <a:rPr lang="cs-CZ" smtClean="0"/>
            <a:t>Ze Smlouvy </a:t>
          </a:r>
          <a:endParaRPr lang="cs-CZ"/>
        </a:p>
      </dgm:t>
    </dgm:pt>
    <dgm:pt modelId="{FA8C2E48-7952-4C8E-BFBB-48F083F8A1EB}" type="parTrans" cxnId="{45ADFCA0-6758-4296-AE75-5FEB9B0481D5}">
      <dgm:prSet/>
      <dgm:spPr/>
      <dgm:t>
        <a:bodyPr/>
        <a:lstStyle/>
        <a:p>
          <a:endParaRPr lang="cs-CZ"/>
        </a:p>
      </dgm:t>
    </dgm:pt>
    <dgm:pt modelId="{BD4ACE22-D405-4818-9109-CDC6FCC1DBD3}" type="sibTrans" cxnId="{45ADFCA0-6758-4296-AE75-5FEB9B0481D5}">
      <dgm:prSet/>
      <dgm:spPr/>
      <dgm:t>
        <a:bodyPr/>
        <a:lstStyle/>
        <a:p>
          <a:endParaRPr lang="cs-CZ"/>
        </a:p>
      </dgm:t>
    </dgm:pt>
    <dgm:pt modelId="{04B125D2-596F-46F7-AFDE-3D7A0CE68448}">
      <dgm:prSet/>
      <dgm:spPr/>
      <dgm:t>
        <a:bodyPr/>
        <a:lstStyle/>
        <a:p>
          <a:pPr rtl="0"/>
          <a:r>
            <a:rPr lang="cs-CZ" smtClean="0"/>
            <a:t>Ze Zákona</a:t>
          </a:r>
          <a:endParaRPr lang="cs-CZ"/>
        </a:p>
      </dgm:t>
    </dgm:pt>
    <dgm:pt modelId="{124533DE-CA57-4D8A-B257-D3A417A68EB1}" type="parTrans" cxnId="{19DFE406-C6EA-4765-9047-A20C5F7FCC82}">
      <dgm:prSet/>
      <dgm:spPr/>
      <dgm:t>
        <a:bodyPr/>
        <a:lstStyle/>
        <a:p>
          <a:endParaRPr lang="cs-CZ"/>
        </a:p>
      </dgm:t>
    </dgm:pt>
    <dgm:pt modelId="{5E6C516A-3BB4-4C63-A604-3D0F68B4F0E4}" type="sibTrans" cxnId="{19DFE406-C6EA-4765-9047-A20C5F7FCC82}">
      <dgm:prSet/>
      <dgm:spPr/>
      <dgm:t>
        <a:bodyPr/>
        <a:lstStyle/>
        <a:p>
          <a:endParaRPr lang="cs-CZ"/>
        </a:p>
      </dgm:t>
    </dgm:pt>
    <dgm:pt modelId="{B136226F-1670-4BC3-BE3A-4434509F7B5A}">
      <dgm:prSet/>
      <dgm:spPr/>
      <dgm:t>
        <a:bodyPr/>
        <a:lstStyle/>
        <a:p>
          <a:pPr rtl="0"/>
          <a:r>
            <a:rPr lang="cs-CZ" smtClean="0"/>
            <a:t>Typy zavinění</a:t>
          </a:r>
          <a:endParaRPr lang="cs-CZ"/>
        </a:p>
      </dgm:t>
    </dgm:pt>
    <dgm:pt modelId="{5151D8F8-AD12-415C-A484-4547A338BA40}" type="parTrans" cxnId="{3C8186F1-82B7-4E41-AD33-3134C120F27B}">
      <dgm:prSet/>
      <dgm:spPr/>
      <dgm:t>
        <a:bodyPr/>
        <a:lstStyle/>
        <a:p>
          <a:endParaRPr lang="cs-CZ"/>
        </a:p>
      </dgm:t>
    </dgm:pt>
    <dgm:pt modelId="{77749BCA-E8F7-43E6-88E0-A319FE1B5FC2}" type="sibTrans" cxnId="{3C8186F1-82B7-4E41-AD33-3134C120F27B}">
      <dgm:prSet/>
      <dgm:spPr/>
      <dgm:t>
        <a:bodyPr/>
        <a:lstStyle/>
        <a:p>
          <a:endParaRPr lang="cs-CZ"/>
        </a:p>
      </dgm:t>
    </dgm:pt>
    <dgm:pt modelId="{9BEEFE13-443C-48B7-9E5B-4AF9D2458681}">
      <dgm:prSet/>
      <dgm:spPr/>
      <dgm:t>
        <a:bodyPr/>
        <a:lstStyle/>
        <a:p>
          <a:pPr rtl="0"/>
          <a:r>
            <a:rPr lang="cs-CZ" smtClean="0"/>
            <a:t>Úmysl</a:t>
          </a:r>
          <a:endParaRPr lang="cs-CZ"/>
        </a:p>
      </dgm:t>
    </dgm:pt>
    <dgm:pt modelId="{3B1B8414-ED3A-4306-80C5-8816D40EB6E8}" type="parTrans" cxnId="{D13B6C6D-B83A-4413-A9DC-D792A69EA054}">
      <dgm:prSet/>
      <dgm:spPr/>
      <dgm:t>
        <a:bodyPr/>
        <a:lstStyle/>
        <a:p>
          <a:endParaRPr lang="cs-CZ"/>
        </a:p>
      </dgm:t>
    </dgm:pt>
    <dgm:pt modelId="{171517DE-A085-46AD-8ACE-456A6D160918}" type="sibTrans" cxnId="{D13B6C6D-B83A-4413-A9DC-D792A69EA054}">
      <dgm:prSet/>
      <dgm:spPr/>
      <dgm:t>
        <a:bodyPr/>
        <a:lstStyle/>
        <a:p>
          <a:endParaRPr lang="cs-CZ"/>
        </a:p>
      </dgm:t>
    </dgm:pt>
    <dgm:pt modelId="{C3D9CA0D-70ED-4683-B082-1391647DE3DD}">
      <dgm:prSet/>
      <dgm:spPr/>
      <dgm:t>
        <a:bodyPr/>
        <a:lstStyle/>
        <a:p>
          <a:pPr rtl="0"/>
          <a:r>
            <a:rPr lang="cs-CZ" smtClean="0"/>
            <a:t>Nedbalost</a:t>
          </a:r>
          <a:endParaRPr lang="cs-CZ"/>
        </a:p>
      </dgm:t>
    </dgm:pt>
    <dgm:pt modelId="{FE21B705-A8D4-4A89-9104-0E223111C661}" type="parTrans" cxnId="{8F2B4DE5-F46C-47A8-9E5C-A3CECC91E122}">
      <dgm:prSet/>
      <dgm:spPr/>
      <dgm:t>
        <a:bodyPr/>
        <a:lstStyle/>
        <a:p>
          <a:endParaRPr lang="cs-CZ"/>
        </a:p>
      </dgm:t>
    </dgm:pt>
    <dgm:pt modelId="{3584FA4C-641A-4D54-AAA9-84366B070A6D}" type="sibTrans" cxnId="{8F2B4DE5-F46C-47A8-9E5C-A3CECC91E122}">
      <dgm:prSet/>
      <dgm:spPr/>
      <dgm:t>
        <a:bodyPr/>
        <a:lstStyle/>
        <a:p>
          <a:endParaRPr lang="cs-CZ"/>
        </a:p>
      </dgm:t>
    </dgm:pt>
    <dgm:pt modelId="{0A215F19-B06A-4F7C-8A67-7534B357138D}" type="pres">
      <dgm:prSet presAssocID="{BA5A2E93-9605-4486-8760-F741AA2747A8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D935CE0E-035C-4DDD-8D51-9C3DE518FCB9}" type="pres">
      <dgm:prSet presAssocID="{4004D46C-C3EE-46E6-AE41-37875FEB5112}" presName="linNode" presStyleCnt="0"/>
      <dgm:spPr/>
    </dgm:pt>
    <dgm:pt modelId="{E0350528-6D67-4391-9A72-78FE494ED76B}" type="pres">
      <dgm:prSet presAssocID="{4004D46C-C3EE-46E6-AE41-37875FEB5112}" presName="parentText" presStyleLbl="node1" presStyleIdx="0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8CE62558-1BC2-43EC-9D57-C716349960D0}" type="pres">
      <dgm:prSet presAssocID="{4004D46C-C3EE-46E6-AE41-37875FEB5112}" presName="descendantText" presStyleLbl="align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BA50ECF-9D97-454A-B669-C9DF90D26CFE}" type="pres">
      <dgm:prSet presAssocID="{AFFD8CD7-4CE9-4842-B097-91C0E5A05ACC}" presName="sp" presStyleCnt="0"/>
      <dgm:spPr/>
    </dgm:pt>
    <dgm:pt modelId="{CF47ACEC-7B4D-46E6-808E-5B0B41A91D9B}" type="pres">
      <dgm:prSet presAssocID="{B136226F-1670-4BC3-BE3A-4434509F7B5A}" presName="linNode" presStyleCnt="0"/>
      <dgm:spPr/>
    </dgm:pt>
    <dgm:pt modelId="{FA4A756A-16F7-4591-B7B1-AB2FE5B8F4AC}" type="pres">
      <dgm:prSet presAssocID="{B136226F-1670-4BC3-BE3A-4434509F7B5A}" presName="parentText" presStyleLbl="node1" presStyleIdx="1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2CD7713-2025-449F-9F53-E1DB2AF1AF29}" type="pres">
      <dgm:prSet presAssocID="{B136226F-1670-4BC3-BE3A-4434509F7B5A}" presName="descendantText" presStyleLbl="align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D13B6C6D-B83A-4413-A9DC-D792A69EA054}" srcId="{B136226F-1670-4BC3-BE3A-4434509F7B5A}" destId="{9BEEFE13-443C-48B7-9E5B-4AF9D2458681}" srcOrd="0" destOrd="0" parTransId="{3B1B8414-ED3A-4306-80C5-8816D40EB6E8}" sibTransId="{171517DE-A085-46AD-8ACE-456A6D160918}"/>
    <dgm:cxn modelId="{8F2B4DE5-F46C-47A8-9E5C-A3CECC91E122}" srcId="{B136226F-1670-4BC3-BE3A-4434509F7B5A}" destId="{C3D9CA0D-70ED-4683-B082-1391647DE3DD}" srcOrd="1" destOrd="0" parTransId="{FE21B705-A8D4-4A89-9104-0E223111C661}" sibTransId="{3584FA4C-641A-4D54-AAA9-84366B070A6D}"/>
    <dgm:cxn modelId="{C40CFF11-1FA6-4C55-9736-F76A6916A5D4}" type="presOf" srcId="{AE3DC9A6-EACB-46EA-8E67-B86750DE5CD7}" destId="{8CE62558-1BC2-43EC-9D57-C716349960D0}" srcOrd="0" destOrd="0" presId="urn:microsoft.com/office/officeart/2005/8/layout/vList5"/>
    <dgm:cxn modelId="{3C8186F1-82B7-4E41-AD33-3134C120F27B}" srcId="{BA5A2E93-9605-4486-8760-F741AA2747A8}" destId="{B136226F-1670-4BC3-BE3A-4434509F7B5A}" srcOrd="1" destOrd="0" parTransId="{5151D8F8-AD12-415C-A484-4547A338BA40}" sibTransId="{77749BCA-E8F7-43E6-88E0-A319FE1B5FC2}"/>
    <dgm:cxn modelId="{45ADFCA0-6758-4296-AE75-5FEB9B0481D5}" srcId="{4004D46C-C3EE-46E6-AE41-37875FEB5112}" destId="{AE3DC9A6-EACB-46EA-8E67-B86750DE5CD7}" srcOrd="0" destOrd="0" parTransId="{FA8C2E48-7952-4C8E-BFBB-48F083F8A1EB}" sibTransId="{BD4ACE22-D405-4818-9109-CDC6FCC1DBD3}"/>
    <dgm:cxn modelId="{EA610DE8-24EB-461B-880C-CA38F691FE41}" srcId="{BA5A2E93-9605-4486-8760-F741AA2747A8}" destId="{4004D46C-C3EE-46E6-AE41-37875FEB5112}" srcOrd="0" destOrd="0" parTransId="{8196F854-4EDB-49E0-B61A-11CE333EA034}" sibTransId="{AFFD8CD7-4CE9-4842-B097-91C0E5A05ACC}"/>
    <dgm:cxn modelId="{19DFE406-C6EA-4765-9047-A20C5F7FCC82}" srcId="{4004D46C-C3EE-46E6-AE41-37875FEB5112}" destId="{04B125D2-596F-46F7-AFDE-3D7A0CE68448}" srcOrd="1" destOrd="0" parTransId="{124533DE-CA57-4D8A-B257-D3A417A68EB1}" sibTransId="{5E6C516A-3BB4-4C63-A604-3D0F68B4F0E4}"/>
    <dgm:cxn modelId="{D587E5E6-4B79-4FFE-9313-70D57DAD5119}" type="presOf" srcId="{4004D46C-C3EE-46E6-AE41-37875FEB5112}" destId="{E0350528-6D67-4391-9A72-78FE494ED76B}" srcOrd="0" destOrd="0" presId="urn:microsoft.com/office/officeart/2005/8/layout/vList5"/>
    <dgm:cxn modelId="{A9BC5519-FED0-4B83-9925-D3CAB62C3C8C}" type="presOf" srcId="{B136226F-1670-4BC3-BE3A-4434509F7B5A}" destId="{FA4A756A-16F7-4591-B7B1-AB2FE5B8F4AC}" srcOrd="0" destOrd="0" presId="urn:microsoft.com/office/officeart/2005/8/layout/vList5"/>
    <dgm:cxn modelId="{27117C06-2B93-4828-B519-AAD6ED2BEDFD}" type="presOf" srcId="{9BEEFE13-443C-48B7-9E5B-4AF9D2458681}" destId="{72CD7713-2025-449F-9F53-E1DB2AF1AF29}" srcOrd="0" destOrd="0" presId="urn:microsoft.com/office/officeart/2005/8/layout/vList5"/>
    <dgm:cxn modelId="{D0C607E5-FB4A-4824-9BAD-5BF4006DC330}" type="presOf" srcId="{BA5A2E93-9605-4486-8760-F741AA2747A8}" destId="{0A215F19-B06A-4F7C-8A67-7534B357138D}" srcOrd="0" destOrd="0" presId="urn:microsoft.com/office/officeart/2005/8/layout/vList5"/>
    <dgm:cxn modelId="{6CBC0C54-3323-48DB-B3F1-2DFCD582A812}" type="presOf" srcId="{C3D9CA0D-70ED-4683-B082-1391647DE3DD}" destId="{72CD7713-2025-449F-9F53-E1DB2AF1AF29}" srcOrd="0" destOrd="1" presId="urn:microsoft.com/office/officeart/2005/8/layout/vList5"/>
    <dgm:cxn modelId="{7C6A0DF8-83C2-490D-9096-AFE086765A31}" type="presOf" srcId="{04B125D2-596F-46F7-AFDE-3D7A0CE68448}" destId="{8CE62558-1BC2-43EC-9D57-C716349960D0}" srcOrd="0" destOrd="1" presId="urn:microsoft.com/office/officeart/2005/8/layout/vList5"/>
    <dgm:cxn modelId="{18D065D8-4DFE-4DCB-A1B4-DF81583D0830}" type="presParOf" srcId="{0A215F19-B06A-4F7C-8A67-7534B357138D}" destId="{D935CE0E-035C-4DDD-8D51-9C3DE518FCB9}" srcOrd="0" destOrd="0" presId="urn:microsoft.com/office/officeart/2005/8/layout/vList5"/>
    <dgm:cxn modelId="{9B435E39-8900-448A-93C8-9F82369DB0E0}" type="presParOf" srcId="{D935CE0E-035C-4DDD-8D51-9C3DE518FCB9}" destId="{E0350528-6D67-4391-9A72-78FE494ED76B}" srcOrd="0" destOrd="0" presId="urn:microsoft.com/office/officeart/2005/8/layout/vList5"/>
    <dgm:cxn modelId="{56B10078-55E2-4AF2-8900-D793436D8BBF}" type="presParOf" srcId="{D935CE0E-035C-4DDD-8D51-9C3DE518FCB9}" destId="{8CE62558-1BC2-43EC-9D57-C716349960D0}" srcOrd="1" destOrd="0" presId="urn:microsoft.com/office/officeart/2005/8/layout/vList5"/>
    <dgm:cxn modelId="{111DACD4-F997-4179-AFB3-52F41C04A510}" type="presParOf" srcId="{0A215F19-B06A-4F7C-8A67-7534B357138D}" destId="{4BA50ECF-9D97-454A-B669-C9DF90D26CFE}" srcOrd="1" destOrd="0" presId="urn:microsoft.com/office/officeart/2005/8/layout/vList5"/>
    <dgm:cxn modelId="{161EF01D-C069-4E6C-A03A-7CF5B2FF1FB1}" type="presParOf" srcId="{0A215F19-B06A-4F7C-8A67-7534B357138D}" destId="{CF47ACEC-7B4D-46E6-808E-5B0B41A91D9B}" srcOrd="2" destOrd="0" presId="urn:microsoft.com/office/officeart/2005/8/layout/vList5"/>
    <dgm:cxn modelId="{B1B48915-B7D1-4A17-82E0-CD7B34BB5C38}" type="presParOf" srcId="{CF47ACEC-7B4D-46E6-808E-5B0B41A91D9B}" destId="{FA4A756A-16F7-4591-B7B1-AB2FE5B8F4AC}" srcOrd="0" destOrd="0" presId="urn:microsoft.com/office/officeart/2005/8/layout/vList5"/>
    <dgm:cxn modelId="{733C207C-E2E7-46B6-B0A5-C645088E86C7}" type="presParOf" srcId="{CF47ACEC-7B4D-46E6-808E-5B0B41A91D9B}" destId="{72CD7713-2025-449F-9F53-E1DB2AF1AF29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F157633-6FE7-4224-87D5-5C5EFDA753A0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8DC576E7-AD2B-4C52-987F-5F15ECCB508A}">
      <dgm:prSet/>
      <dgm:spPr/>
      <dgm:t>
        <a:bodyPr/>
        <a:lstStyle/>
        <a:p>
          <a:pPr rtl="0"/>
          <a:r>
            <a:rPr lang="cs-CZ" smtClean="0"/>
            <a:t>Výhrada svědomí</a:t>
          </a:r>
          <a:endParaRPr lang="cs-CZ"/>
        </a:p>
      </dgm:t>
    </dgm:pt>
    <dgm:pt modelId="{A943BFAA-DC34-442D-94E5-326CE500A49F}" type="parTrans" cxnId="{F46774FA-A58B-49AF-9947-B0B447397307}">
      <dgm:prSet/>
      <dgm:spPr/>
      <dgm:t>
        <a:bodyPr/>
        <a:lstStyle/>
        <a:p>
          <a:endParaRPr lang="cs-CZ"/>
        </a:p>
      </dgm:t>
    </dgm:pt>
    <dgm:pt modelId="{B974C2CC-DE87-464D-BD43-3626A98FE344}" type="sibTrans" cxnId="{F46774FA-A58B-49AF-9947-B0B447397307}">
      <dgm:prSet/>
      <dgm:spPr/>
      <dgm:t>
        <a:bodyPr/>
        <a:lstStyle/>
        <a:p>
          <a:endParaRPr lang="cs-CZ"/>
        </a:p>
      </dgm:t>
    </dgm:pt>
    <dgm:pt modelId="{F899A791-612D-4631-A8A4-9B7DA424AEB6}">
      <dgm:prSet/>
      <dgm:spPr/>
      <dgm:t>
        <a:bodyPr/>
        <a:lstStyle/>
        <a:p>
          <a:pPr rtl="0"/>
          <a:r>
            <a:rPr lang="cs-CZ" smtClean="0"/>
            <a:t>Odmítnutí péče pacientem</a:t>
          </a:r>
          <a:endParaRPr lang="cs-CZ"/>
        </a:p>
      </dgm:t>
    </dgm:pt>
    <dgm:pt modelId="{EFF2E7D7-D474-44C8-9238-99299CA82EB7}" type="parTrans" cxnId="{04971AB6-4793-419B-B95A-1D12EF982323}">
      <dgm:prSet/>
      <dgm:spPr/>
      <dgm:t>
        <a:bodyPr/>
        <a:lstStyle/>
        <a:p>
          <a:endParaRPr lang="cs-CZ"/>
        </a:p>
      </dgm:t>
    </dgm:pt>
    <dgm:pt modelId="{5AE48543-FE55-4D4A-B3D3-D7AA26132662}" type="sibTrans" cxnId="{04971AB6-4793-419B-B95A-1D12EF982323}">
      <dgm:prSet/>
      <dgm:spPr/>
      <dgm:t>
        <a:bodyPr/>
        <a:lstStyle/>
        <a:p>
          <a:endParaRPr lang="cs-CZ"/>
        </a:p>
      </dgm:t>
    </dgm:pt>
    <dgm:pt modelId="{D4DB645C-D52E-48CC-92C2-BC4AE17F8FFD}">
      <dgm:prSet/>
      <dgm:spPr/>
      <dgm:t>
        <a:bodyPr/>
        <a:lstStyle/>
        <a:p>
          <a:pPr rtl="0"/>
          <a:r>
            <a:rPr lang="cs-CZ" smtClean="0"/>
            <a:t>Nedostatek prostředků k léčbě lege artis</a:t>
          </a:r>
          <a:endParaRPr lang="cs-CZ"/>
        </a:p>
      </dgm:t>
    </dgm:pt>
    <dgm:pt modelId="{317B61EE-4F01-48B4-8A11-8E56557803CA}" type="parTrans" cxnId="{343BBF1C-FA0C-465C-91FE-7AB390016030}">
      <dgm:prSet/>
      <dgm:spPr/>
      <dgm:t>
        <a:bodyPr/>
        <a:lstStyle/>
        <a:p>
          <a:endParaRPr lang="cs-CZ"/>
        </a:p>
      </dgm:t>
    </dgm:pt>
    <dgm:pt modelId="{6B04DE8B-2B8A-49AF-9DD7-AFD4C5F35E82}" type="sibTrans" cxnId="{343BBF1C-FA0C-465C-91FE-7AB390016030}">
      <dgm:prSet/>
      <dgm:spPr/>
      <dgm:t>
        <a:bodyPr/>
        <a:lstStyle/>
        <a:p>
          <a:endParaRPr lang="cs-CZ"/>
        </a:p>
      </dgm:t>
    </dgm:pt>
    <dgm:pt modelId="{4A43AFFA-5494-4C6B-A088-0BE1951C6229}" type="pres">
      <dgm:prSet presAssocID="{1F157633-6FE7-4224-87D5-5C5EFDA753A0}" presName="linear" presStyleCnt="0">
        <dgm:presLayoutVars>
          <dgm:animLvl val="lvl"/>
          <dgm:resizeHandles val="exact"/>
        </dgm:presLayoutVars>
      </dgm:prSet>
      <dgm:spPr/>
    </dgm:pt>
    <dgm:pt modelId="{8D3AA23C-8403-4952-BC6E-229EE0801152}" type="pres">
      <dgm:prSet presAssocID="{8DC576E7-AD2B-4C52-987F-5F15ECCB508A}" presName="parentText" presStyleLbl="node1" presStyleIdx="0" presStyleCnt="3">
        <dgm:presLayoutVars>
          <dgm:chMax val="0"/>
          <dgm:bulletEnabled val="1"/>
        </dgm:presLayoutVars>
      </dgm:prSet>
      <dgm:spPr/>
    </dgm:pt>
    <dgm:pt modelId="{A6A7F1D0-19E8-480E-AE20-10D990EB93F9}" type="pres">
      <dgm:prSet presAssocID="{B974C2CC-DE87-464D-BD43-3626A98FE344}" presName="spacer" presStyleCnt="0"/>
      <dgm:spPr/>
    </dgm:pt>
    <dgm:pt modelId="{D02FEB53-933A-42BE-A818-DF4BF2CD0CC8}" type="pres">
      <dgm:prSet presAssocID="{F899A791-612D-4631-A8A4-9B7DA424AEB6}" presName="parentText" presStyleLbl="node1" presStyleIdx="1" presStyleCnt="3">
        <dgm:presLayoutVars>
          <dgm:chMax val="0"/>
          <dgm:bulletEnabled val="1"/>
        </dgm:presLayoutVars>
      </dgm:prSet>
      <dgm:spPr/>
    </dgm:pt>
    <dgm:pt modelId="{27AEBF1E-B6F7-44A9-BACF-53FC2A7AF8B6}" type="pres">
      <dgm:prSet presAssocID="{5AE48543-FE55-4D4A-B3D3-D7AA26132662}" presName="spacer" presStyleCnt="0"/>
      <dgm:spPr/>
    </dgm:pt>
    <dgm:pt modelId="{26863C64-9D30-440F-AF73-4A7B1142FD5D}" type="pres">
      <dgm:prSet presAssocID="{D4DB645C-D52E-48CC-92C2-BC4AE17F8FFD}" presName="parentText" presStyleLbl="node1" presStyleIdx="2" presStyleCnt="3">
        <dgm:presLayoutVars>
          <dgm:chMax val="0"/>
          <dgm:bulletEnabled val="1"/>
        </dgm:presLayoutVars>
      </dgm:prSet>
      <dgm:spPr/>
    </dgm:pt>
  </dgm:ptLst>
  <dgm:cxnLst>
    <dgm:cxn modelId="{A4699CB6-D2CE-4E4A-8D6E-6FD907EA326C}" type="presOf" srcId="{F899A791-612D-4631-A8A4-9B7DA424AEB6}" destId="{D02FEB53-933A-42BE-A818-DF4BF2CD0CC8}" srcOrd="0" destOrd="0" presId="urn:microsoft.com/office/officeart/2005/8/layout/vList2"/>
    <dgm:cxn modelId="{8E278CFD-10AF-4F60-A444-ADD96DEAFAA2}" type="presOf" srcId="{D4DB645C-D52E-48CC-92C2-BC4AE17F8FFD}" destId="{26863C64-9D30-440F-AF73-4A7B1142FD5D}" srcOrd="0" destOrd="0" presId="urn:microsoft.com/office/officeart/2005/8/layout/vList2"/>
    <dgm:cxn modelId="{CC21FC8B-2667-4D23-8901-7652F61D9EBC}" type="presOf" srcId="{1F157633-6FE7-4224-87D5-5C5EFDA753A0}" destId="{4A43AFFA-5494-4C6B-A088-0BE1951C6229}" srcOrd="0" destOrd="0" presId="urn:microsoft.com/office/officeart/2005/8/layout/vList2"/>
    <dgm:cxn modelId="{F46774FA-A58B-49AF-9947-B0B447397307}" srcId="{1F157633-6FE7-4224-87D5-5C5EFDA753A0}" destId="{8DC576E7-AD2B-4C52-987F-5F15ECCB508A}" srcOrd="0" destOrd="0" parTransId="{A943BFAA-DC34-442D-94E5-326CE500A49F}" sibTransId="{B974C2CC-DE87-464D-BD43-3626A98FE344}"/>
    <dgm:cxn modelId="{04971AB6-4793-419B-B95A-1D12EF982323}" srcId="{1F157633-6FE7-4224-87D5-5C5EFDA753A0}" destId="{F899A791-612D-4631-A8A4-9B7DA424AEB6}" srcOrd="1" destOrd="0" parTransId="{EFF2E7D7-D474-44C8-9238-99299CA82EB7}" sibTransId="{5AE48543-FE55-4D4A-B3D3-D7AA26132662}"/>
    <dgm:cxn modelId="{343BBF1C-FA0C-465C-91FE-7AB390016030}" srcId="{1F157633-6FE7-4224-87D5-5C5EFDA753A0}" destId="{D4DB645C-D52E-48CC-92C2-BC4AE17F8FFD}" srcOrd="2" destOrd="0" parTransId="{317B61EE-4F01-48B4-8A11-8E56557803CA}" sibTransId="{6B04DE8B-2B8A-49AF-9DD7-AFD4C5F35E82}"/>
    <dgm:cxn modelId="{E5DBD4C1-B423-454D-A984-EB33409D6228}" type="presOf" srcId="{8DC576E7-AD2B-4C52-987F-5F15ECCB508A}" destId="{8D3AA23C-8403-4952-BC6E-229EE0801152}" srcOrd="0" destOrd="0" presId="urn:microsoft.com/office/officeart/2005/8/layout/vList2"/>
    <dgm:cxn modelId="{E691314A-63E1-41EA-B40C-D77BFAF7916D}" type="presParOf" srcId="{4A43AFFA-5494-4C6B-A088-0BE1951C6229}" destId="{8D3AA23C-8403-4952-BC6E-229EE0801152}" srcOrd="0" destOrd="0" presId="urn:microsoft.com/office/officeart/2005/8/layout/vList2"/>
    <dgm:cxn modelId="{A820A66F-F3E5-4EC6-8C23-48870502B8CD}" type="presParOf" srcId="{4A43AFFA-5494-4C6B-A088-0BE1951C6229}" destId="{A6A7F1D0-19E8-480E-AE20-10D990EB93F9}" srcOrd="1" destOrd="0" presId="urn:microsoft.com/office/officeart/2005/8/layout/vList2"/>
    <dgm:cxn modelId="{51473A51-6D8E-46AD-B9F5-D9D8139C9D36}" type="presParOf" srcId="{4A43AFFA-5494-4C6B-A088-0BE1951C6229}" destId="{D02FEB53-933A-42BE-A818-DF4BF2CD0CC8}" srcOrd="2" destOrd="0" presId="urn:microsoft.com/office/officeart/2005/8/layout/vList2"/>
    <dgm:cxn modelId="{97DA1803-2550-4D5B-8363-6920B272EDD2}" type="presParOf" srcId="{4A43AFFA-5494-4C6B-A088-0BE1951C6229}" destId="{27AEBF1E-B6F7-44A9-BACF-53FC2A7AF8B6}" srcOrd="3" destOrd="0" presId="urn:microsoft.com/office/officeart/2005/8/layout/vList2"/>
    <dgm:cxn modelId="{AB18F165-EF32-4E0B-8EE9-0E79596876C2}" type="presParOf" srcId="{4A43AFFA-5494-4C6B-A088-0BE1951C6229}" destId="{26863C64-9D30-440F-AF73-4A7B1142FD5D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744F71FD-D01A-4483-8A8B-6F5BEC4E3084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BF129621-AAAE-4C92-97E1-232A09314C36}">
      <dgm:prSet/>
      <dgm:spPr/>
      <dgm:t>
        <a:bodyPr/>
        <a:lstStyle/>
        <a:p>
          <a:pPr rtl="0"/>
          <a:r>
            <a:rPr lang="cs-CZ" dirty="0" smtClean="0"/>
            <a:t>Občanskoprávní</a:t>
          </a:r>
          <a:endParaRPr lang="cs-CZ" dirty="0"/>
        </a:p>
      </dgm:t>
    </dgm:pt>
    <dgm:pt modelId="{6EC4F727-2271-473C-A0FA-A04699E12972}" type="parTrans" cxnId="{680586DF-00DE-4A61-B55F-F5F923901A5E}">
      <dgm:prSet/>
      <dgm:spPr/>
      <dgm:t>
        <a:bodyPr/>
        <a:lstStyle/>
        <a:p>
          <a:endParaRPr lang="cs-CZ"/>
        </a:p>
      </dgm:t>
    </dgm:pt>
    <dgm:pt modelId="{45D7173B-BC5A-4587-A492-636FFC06607F}" type="sibTrans" cxnId="{680586DF-00DE-4A61-B55F-F5F923901A5E}">
      <dgm:prSet/>
      <dgm:spPr/>
      <dgm:t>
        <a:bodyPr/>
        <a:lstStyle/>
        <a:p>
          <a:endParaRPr lang="cs-CZ"/>
        </a:p>
      </dgm:t>
    </dgm:pt>
    <dgm:pt modelId="{FE57FEC3-E767-47AB-BA34-3080C1E9CFD1}">
      <dgm:prSet/>
      <dgm:spPr/>
      <dgm:t>
        <a:bodyPr/>
        <a:lstStyle/>
        <a:p>
          <a:pPr rtl="0"/>
          <a:r>
            <a:rPr lang="cs-CZ" smtClean="0"/>
            <a:t>Pracovněprávní</a:t>
          </a:r>
          <a:endParaRPr lang="cs-CZ"/>
        </a:p>
      </dgm:t>
    </dgm:pt>
    <dgm:pt modelId="{AB0D70C8-3CB0-45C4-92BA-C88827B000C6}" type="parTrans" cxnId="{7EB93A8C-C1C0-46E8-8BD4-D6737B4C5EBB}">
      <dgm:prSet/>
      <dgm:spPr/>
      <dgm:t>
        <a:bodyPr/>
        <a:lstStyle/>
        <a:p>
          <a:endParaRPr lang="cs-CZ"/>
        </a:p>
      </dgm:t>
    </dgm:pt>
    <dgm:pt modelId="{55037C6D-4C45-4CBA-B62F-366E10F93853}" type="sibTrans" cxnId="{7EB93A8C-C1C0-46E8-8BD4-D6737B4C5EBB}">
      <dgm:prSet/>
      <dgm:spPr/>
      <dgm:t>
        <a:bodyPr/>
        <a:lstStyle/>
        <a:p>
          <a:endParaRPr lang="cs-CZ"/>
        </a:p>
      </dgm:t>
    </dgm:pt>
    <dgm:pt modelId="{0681101C-443B-4B79-B8D1-6D0C9279F667}">
      <dgm:prSet/>
      <dgm:spPr/>
      <dgm:t>
        <a:bodyPr/>
        <a:lstStyle/>
        <a:p>
          <a:pPr rtl="0"/>
          <a:r>
            <a:rPr lang="cs-CZ" smtClean="0"/>
            <a:t>Správní</a:t>
          </a:r>
          <a:endParaRPr lang="cs-CZ"/>
        </a:p>
      </dgm:t>
    </dgm:pt>
    <dgm:pt modelId="{A082973B-0D6E-4C3C-9A18-E09F1C90489D}" type="parTrans" cxnId="{FC639D1F-E500-4829-9822-B4892A2B61F6}">
      <dgm:prSet/>
      <dgm:spPr/>
      <dgm:t>
        <a:bodyPr/>
        <a:lstStyle/>
        <a:p>
          <a:endParaRPr lang="cs-CZ"/>
        </a:p>
      </dgm:t>
    </dgm:pt>
    <dgm:pt modelId="{CC70DFF4-5387-4BC7-B06A-5B62B4CD028D}" type="sibTrans" cxnId="{FC639D1F-E500-4829-9822-B4892A2B61F6}">
      <dgm:prSet/>
      <dgm:spPr/>
      <dgm:t>
        <a:bodyPr/>
        <a:lstStyle/>
        <a:p>
          <a:endParaRPr lang="cs-CZ"/>
        </a:p>
      </dgm:t>
    </dgm:pt>
    <dgm:pt modelId="{84972211-5496-49E7-BD69-684FA1A7EF60}">
      <dgm:prSet/>
      <dgm:spPr/>
      <dgm:t>
        <a:bodyPr/>
        <a:lstStyle/>
        <a:p>
          <a:pPr rtl="0"/>
          <a:r>
            <a:rPr lang="cs-CZ" dirty="0" smtClean="0"/>
            <a:t>Trestní</a:t>
          </a:r>
          <a:endParaRPr lang="cs-CZ" dirty="0"/>
        </a:p>
      </dgm:t>
    </dgm:pt>
    <dgm:pt modelId="{999CBB3B-2E00-400F-9D59-EE7036425503}" type="parTrans" cxnId="{653BAC91-8DDF-4BA8-AAA8-13F6875A4157}">
      <dgm:prSet/>
      <dgm:spPr/>
      <dgm:t>
        <a:bodyPr/>
        <a:lstStyle/>
        <a:p>
          <a:endParaRPr lang="cs-CZ"/>
        </a:p>
      </dgm:t>
    </dgm:pt>
    <dgm:pt modelId="{341E2F9B-56F7-4918-B69E-AE2D3F2F3AC3}" type="sibTrans" cxnId="{653BAC91-8DDF-4BA8-AAA8-13F6875A4157}">
      <dgm:prSet/>
      <dgm:spPr/>
      <dgm:t>
        <a:bodyPr/>
        <a:lstStyle/>
        <a:p>
          <a:endParaRPr lang="cs-CZ"/>
        </a:p>
      </dgm:t>
    </dgm:pt>
    <dgm:pt modelId="{2AECF811-722D-476D-B58D-92AC58D696B2}">
      <dgm:prSet/>
      <dgm:spPr/>
      <dgm:t>
        <a:bodyPr/>
        <a:lstStyle/>
        <a:p>
          <a:pPr rtl="0"/>
          <a:r>
            <a:rPr lang="cs-CZ" dirty="0" smtClean="0"/>
            <a:t>Disciplinární</a:t>
          </a:r>
          <a:endParaRPr lang="cs-CZ" dirty="0"/>
        </a:p>
      </dgm:t>
    </dgm:pt>
    <dgm:pt modelId="{07A2F4DC-A497-4E66-81C8-21AF03846A9F}" type="parTrans" cxnId="{7EA7686F-BB46-4D3A-9233-01AD8281471D}">
      <dgm:prSet/>
      <dgm:spPr/>
      <dgm:t>
        <a:bodyPr/>
        <a:lstStyle/>
        <a:p>
          <a:endParaRPr lang="cs-CZ"/>
        </a:p>
      </dgm:t>
    </dgm:pt>
    <dgm:pt modelId="{574CB193-5F1A-427B-856B-DB768DE21F51}" type="sibTrans" cxnId="{7EA7686F-BB46-4D3A-9233-01AD8281471D}">
      <dgm:prSet/>
      <dgm:spPr/>
      <dgm:t>
        <a:bodyPr/>
        <a:lstStyle/>
        <a:p>
          <a:endParaRPr lang="cs-CZ"/>
        </a:p>
      </dgm:t>
    </dgm:pt>
    <dgm:pt modelId="{B7B2F97E-7165-4607-848D-95788042D8C9}" type="pres">
      <dgm:prSet presAssocID="{744F71FD-D01A-4483-8A8B-6F5BEC4E3084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2316FA72-3BDA-4E8F-A8E3-4D4BBAE278E4}" type="pres">
      <dgm:prSet presAssocID="{BF129621-AAAE-4C92-97E1-232A09314C36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96BE477E-04AA-4AA6-8478-274C60CB7C7D}" type="pres">
      <dgm:prSet presAssocID="{45D7173B-BC5A-4587-A492-636FFC06607F}" presName="sibTrans" presStyleCnt="0"/>
      <dgm:spPr/>
    </dgm:pt>
    <dgm:pt modelId="{55FF1A21-93DD-4F72-B6F5-9537EF191E31}" type="pres">
      <dgm:prSet presAssocID="{FE57FEC3-E767-47AB-BA34-3080C1E9CFD1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CBAC55EA-C85E-4744-B63D-22C65DCE8821}" type="pres">
      <dgm:prSet presAssocID="{55037C6D-4C45-4CBA-B62F-366E10F93853}" presName="sibTrans" presStyleCnt="0"/>
      <dgm:spPr/>
    </dgm:pt>
    <dgm:pt modelId="{67E57CF2-BE2C-47C8-AEF5-137048514E27}" type="pres">
      <dgm:prSet presAssocID="{0681101C-443B-4B79-B8D1-6D0C9279F667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BEF0CD9-BFB6-4B64-A11A-BB18E90B2464}" type="pres">
      <dgm:prSet presAssocID="{CC70DFF4-5387-4BC7-B06A-5B62B4CD028D}" presName="sibTrans" presStyleCnt="0"/>
      <dgm:spPr/>
    </dgm:pt>
    <dgm:pt modelId="{25DB820A-09E7-47C4-8265-AE05A074B592}" type="pres">
      <dgm:prSet presAssocID="{84972211-5496-49E7-BD69-684FA1A7EF60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800C643-F6EE-4340-85AC-70FF037D6FFD}" type="pres">
      <dgm:prSet presAssocID="{341E2F9B-56F7-4918-B69E-AE2D3F2F3AC3}" presName="sibTrans" presStyleCnt="0"/>
      <dgm:spPr/>
    </dgm:pt>
    <dgm:pt modelId="{38470576-7B94-46BE-B422-E43DA0AFB659}" type="pres">
      <dgm:prSet presAssocID="{2AECF811-722D-476D-B58D-92AC58D696B2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742D0AD2-78CC-4E00-ACD8-B814825FD9EF}" type="presOf" srcId="{84972211-5496-49E7-BD69-684FA1A7EF60}" destId="{25DB820A-09E7-47C4-8265-AE05A074B592}" srcOrd="0" destOrd="0" presId="urn:microsoft.com/office/officeart/2005/8/layout/default"/>
    <dgm:cxn modelId="{680586DF-00DE-4A61-B55F-F5F923901A5E}" srcId="{744F71FD-D01A-4483-8A8B-6F5BEC4E3084}" destId="{BF129621-AAAE-4C92-97E1-232A09314C36}" srcOrd="0" destOrd="0" parTransId="{6EC4F727-2271-473C-A0FA-A04699E12972}" sibTransId="{45D7173B-BC5A-4587-A492-636FFC06607F}"/>
    <dgm:cxn modelId="{DC939B6D-BEC5-4058-897F-C2D7EF2EBED4}" type="presOf" srcId="{744F71FD-D01A-4483-8A8B-6F5BEC4E3084}" destId="{B7B2F97E-7165-4607-848D-95788042D8C9}" srcOrd="0" destOrd="0" presId="urn:microsoft.com/office/officeart/2005/8/layout/default"/>
    <dgm:cxn modelId="{653BAC91-8DDF-4BA8-AAA8-13F6875A4157}" srcId="{744F71FD-D01A-4483-8A8B-6F5BEC4E3084}" destId="{84972211-5496-49E7-BD69-684FA1A7EF60}" srcOrd="3" destOrd="0" parTransId="{999CBB3B-2E00-400F-9D59-EE7036425503}" sibTransId="{341E2F9B-56F7-4918-B69E-AE2D3F2F3AC3}"/>
    <dgm:cxn modelId="{BF064A1C-4CD9-48DB-9DDD-080EAEABBB1B}" type="presOf" srcId="{2AECF811-722D-476D-B58D-92AC58D696B2}" destId="{38470576-7B94-46BE-B422-E43DA0AFB659}" srcOrd="0" destOrd="0" presId="urn:microsoft.com/office/officeart/2005/8/layout/default"/>
    <dgm:cxn modelId="{6FF8A89E-1FEC-4437-9CB3-70608862957B}" type="presOf" srcId="{FE57FEC3-E767-47AB-BA34-3080C1E9CFD1}" destId="{55FF1A21-93DD-4F72-B6F5-9537EF191E31}" srcOrd="0" destOrd="0" presId="urn:microsoft.com/office/officeart/2005/8/layout/default"/>
    <dgm:cxn modelId="{7EB93A8C-C1C0-46E8-8BD4-D6737B4C5EBB}" srcId="{744F71FD-D01A-4483-8A8B-6F5BEC4E3084}" destId="{FE57FEC3-E767-47AB-BA34-3080C1E9CFD1}" srcOrd="1" destOrd="0" parTransId="{AB0D70C8-3CB0-45C4-92BA-C88827B000C6}" sibTransId="{55037C6D-4C45-4CBA-B62F-366E10F93853}"/>
    <dgm:cxn modelId="{FC639D1F-E500-4829-9822-B4892A2B61F6}" srcId="{744F71FD-D01A-4483-8A8B-6F5BEC4E3084}" destId="{0681101C-443B-4B79-B8D1-6D0C9279F667}" srcOrd="2" destOrd="0" parTransId="{A082973B-0D6E-4C3C-9A18-E09F1C90489D}" sibTransId="{CC70DFF4-5387-4BC7-B06A-5B62B4CD028D}"/>
    <dgm:cxn modelId="{A2B2471F-D4D3-46F8-9166-6C01AC70BEBC}" type="presOf" srcId="{BF129621-AAAE-4C92-97E1-232A09314C36}" destId="{2316FA72-3BDA-4E8F-A8E3-4D4BBAE278E4}" srcOrd="0" destOrd="0" presId="urn:microsoft.com/office/officeart/2005/8/layout/default"/>
    <dgm:cxn modelId="{7EA7686F-BB46-4D3A-9233-01AD8281471D}" srcId="{744F71FD-D01A-4483-8A8B-6F5BEC4E3084}" destId="{2AECF811-722D-476D-B58D-92AC58D696B2}" srcOrd="4" destOrd="0" parTransId="{07A2F4DC-A497-4E66-81C8-21AF03846A9F}" sibTransId="{574CB193-5F1A-427B-856B-DB768DE21F51}"/>
    <dgm:cxn modelId="{5334F1C9-096F-484C-A40A-E27BA6804658}" type="presOf" srcId="{0681101C-443B-4B79-B8D1-6D0C9279F667}" destId="{67E57CF2-BE2C-47C8-AEF5-137048514E27}" srcOrd="0" destOrd="0" presId="urn:microsoft.com/office/officeart/2005/8/layout/default"/>
    <dgm:cxn modelId="{CC7AA21B-2BBF-4FBF-B9F0-E7C7A705A090}" type="presParOf" srcId="{B7B2F97E-7165-4607-848D-95788042D8C9}" destId="{2316FA72-3BDA-4E8F-A8E3-4D4BBAE278E4}" srcOrd="0" destOrd="0" presId="urn:microsoft.com/office/officeart/2005/8/layout/default"/>
    <dgm:cxn modelId="{33D90EEF-C1BF-47BC-9C93-0B6BC84EF287}" type="presParOf" srcId="{B7B2F97E-7165-4607-848D-95788042D8C9}" destId="{96BE477E-04AA-4AA6-8478-274C60CB7C7D}" srcOrd="1" destOrd="0" presId="urn:microsoft.com/office/officeart/2005/8/layout/default"/>
    <dgm:cxn modelId="{16DA092D-F438-4C58-BD44-F015DF874E08}" type="presParOf" srcId="{B7B2F97E-7165-4607-848D-95788042D8C9}" destId="{55FF1A21-93DD-4F72-B6F5-9537EF191E31}" srcOrd="2" destOrd="0" presId="urn:microsoft.com/office/officeart/2005/8/layout/default"/>
    <dgm:cxn modelId="{80F430DE-A825-4028-B8F7-EEDDCC961DEB}" type="presParOf" srcId="{B7B2F97E-7165-4607-848D-95788042D8C9}" destId="{CBAC55EA-C85E-4744-B63D-22C65DCE8821}" srcOrd="3" destOrd="0" presId="urn:microsoft.com/office/officeart/2005/8/layout/default"/>
    <dgm:cxn modelId="{0AC096FB-3EF2-4EAE-AE66-00B20D271C4C}" type="presParOf" srcId="{B7B2F97E-7165-4607-848D-95788042D8C9}" destId="{67E57CF2-BE2C-47C8-AEF5-137048514E27}" srcOrd="4" destOrd="0" presId="urn:microsoft.com/office/officeart/2005/8/layout/default"/>
    <dgm:cxn modelId="{CED1FFDE-6C67-4146-B299-B543D86FE483}" type="presParOf" srcId="{B7B2F97E-7165-4607-848D-95788042D8C9}" destId="{3BEF0CD9-BFB6-4B64-A11A-BB18E90B2464}" srcOrd="5" destOrd="0" presId="urn:microsoft.com/office/officeart/2005/8/layout/default"/>
    <dgm:cxn modelId="{E4AF89A7-0748-4795-BF77-5D4990F6697D}" type="presParOf" srcId="{B7B2F97E-7165-4607-848D-95788042D8C9}" destId="{25DB820A-09E7-47C4-8265-AE05A074B592}" srcOrd="6" destOrd="0" presId="urn:microsoft.com/office/officeart/2005/8/layout/default"/>
    <dgm:cxn modelId="{BED569CA-4CED-4DAA-AF58-1FEED2086899}" type="presParOf" srcId="{B7B2F97E-7165-4607-848D-95788042D8C9}" destId="{4800C643-F6EE-4340-85AC-70FF037D6FFD}" srcOrd="7" destOrd="0" presId="urn:microsoft.com/office/officeart/2005/8/layout/default"/>
    <dgm:cxn modelId="{4CA153DB-3E78-4DC2-A325-9DA941A002F1}" type="presParOf" srcId="{B7B2F97E-7165-4607-848D-95788042D8C9}" destId="{38470576-7B94-46BE-B422-E43DA0AFB659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096696FA-5DDA-4CFA-9583-6DAF8942BE3F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BF8BF4AE-3FC7-4500-8F5B-536F867A9DC0}">
      <dgm:prSet/>
      <dgm:spPr/>
      <dgm:t>
        <a:bodyPr/>
        <a:lstStyle/>
        <a:p>
          <a:pPr rtl="0"/>
          <a:r>
            <a:rPr lang="cs-CZ" dirty="0" smtClean="0"/>
            <a:t>Majetková Škoda</a:t>
          </a:r>
          <a:endParaRPr lang="cs-CZ" dirty="0"/>
        </a:p>
      </dgm:t>
    </dgm:pt>
    <dgm:pt modelId="{06039687-B51D-486F-9D7D-5E753EFA3071}" type="parTrans" cxnId="{0B8666F6-B964-4A68-9033-C5B64F99E575}">
      <dgm:prSet/>
      <dgm:spPr/>
      <dgm:t>
        <a:bodyPr/>
        <a:lstStyle/>
        <a:p>
          <a:endParaRPr lang="cs-CZ"/>
        </a:p>
      </dgm:t>
    </dgm:pt>
    <dgm:pt modelId="{989EB73D-C0FC-494A-B75F-B146F72AB96E}" type="sibTrans" cxnId="{0B8666F6-B964-4A68-9033-C5B64F99E575}">
      <dgm:prSet/>
      <dgm:spPr/>
      <dgm:t>
        <a:bodyPr/>
        <a:lstStyle/>
        <a:p>
          <a:endParaRPr lang="cs-CZ"/>
        </a:p>
      </dgm:t>
    </dgm:pt>
    <dgm:pt modelId="{9527DCED-91D6-4779-9EAC-ECDE13182F20}">
      <dgm:prSet/>
      <dgm:spPr/>
      <dgm:t>
        <a:bodyPr/>
        <a:lstStyle/>
        <a:p>
          <a:pPr rtl="0"/>
          <a:r>
            <a:rPr lang="cs-CZ" dirty="0" smtClean="0"/>
            <a:t>Nemajetková Újma</a:t>
          </a:r>
          <a:endParaRPr lang="cs-CZ" dirty="0"/>
        </a:p>
      </dgm:t>
    </dgm:pt>
    <dgm:pt modelId="{7FECB33E-0FBC-4C05-91AC-2A4C796F67D1}" type="parTrans" cxnId="{0172387A-3403-471C-807D-4044BB482E76}">
      <dgm:prSet/>
      <dgm:spPr/>
      <dgm:t>
        <a:bodyPr/>
        <a:lstStyle/>
        <a:p>
          <a:endParaRPr lang="cs-CZ"/>
        </a:p>
      </dgm:t>
    </dgm:pt>
    <dgm:pt modelId="{6C17D81D-529D-4C2C-9C4A-7755C8B55505}" type="sibTrans" cxnId="{0172387A-3403-471C-807D-4044BB482E76}">
      <dgm:prSet/>
      <dgm:spPr/>
      <dgm:t>
        <a:bodyPr/>
        <a:lstStyle/>
        <a:p>
          <a:endParaRPr lang="cs-CZ"/>
        </a:p>
      </dgm:t>
    </dgm:pt>
    <dgm:pt modelId="{19DFC520-8930-4C8B-B413-0A69F86CD176}">
      <dgm:prSet/>
      <dgm:spPr/>
      <dgm:t>
        <a:bodyPr/>
        <a:lstStyle/>
        <a:p>
          <a:pPr rtl="0"/>
          <a:r>
            <a:rPr lang="cs-CZ" dirty="0" smtClean="0"/>
            <a:t>Újma</a:t>
          </a:r>
          <a:endParaRPr lang="cs-CZ" dirty="0"/>
        </a:p>
      </dgm:t>
    </dgm:pt>
    <dgm:pt modelId="{A14B0346-06DD-470D-8BA4-647EBD859F8F}" type="parTrans" cxnId="{C0E982E4-B34C-4FAD-B8B8-A31A9372F843}">
      <dgm:prSet/>
      <dgm:spPr/>
      <dgm:t>
        <a:bodyPr/>
        <a:lstStyle/>
        <a:p>
          <a:endParaRPr lang="cs-CZ"/>
        </a:p>
      </dgm:t>
    </dgm:pt>
    <dgm:pt modelId="{C1F6BC09-4295-47E1-BF51-BC2EE41A387B}" type="sibTrans" cxnId="{C0E982E4-B34C-4FAD-B8B8-A31A9372F843}">
      <dgm:prSet/>
      <dgm:spPr/>
      <dgm:t>
        <a:bodyPr/>
        <a:lstStyle/>
        <a:p>
          <a:endParaRPr lang="cs-CZ"/>
        </a:p>
      </dgm:t>
    </dgm:pt>
    <dgm:pt modelId="{BDE9AB7F-1BC8-4046-A10E-2DA1AE2649D6}" type="pres">
      <dgm:prSet presAssocID="{096696FA-5DDA-4CFA-9583-6DAF8942BE3F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cs-CZ"/>
        </a:p>
      </dgm:t>
    </dgm:pt>
    <dgm:pt modelId="{792EA9ED-F927-4252-B97F-C5041180F110}" type="pres">
      <dgm:prSet presAssocID="{19DFC520-8930-4C8B-B413-0A69F86CD176}" presName="hierRoot1" presStyleCnt="0">
        <dgm:presLayoutVars>
          <dgm:hierBranch val="init"/>
        </dgm:presLayoutVars>
      </dgm:prSet>
      <dgm:spPr/>
    </dgm:pt>
    <dgm:pt modelId="{7FAE21EB-0A45-431D-ACF4-F2D7688BD5A1}" type="pres">
      <dgm:prSet presAssocID="{19DFC520-8930-4C8B-B413-0A69F86CD176}" presName="rootComposite1" presStyleCnt="0"/>
      <dgm:spPr/>
    </dgm:pt>
    <dgm:pt modelId="{8C8557EA-3EE0-4D7E-AA64-78E03FD21936}" type="pres">
      <dgm:prSet presAssocID="{19DFC520-8930-4C8B-B413-0A69F86CD176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8D7EC88F-0D19-4210-BB40-A4209E65218C}" type="pres">
      <dgm:prSet presAssocID="{19DFC520-8930-4C8B-B413-0A69F86CD176}" presName="rootConnector1" presStyleLbl="node1" presStyleIdx="0" presStyleCnt="0"/>
      <dgm:spPr/>
      <dgm:t>
        <a:bodyPr/>
        <a:lstStyle/>
        <a:p>
          <a:endParaRPr lang="cs-CZ"/>
        </a:p>
      </dgm:t>
    </dgm:pt>
    <dgm:pt modelId="{A9414FA2-96F3-4F2E-8FD5-25F97CBA8D56}" type="pres">
      <dgm:prSet presAssocID="{19DFC520-8930-4C8B-B413-0A69F86CD176}" presName="hierChild2" presStyleCnt="0"/>
      <dgm:spPr/>
    </dgm:pt>
    <dgm:pt modelId="{B4381B64-D9EB-4308-A53D-256A7702C7C1}" type="pres">
      <dgm:prSet presAssocID="{06039687-B51D-486F-9D7D-5E753EFA3071}" presName="Name37" presStyleLbl="parChTrans1D2" presStyleIdx="0" presStyleCnt="2"/>
      <dgm:spPr/>
      <dgm:t>
        <a:bodyPr/>
        <a:lstStyle/>
        <a:p>
          <a:endParaRPr lang="cs-CZ"/>
        </a:p>
      </dgm:t>
    </dgm:pt>
    <dgm:pt modelId="{AB598882-6420-4EEF-B8F9-BA41243FB013}" type="pres">
      <dgm:prSet presAssocID="{BF8BF4AE-3FC7-4500-8F5B-536F867A9DC0}" presName="hierRoot2" presStyleCnt="0">
        <dgm:presLayoutVars>
          <dgm:hierBranch val="init"/>
        </dgm:presLayoutVars>
      </dgm:prSet>
      <dgm:spPr/>
    </dgm:pt>
    <dgm:pt modelId="{497552C4-8E98-4C0F-AC97-027786DC6224}" type="pres">
      <dgm:prSet presAssocID="{BF8BF4AE-3FC7-4500-8F5B-536F867A9DC0}" presName="rootComposite" presStyleCnt="0"/>
      <dgm:spPr/>
    </dgm:pt>
    <dgm:pt modelId="{5C6D1F2C-4270-41FC-9559-8BCFBF72FC01}" type="pres">
      <dgm:prSet presAssocID="{BF8BF4AE-3FC7-4500-8F5B-536F867A9DC0}" presName="rootText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DE8AF080-932E-4C48-91FD-DAF6206CC7F6}" type="pres">
      <dgm:prSet presAssocID="{BF8BF4AE-3FC7-4500-8F5B-536F867A9DC0}" presName="rootConnector" presStyleLbl="node2" presStyleIdx="0" presStyleCnt="2"/>
      <dgm:spPr/>
      <dgm:t>
        <a:bodyPr/>
        <a:lstStyle/>
        <a:p>
          <a:endParaRPr lang="cs-CZ"/>
        </a:p>
      </dgm:t>
    </dgm:pt>
    <dgm:pt modelId="{7AF554FE-83F2-434A-991E-4419316E8014}" type="pres">
      <dgm:prSet presAssocID="{BF8BF4AE-3FC7-4500-8F5B-536F867A9DC0}" presName="hierChild4" presStyleCnt="0"/>
      <dgm:spPr/>
    </dgm:pt>
    <dgm:pt modelId="{81986A7E-8CA7-4736-BBF2-34910884036F}" type="pres">
      <dgm:prSet presAssocID="{BF8BF4AE-3FC7-4500-8F5B-536F867A9DC0}" presName="hierChild5" presStyleCnt="0"/>
      <dgm:spPr/>
    </dgm:pt>
    <dgm:pt modelId="{74430724-C447-4545-9BA5-11B1F884A852}" type="pres">
      <dgm:prSet presAssocID="{7FECB33E-0FBC-4C05-91AC-2A4C796F67D1}" presName="Name37" presStyleLbl="parChTrans1D2" presStyleIdx="1" presStyleCnt="2"/>
      <dgm:spPr/>
      <dgm:t>
        <a:bodyPr/>
        <a:lstStyle/>
        <a:p>
          <a:endParaRPr lang="cs-CZ"/>
        </a:p>
      </dgm:t>
    </dgm:pt>
    <dgm:pt modelId="{0BEF845C-09DE-402A-B7E1-E648EAD9DE9D}" type="pres">
      <dgm:prSet presAssocID="{9527DCED-91D6-4779-9EAC-ECDE13182F20}" presName="hierRoot2" presStyleCnt="0">
        <dgm:presLayoutVars>
          <dgm:hierBranch val="init"/>
        </dgm:presLayoutVars>
      </dgm:prSet>
      <dgm:spPr/>
    </dgm:pt>
    <dgm:pt modelId="{A5B661CA-828C-4FD7-8F73-CADA02A51529}" type="pres">
      <dgm:prSet presAssocID="{9527DCED-91D6-4779-9EAC-ECDE13182F20}" presName="rootComposite" presStyleCnt="0"/>
      <dgm:spPr/>
    </dgm:pt>
    <dgm:pt modelId="{D2DAC25E-AD0B-4668-9A20-E8C91F9143A3}" type="pres">
      <dgm:prSet presAssocID="{9527DCED-91D6-4779-9EAC-ECDE13182F20}" presName="rootText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A4512A89-100F-4515-A87E-E146FF9532DC}" type="pres">
      <dgm:prSet presAssocID="{9527DCED-91D6-4779-9EAC-ECDE13182F20}" presName="rootConnector" presStyleLbl="node2" presStyleIdx="1" presStyleCnt="2"/>
      <dgm:spPr/>
      <dgm:t>
        <a:bodyPr/>
        <a:lstStyle/>
        <a:p>
          <a:endParaRPr lang="cs-CZ"/>
        </a:p>
      </dgm:t>
    </dgm:pt>
    <dgm:pt modelId="{0C7C4E0C-1A19-44B5-8004-E7D079F741C8}" type="pres">
      <dgm:prSet presAssocID="{9527DCED-91D6-4779-9EAC-ECDE13182F20}" presName="hierChild4" presStyleCnt="0"/>
      <dgm:spPr/>
    </dgm:pt>
    <dgm:pt modelId="{F3C0DFE9-4A84-4211-AD4E-1073593AFC03}" type="pres">
      <dgm:prSet presAssocID="{9527DCED-91D6-4779-9EAC-ECDE13182F20}" presName="hierChild5" presStyleCnt="0"/>
      <dgm:spPr/>
    </dgm:pt>
    <dgm:pt modelId="{FE169062-41F7-424F-B3CF-8808B0E80F64}" type="pres">
      <dgm:prSet presAssocID="{19DFC520-8930-4C8B-B413-0A69F86CD176}" presName="hierChild3" presStyleCnt="0"/>
      <dgm:spPr/>
    </dgm:pt>
  </dgm:ptLst>
  <dgm:cxnLst>
    <dgm:cxn modelId="{56C7E661-9FC7-45D2-9017-105937E06943}" type="presOf" srcId="{19DFC520-8930-4C8B-B413-0A69F86CD176}" destId="{8C8557EA-3EE0-4D7E-AA64-78E03FD21936}" srcOrd="0" destOrd="0" presId="urn:microsoft.com/office/officeart/2005/8/layout/orgChart1"/>
    <dgm:cxn modelId="{9FD47EF2-4D8B-4F80-8371-F204BF5BDD3B}" type="presOf" srcId="{9527DCED-91D6-4779-9EAC-ECDE13182F20}" destId="{A4512A89-100F-4515-A87E-E146FF9532DC}" srcOrd="1" destOrd="0" presId="urn:microsoft.com/office/officeart/2005/8/layout/orgChart1"/>
    <dgm:cxn modelId="{0E3C39FB-195E-4D34-83D8-5071D6B65373}" type="presOf" srcId="{096696FA-5DDA-4CFA-9583-6DAF8942BE3F}" destId="{BDE9AB7F-1BC8-4046-A10E-2DA1AE2649D6}" srcOrd="0" destOrd="0" presId="urn:microsoft.com/office/officeart/2005/8/layout/orgChart1"/>
    <dgm:cxn modelId="{737E1747-A417-4DCA-8E56-A51ABCA2BDFB}" type="presOf" srcId="{06039687-B51D-486F-9D7D-5E753EFA3071}" destId="{B4381B64-D9EB-4308-A53D-256A7702C7C1}" srcOrd="0" destOrd="0" presId="urn:microsoft.com/office/officeart/2005/8/layout/orgChart1"/>
    <dgm:cxn modelId="{0172387A-3403-471C-807D-4044BB482E76}" srcId="{19DFC520-8930-4C8B-B413-0A69F86CD176}" destId="{9527DCED-91D6-4779-9EAC-ECDE13182F20}" srcOrd="1" destOrd="0" parTransId="{7FECB33E-0FBC-4C05-91AC-2A4C796F67D1}" sibTransId="{6C17D81D-529D-4C2C-9C4A-7755C8B55505}"/>
    <dgm:cxn modelId="{0058BD32-E890-43CC-8CCC-8EF0101C00A3}" type="presOf" srcId="{9527DCED-91D6-4779-9EAC-ECDE13182F20}" destId="{D2DAC25E-AD0B-4668-9A20-E8C91F9143A3}" srcOrd="0" destOrd="0" presId="urn:microsoft.com/office/officeart/2005/8/layout/orgChart1"/>
    <dgm:cxn modelId="{C0E982E4-B34C-4FAD-B8B8-A31A9372F843}" srcId="{096696FA-5DDA-4CFA-9583-6DAF8942BE3F}" destId="{19DFC520-8930-4C8B-B413-0A69F86CD176}" srcOrd="0" destOrd="0" parTransId="{A14B0346-06DD-470D-8BA4-647EBD859F8F}" sibTransId="{C1F6BC09-4295-47E1-BF51-BC2EE41A387B}"/>
    <dgm:cxn modelId="{1F6E310B-98B6-4745-B091-D8B8D270E609}" type="presOf" srcId="{7FECB33E-0FBC-4C05-91AC-2A4C796F67D1}" destId="{74430724-C447-4545-9BA5-11B1F884A852}" srcOrd="0" destOrd="0" presId="urn:microsoft.com/office/officeart/2005/8/layout/orgChart1"/>
    <dgm:cxn modelId="{8FF0D38C-6CCE-4D18-8CD6-9988D1F9ED70}" type="presOf" srcId="{BF8BF4AE-3FC7-4500-8F5B-536F867A9DC0}" destId="{5C6D1F2C-4270-41FC-9559-8BCFBF72FC01}" srcOrd="0" destOrd="0" presId="urn:microsoft.com/office/officeart/2005/8/layout/orgChart1"/>
    <dgm:cxn modelId="{0B8666F6-B964-4A68-9033-C5B64F99E575}" srcId="{19DFC520-8930-4C8B-B413-0A69F86CD176}" destId="{BF8BF4AE-3FC7-4500-8F5B-536F867A9DC0}" srcOrd="0" destOrd="0" parTransId="{06039687-B51D-486F-9D7D-5E753EFA3071}" sibTransId="{989EB73D-C0FC-494A-B75F-B146F72AB96E}"/>
    <dgm:cxn modelId="{02F487E8-44A4-4A2F-9D0F-2A946D2D55C2}" type="presOf" srcId="{BF8BF4AE-3FC7-4500-8F5B-536F867A9DC0}" destId="{DE8AF080-932E-4C48-91FD-DAF6206CC7F6}" srcOrd="1" destOrd="0" presId="urn:microsoft.com/office/officeart/2005/8/layout/orgChart1"/>
    <dgm:cxn modelId="{539E409F-6496-4654-82D4-176FF187E4A5}" type="presOf" srcId="{19DFC520-8930-4C8B-B413-0A69F86CD176}" destId="{8D7EC88F-0D19-4210-BB40-A4209E65218C}" srcOrd="1" destOrd="0" presId="urn:microsoft.com/office/officeart/2005/8/layout/orgChart1"/>
    <dgm:cxn modelId="{57A80B63-DD4A-4761-98D7-B0C71A0A0EFE}" type="presParOf" srcId="{BDE9AB7F-1BC8-4046-A10E-2DA1AE2649D6}" destId="{792EA9ED-F927-4252-B97F-C5041180F110}" srcOrd="0" destOrd="0" presId="urn:microsoft.com/office/officeart/2005/8/layout/orgChart1"/>
    <dgm:cxn modelId="{3FDF8DD0-8B61-47C7-BA93-A850BB712DF8}" type="presParOf" srcId="{792EA9ED-F927-4252-B97F-C5041180F110}" destId="{7FAE21EB-0A45-431D-ACF4-F2D7688BD5A1}" srcOrd="0" destOrd="0" presId="urn:microsoft.com/office/officeart/2005/8/layout/orgChart1"/>
    <dgm:cxn modelId="{D51072D9-8B7A-43C3-992E-CF2479F663A0}" type="presParOf" srcId="{7FAE21EB-0A45-431D-ACF4-F2D7688BD5A1}" destId="{8C8557EA-3EE0-4D7E-AA64-78E03FD21936}" srcOrd="0" destOrd="0" presId="urn:microsoft.com/office/officeart/2005/8/layout/orgChart1"/>
    <dgm:cxn modelId="{05823E5C-C966-4A47-B87F-208A900A3962}" type="presParOf" srcId="{7FAE21EB-0A45-431D-ACF4-F2D7688BD5A1}" destId="{8D7EC88F-0D19-4210-BB40-A4209E65218C}" srcOrd="1" destOrd="0" presId="urn:microsoft.com/office/officeart/2005/8/layout/orgChart1"/>
    <dgm:cxn modelId="{9402A79B-3B66-4D02-90CB-41593F37A6C4}" type="presParOf" srcId="{792EA9ED-F927-4252-B97F-C5041180F110}" destId="{A9414FA2-96F3-4F2E-8FD5-25F97CBA8D56}" srcOrd="1" destOrd="0" presId="urn:microsoft.com/office/officeart/2005/8/layout/orgChart1"/>
    <dgm:cxn modelId="{FC9F9145-73F8-4B26-8394-17D2D269868F}" type="presParOf" srcId="{A9414FA2-96F3-4F2E-8FD5-25F97CBA8D56}" destId="{B4381B64-D9EB-4308-A53D-256A7702C7C1}" srcOrd="0" destOrd="0" presId="urn:microsoft.com/office/officeart/2005/8/layout/orgChart1"/>
    <dgm:cxn modelId="{79308B13-7E54-4639-8A39-257120E44D1C}" type="presParOf" srcId="{A9414FA2-96F3-4F2E-8FD5-25F97CBA8D56}" destId="{AB598882-6420-4EEF-B8F9-BA41243FB013}" srcOrd="1" destOrd="0" presId="urn:microsoft.com/office/officeart/2005/8/layout/orgChart1"/>
    <dgm:cxn modelId="{9560E5C3-DA65-4B8C-BA2A-10704416E7FE}" type="presParOf" srcId="{AB598882-6420-4EEF-B8F9-BA41243FB013}" destId="{497552C4-8E98-4C0F-AC97-027786DC6224}" srcOrd="0" destOrd="0" presId="urn:microsoft.com/office/officeart/2005/8/layout/orgChart1"/>
    <dgm:cxn modelId="{398F705E-790B-4B45-8EC9-20598DF215ED}" type="presParOf" srcId="{497552C4-8E98-4C0F-AC97-027786DC6224}" destId="{5C6D1F2C-4270-41FC-9559-8BCFBF72FC01}" srcOrd="0" destOrd="0" presId="urn:microsoft.com/office/officeart/2005/8/layout/orgChart1"/>
    <dgm:cxn modelId="{78E330B7-A1B0-4647-AA09-A35C3AC4A615}" type="presParOf" srcId="{497552C4-8E98-4C0F-AC97-027786DC6224}" destId="{DE8AF080-932E-4C48-91FD-DAF6206CC7F6}" srcOrd="1" destOrd="0" presId="urn:microsoft.com/office/officeart/2005/8/layout/orgChart1"/>
    <dgm:cxn modelId="{962F36FE-982C-474D-900C-74DCA9335E2F}" type="presParOf" srcId="{AB598882-6420-4EEF-B8F9-BA41243FB013}" destId="{7AF554FE-83F2-434A-991E-4419316E8014}" srcOrd="1" destOrd="0" presId="urn:microsoft.com/office/officeart/2005/8/layout/orgChart1"/>
    <dgm:cxn modelId="{E55B0176-EE24-4DC1-8FE6-5AB12ADDD0E5}" type="presParOf" srcId="{AB598882-6420-4EEF-B8F9-BA41243FB013}" destId="{81986A7E-8CA7-4736-BBF2-34910884036F}" srcOrd="2" destOrd="0" presId="urn:microsoft.com/office/officeart/2005/8/layout/orgChart1"/>
    <dgm:cxn modelId="{C188B3D2-4C2B-40ED-B4FD-C1DDD8C6A4B2}" type="presParOf" srcId="{A9414FA2-96F3-4F2E-8FD5-25F97CBA8D56}" destId="{74430724-C447-4545-9BA5-11B1F884A852}" srcOrd="2" destOrd="0" presId="urn:microsoft.com/office/officeart/2005/8/layout/orgChart1"/>
    <dgm:cxn modelId="{D25369B1-4643-4303-835F-8110FB62C5CE}" type="presParOf" srcId="{A9414FA2-96F3-4F2E-8FD5-25F97CBA8D56}" destId="{0BEF845C-09DE-402A-B7E1-E648EAD9DE9D}" srcOrd="3" destOrd="0" presId="urn:microsoft.com/office/officeart/2005/8/layout/orgChart1"/>
    <dgm:cxn modelId="{8607CA61-0595-4300-92A5-29E9FD28052C}" type="presParOf" srcId="{0BEF845C-09DE-402A-B7E1-E648EAD9DE9D}" destId="{A5B661CA-828C-4FD7-8F73-CADA02A51529}" srcOrd="0" destOrd="0" presId="urn:microsoft.com/office/officeart/2005/8/layout/orgChart1"/>
    <dgm:cxn modelId="{0C6515A4-6B09-49A3-881B-F54F379C5B79}" type="presParOf" srcId="{A5B661CA-828C-4FD7-8F73-CADA02A51529}" destId="{D2DAC25E-AD0B-4668-9A20-E8C91F9143A3}" srcOrd="0" destOrd="0" presId="urn:microsoft.com/office/officeart/2005/8/layout/orgChart1"/>
    <dgm:cxn modelId="{1E060530-CB6F-43C0-9BD2-07567BC23B27}" type="presParOf" srcId="{A5B661CA-828C-4FD7-8F73-CADA02A51529}" destId="{A4512A89-100F-4515-A87E-E146FF9532DC}" srcOrd="1" destOrd="0" presId="urn:microsoft.com/office/officeart/2005/8/layout/orgChart1"/>
    <dgm:cxn modelId="{EE1545EF-EC64-4B3A-8576-3F0C58D443A4}" type="presParOf" srcId="{0BEF845C-09DE-402A-B7E1-E648EAD9DE9D}" destId="{0C7C4E0C-1A19-44B5-8004-E7D079F741C8}" srcOrd="1" destOrd="0" presId="urn:microsoft.com/office/officeart/2005/8/layout/orgChart1"/>
    <dgm:cxn modelId="{CFCB3AF5-A7B9-4D8E-8E07-1BB5E851F69C}" type="presParOf" srcId="{0BEF845C-09DE-402A-B7E1-E648EAD9DE9D}" destId="{F3C0DFE9-4A84-4211-AD4E-1073593AFC03}" srcOrd="2" destOrd="0" presId="urn:microsoft.com/office/officeart/2005/8/layout/orgChart1"/>
    <dgm:cxn modelId="{9CB5AC15-8764-43E0-AC09-5C74A864AC78}" type="presParOf" srcId="{792EA9ED-F927-4252-B97F-C5041180F110}" destId="{FE169062-41F7-424F-B3CF-8808B0E80F64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9E086C07-B862-44B2-B82B-39621DEF0A39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274B01B1-EA6B-4922-9D80-76DBAA7D67C4}">
      <dgm:prSet/>
      <dgm:spPr/>
      <dgm:t>
        <a:bodyPr/>
        <a:lstStyle/>
        <a:p>
          <a:pPr rtl="0"/>
          <a:r>
            <a:rPr lang="cs-CZ" b="1" dirty="0" smtClean="0"/>
            <a:t>Nepřihlíží se k ujednání</a:t>
          </a:r>
          <a:r>
            <a:rPr lang="cs-CZ" dirty="0" smtClean="0"/>
            <a:t>, § </a:t>
          </a:r>
          <a:r>
            <a:rPr lang="cs-CZ" dirty="0" smtClean="0">
              <a:effectLst/>
            </a:rPr>
            <a:t>2898 </a:t>
          </a:r>
          <a:endParaRPr lang="cs-CZ" dirty="0"/>
        </a:p>
      </dgm:t>
    </dgm:pt>
    <dgm:pt modelId="{ED781613-FBC1-42DA-854B-7A4A242D7B72}" type="parTrans" cxnId="{28C9CCD3-A271-45B8-A856-A28DA865EB51}">
      <dgm:prSet/>
      <dgm:spPr/>
      <dgm:t>
        <a:bodyPr/>
        <a:lstStyle/>
        <a:p>
          <a:endParaRPr lang="cs-CZ"/>
        </a:p>
      </dgm:t>
    </dgm:pt>
    <dgm:pt modelId="{28708FB5-E636-4CC0-82A7-8DB567D2BF72}" type="sibTrans" cxnId="{28C9CCD3-A271-45B8-A856-A28DA865EB51}">
      <dgm:prSet/>
      <dgm:spPr/>
      <dgm:t>
        <a:bodyPr/>
        <a:lstStyle/>
        <a:p>
          <a:endParaRPr lang="cs-CZ"/>
        </a:p>
      </dgm:t>
    </dgm:pt>
    <dgm:pt modelId="{FF87537B-D1D7-45CE-8655-E8CC54881E56}">
      <dgm:prSet/>
      <dgm:spPr/>
      <dgm:t>
        <a:bodyPr/>
        <a:lstStyle/>
        <a:p>
          <a:pPr rtl="0"/>
          <a:r>
            <a:rPr lang="cs-CZ" smtClean="0"/>
            <a:t>které předem vylučuje nebo omezuje povinnost k náhradě újmy způsobené člověku na jeho přirozených právech, </a:t>
          </a:r>
          <a:endParaRPr lang="cs-CZ"/>
        </a:p>
      </dgm:t>
    </dgm:pt>
    <dgm:pt modelId="{3BE4D877-B0EA-41D6-B9CE-2AE7ACF236D8}" type="parTrans" cxnId="{6DDD011B-E3A1-4427-9DAD-9856980F3C65}">
      <dgm:prSet/>
      <dgm:spPr/>
      <dgm:t>
        <a:bodyPr/>
        <a:lstStyle/>
        <a:p>
          <a:endParaRPr lang="cs-CZ"/>
        </a:p>
      </dgm:t>
    </dgm:pt>
    <dgm:pt modelId="{31BA1136-0BF6-49D1-A6CD-8E1EBCB8767B}" type="sibTrans" cxnId="{6DDD011B-E3A1-4427-9DAD-9856980F3C65}">
      <dgm:prSet/>
      <dgm:spPr/>
      <dgm:t>
        <a:bodyPr/>
        <a:lstStyle/>
        <a:p>
          <a:endParaRPr lang="cs-CZ"/>
        </a:p>
      </dgm:t>
    </dgm:pt>
    <dgm:pt modelId="{1D4C63A5-86B1-462C-968A-1C73C2ACDD21}">
      <dgm:prSet/>
      <dgm:spPr/>
      <dgm:t>
        <a:bodyPr/>
        <a:lstStyle/>
        <a:p>
          <a:pPr rtl="0"/>
          <a:r>
            <a:rPr lang="cs-CZ" smtClean="0"/>
            <a:t>způsobené úmyslně nebo z hrubé nedbalosti; </a:t>
          </a:r>
          <a:endParaRPr lang="cs-CZ"/>
        </a:p>
      </dgm:t>
    </dgm:pt>
    <dgm:pt modelId="{7AA8C7C6-5299-445E-80B7-77B059B02322}" type="parTrans" cxnId="{8FFA45CB-F0EB-4CBA-AA71-268BA93C58D0}">
      <dgm:prSet/>
      <dgm:spPr/>
      <dgm:t>
        <a:bodyPr/>
        <a:lstStyle/>
        <a:p>
          <a:endParaRPr lang="cs-CZ"/>
        </a:p>
      </dgm:t>
    </dgm:pt>
    <dgm:pt modelId="{90C13C02-3555-4EC4-9015-5AD4AA261E68}" type="sibTrans" cxnId="{8FFA45CB-F0EB-4CBA-AA71-268BA93C58D0}">
      <dgm:prSet/>
      <dgm:spPr/>
      <dgm:t>
        <a:bodyPr/>
        <a:lstStyle/>
        <a:p>
          <a:endParaRPr lang="cs-CZ"/>
        </a:p>
      </dgm:t>
    </dgm:pt>
    <dgm:pt modelId="{D00F8A82-D366-4B38-95C6-B64CB7863EB7}">
      <dgm:prSet/>
      <dgm:spPr/>
      <dgm:t>
        <a:bodyPr/>
        <a:lstStyle/>
        <a:p>
          <a:pPr rtl="0"/>
          <a:r>
            <a:rPr lang="cs-CZ" smtClean="0"/>
            <a:t>předem vylučuje nebo omezuje právo slabší strany na náhradu jakékoli újmy. </a:t>
          </a:r>
          <a:endParaRPr lang="cs-CZ"/>
        </a:p>
      </dgm:t>
    </dgm:pt>
    <dgm:pt modelId="{21773D49-0F5D-49DE-842D-3FDB4D7A2BB9}" type="parTrans" cxnId="{C67002A4-90EF-4A72-A92A-305CA79F950C}">
      <dgm:prSet/>
      <dgm:spPr/>
      <dgm:t>
        <a:bodyPr/>
        <a:lstStyle/>
        <a:p>
          <a:endParaRPr lang="cs-CZ"/>
        </a:p>
      </dgm:t>
    </dgm:pt>
    <dgm:pt modelId="{03476EF4-2A6F-419D-9B18-DF1C311C5ED2}" type="sibTrans" cxnId="{C67002A4-90EF-4A72-A92A-305CA79F950C}">
      <dgm:prSet/>
      <dgm:spPr/>
      <dgm:t>
        <a:bodyPr/>
        <a:lstStyle/>
        <a:p>
          <a:endParaRPr lang="cs-CZ"/>
        </a:p>
      </dgm:t>
    </dgm:pt>
    <dgm:pt modelId="{4D52F986-27CF-4D03-8FD5-605C65539396}" type="pres">
      <dgm:prSet presAssocID="{9E086C07-B862-44B2-B82B-39621DEF0A39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6639954A-CCC8-435E-B47E-4BFF7477AFE9}" type="pres">
      <dgm:prSet presAssocID="{274B01B1-EA6B-4922-9D80-76DBAA7D67C4}" presName="parentText" presStyleLbl="node1" presStyleIdx="0" presStyleCnt="1" custLinFactNeighborX="-251" custLinFactNeighborY="-70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7EE7BC3-2D5F-4F59-AE42-211D1D5A7C44}" type="pres">
      <dgm:prSet presAssocID="{274B01B1-EA6B-4922-9D80-76DBAA7D67C4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F62DFAA2-2CCC-4A0A-A3EA-B968BB9155BD}" type="presOf" srcId="{FF87537B-D1D7-45CE-8655-E8CC54881E56}" destId="{E7EE7BC3-2D5F-4F59-AE42-211D1D5A7C44}" srcOrd="0" destOrd="0" presId="urn:microsoft.com/office/officeart/2005/8/layout/vList2"/>
    <dgm:cxn modelId="{6DDD011B-E3A1-4427-9DAD-9856980F3C65}" srcId="{274B01B1-EA6B-4922-9D80-76DBAA7D67C4}" destId="{FF87537B-D1D7-45CE-8655-E8CC54881E56}" srcOrd="0" destOrd="0" parTransId="{3BE4D877-B0EA-41D6-B9CE-2AE7ACF236D8}" sibTransId="{31BA1136-0BF6-49D1-A6CD-8E1EBCB8767B}"/>
    <dgm:cxn modelId="{CF7725F8-9EB1-44DE-93CF-6059B987AC30}" type="presOf" srcId="{D00F8A82-D366-4B38-95C6-B64CB7863EB7}" destId="{E7EE7BC3-2D5F-4F59-AE42-211D1D5A7C44}" srcOrd="0" destOrd="2" presId="urn:microsoft.com/office/officeart/2005/8/layout/vList2"/>
    <dgm:cxn modelId="{8FFA45CB-F0EB-4CBA-AA71-268BA93C58D0}" srcId="{274B01B1-EA6B-4922-9D80-76DBAA7D67C4}" destId="{1D4C63A5-86B1-462C-968A-1C73C2ACDD21}" srcOrd="1" destOrd="0" parTransId="{7AA8C7C6-5299-445E-80B7-77B059B02322}" sibTransId="{90C13C02-3555-4EC4-9015-5AD4AA261E68}"/>
    <dgm:cxn modelId="{A67966AE-6A95-43DD-BDD4-1C8FF9F2B843}" type="presOf" srcId="{9E086C07-B862-44B2-B82B-39621DEF0A39}" destId="{4D52F986-27CF-4D03-8FD5-605C65539396}" srcOrd="0" destOrd="0" presId="urn:microsoft.com/office/officeart/2005/8/layout/vList2"/>
    <dgm:cxn modelId="{28C9CCD3-A271-45B8-A856-A28DA865EB51}" srcId="{9E086C07-B862-44B2-B82B-39621DEF0A39}" destId="{274B01B1-EA6B-4922-9D80-76DBAA7D67C4}" srcOrd="0" destOrd="0" parTransId="{ED781613-FBC1-42DA-854B-7A4A242D7B72}" sibTransId="{28708FB5-E636-4CC0-82A7-8DB567D2BF72}"/>
    <dgm:cxn modelId="{DDA49A11-48B0-49C7-965E-666AFE552C5D}" type="presOf" srcId="{1D4C63A5-86B1-462C-968A-1C73C2ACDD21}" destId="{E7EE7BC3-2D5F-4F59-AE42-211D1D5A7C44}" srcOrd="0" destOrd="1" presId="urn:microsoft.com/office/officeart/2005/8/layout/vList2"/>
    <dgm:cxn modelId="{346A754F-2E0C-4A3D-B7FA-F3484218ECAA}" type="presOf" srcId="{274B01B1-EA6B-4922-9D80-76DBAA7D67C4}" destId="{6639954A-CCC8-435E-B47E-4BFF7477AFE9}" srcOrd="0" destOrd="0" presId="urn:microsoft.com/office/officeart/2005/8/layout/vList2"/>
    <dgm:cxn modelId="{C67002A4-90EF-4A72-A92A-305CA79F950C}" srcId="{274B01B1-EA6B-4922-9D80-76DBAA7D67C4}" destId="{D00F8A82-D366-4B38-95C6-B64CB7863EB7}" srcOrd="2" destOrd="0" parTransId="{21773D49-0F5D-49DE-842D-3FDB4D7A2BB9}" sibTransId="{03476EF4-2A6F-419D-9B18-DF1C311C5ED2}"/>
    <dgm:cxn modelId="{49D2B83F-3F5F-4EC7-81AA-864C24787CD5}" type="presParOf" srcId="{4D52F986-27CF-4D03-8FD5-605C65539396}" destId="{6639954A-CCC8-435E-B47E-4BFF7477AFE9}" srcOrd="0" destOrd="0" presId="urn:microsoft.com/office/officeart/2005/8/layout/vList2"/>
    <dgm:cxn modelId="{CA645E90-F990-4529-9F87-7B05B1D8BD3A}" type="presParOf" srcId="{4D52F986-27CF-4D03-8FD5-605C65539396}" destId="{E7EE7BC3-2D5F-4F59-AE42-211D1D5A7C44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AB8950F6-84B9-448F-BB4C-B42D220EE22F}" type="doc">
      <dgm:prSet loTypeId="urn:microsoft.com/office/officeart/2005/8/layout/h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3A878CBD-365A-49C7-957C-B429C55C5031}">
      <dgm:prSet/>
      <dgm:spPr/>
      <dgm:t>
        <a:bodyPr/>
        <a:lstStyle/>
        <a:p>
          <a:pPr rtl="0"/>
          <a:r>
            <a:rPr lang="cs-CZ" b="1" smtClean="0"/>
            <a:t>Nutná obrana</a:t>
          </a:r>
          <a:endParaRPr lang="cs-CZ"/>
        </a:p>
      </dgm:t>
    </dgm:pt>
    <dgm:pt modelId="{0DC5D970-6ED1-4F4F-A941-D4C8CF14832E}" type="parTrans" cxnId="{DAC3E47F-1EE0-4156-9E37-B738333D76CF}">
      <dgm:prSet/>
      <dgm:spPr/>
      <dgm:t>
        <a:bodyPr/>
        <a:lstStyle/>
        <a:p>
          <a:endParaRPr lang="cs-CZ"/>
        </a:p>
      </dgm:t>
    </dgm:pt>
    <dgm:pt modelId="{29977154-568B-4515-83C8-6AA4C19F011B}" type="sibTrans" cxnId="{DAC3E47F-1EE0-4156-9E37-B738333D76CF}">
      <dgm:prSet/>
      <dgm:spPr/>
      <dgm:t>
        <a:bodyPr/>
        <a:lstStyle/>
        <a:p>
          <a:endParaRPr lang="cs-CZ"/>
        </a:p>
      </dgm:t>
    </dgm:pt>
    <dgm:pt modelId="{D515BA33-4C8D-4FAB-9CE6-C8578A3B94C1}">
      <dgm:prSet/>
      <dgm:spPr/>
      <dgm:t>
        <a:bodyPr/>
        <a:lstStyle/>
        <a:p>
          <a:pPr rtl="0"/>
          <a:r>
            <a:rPr lang="cs-CZ" smtClean="0"/>
            <a:t>Před útokem</a:t>
          </a:r>
          <a:r>
            <a:rPr lang="cs-CZ" b="1" smtClean="0"/>
            <a:t> </a:t>
          </a:r>
          <a:endParaRPr lang="cs-CZ"/>
        </a:p>
      </dgm:t>
    </dgm:pt>
    <dgm:pt modelId="{501480BA-F4EB-465A-B25D-6184AA0F895A}" type="parTrans" cxnId="{28B264F3-9B10-4503-A940-0F968C651011}">
      <dgm:prSet/>
      <dgm:spPr/>
      <dgm:t>
        <a:bodyPr/>
        <a:lstStyle/>
        <a:p>
          <a:endParaRPr lang="cs-CZ"/>
        </a:p>
      </dgm:t>
    </dgm:pt>
    <dgm:pt modelId="{59A52730-35B3-48DC-8943-5B127C2DBAE2}" type="sibTrans" cxnId="{28B264F3-9B10-4503-A940-0F968C651011}">
      <dgm:prSet/>
      <dgm:spPr/>
      <dgm:t>
        <a:bodyPr/>
        <a:lstStyle/>
        <a:p>
          <a:endParaRPr lang="cs-CZ"/>
        </a:p>
      </dgm:t>
    </dgm:pt>
    <dgm:pt modelId="{F61EBF15-019B-438C-B68C-B4612E31CC0C}">
      <dgm:prSet/>
      <dgm:spPr/>
      <dgm:t>
        <a:bodyPr/>
        <a:lstStyle/>
        <a:p>
          <a:pPr rtl="0"/>
          <a:r>
            <a:rPr lang="cs-CZ" b="1" smtClean="0"/>
            <a:t>Krajní nouze</a:t>
          </a:r>
          <a:endParaRPr lang="cs-CZ"/>
        </a:p>
      </dgm:t>
    </dgm:pt>
    <dgm:pt modelId="{92CAAC05-B5CF-4673-A5C5-521524C4F249}" type="parTrans" cxnId="{AFD0A4B3-FC11-4F28-B33C-1ED1B2B94223}">
      <dgm:prSet/>
      <dgm:spPr/>
      <dgm:t>
        <a:bodyPr/>
        <a:lstStyle/>
        <a:p>
          <a:endParaRPr lang="cs-CZ"/>
        </a:p>
      </dgm:t>
    </dgm:pt>
    <dgm:pt modelId="{A98A92BF-DCD5-4251-B036-3FBEC6B41B69}" type="sibTrans" cxnId="{AFD0A4B3-FC11-4F28-B33C-1ED1B2B94223}">
      <dgm:prSet/>
      <dgm:spPr/>
      <dgm:t>
        <a:bodyPr/>
        <a:lstStyle/>
        <a:p>
          <a:endParaRPr lang="cs-CZ"/>
        </a:p>
      </dgm:t>
    </dgm:pt>
    <dgm:pt modelId="{C46742E3-501A-4D05-B769-00DC1DFB0F5D}">
      <dgm:prSet/>
      <dgm:spPr/>
      <dgm:t>
        <a:bodyPr/>
        <a:lstStyle/>
        <a:p>
          <a:pPr rtl="0"/>
          <a:r>
            <a:rPr lang="cs-CZ" smtClean="0"/>
            <a:t>Před hrozící újmou</a:t>
          </a:r>
          <a:endParaRPr lang="cs-CZ"/>
        </a:p>
      </dgm:t>
    </dgm:pt>
    <dgm:pt modelId="{103A11BF-CCB1-42DD-862A-E9E1E7019BD2}" type="parTrans" cxnId="{0E0CAFBA-9276-4CD6-A5EE-58AA60CC245B}">
      <dgm:prSet/>
      <dgm:spPr/>
      <dgm:t>
        <a:bodyPr/>
        <a:lstStyle/>
        <a:p>
          <a:endParaRPr lang="cs-CZ"/>
        </a:p>
      </dgm:t>
    </dgm:pt>
    <dgm:pt modelId="{358C371B-5D62-4395-8156-977CF5B94417}" type="sibTrans" cxnId="{0E0CAFBA-9276-4CD6-A5EE-58AA60CC245B}">
      <dgm:prSet/>
      <dgm:spPr/>
      <dgm:t>
        <a:bodyPr/>
        <a:lstStyle/>
        <a:p>
          <a:endParaRPr lang="cs-CZ"/>
        </a:p>
      </dgm:t>
    </dgm:pt>
    <dgm:pt modelId="{AC3DD7B2-F504-4ED0-881D-38BCED78F141}">
      <dgm:prSet/>
      <dgm:spPr/>
      <dgm:t>
        <a:bodyPr/>
        <a:lstStyle/>
        <a:p>
          <a:pPr rtl="0"/>
          <a:r>
            <a:rPr lang="cs-CZ" dirty="0" smtClean="0"/>
            <a:t>Omluvitelné vzrušení</a:t>
          </a:r>
          <a:endParaRPr lang="cs-CZ" dirty="0"/>
        </a:p>
      </dgm:t>
    </dgm:pt>
    <dgm:pt modelId="{D7D23FD8-3717-4C8E-8C34-04800158FC7F}" type="parTrans" cxnId="{80C19DFB-0432-46D7-AA3E-B0C40AF94C9D}">
      <dgm:prSet/>
      <dgm:spPr/>
      <dgm:t>
        <a:bodyPr/>
        <a:lstStyle/>
        <a:p>
          <a:endParaRPr lang="cs-CZ"/>
        </a:p>
      </dgm:t>
    </dgm:pt>
    <dgm:pt modelId="{BD626734-63A9-4E18-8E60-597C0C2703B6}" type="sibTrans" cxnId="{80C19DFB-0432-46D7-AA3E-B0C40AF94C9D}">
      <dgm:prSet/>
      <dgm:spPr/>
      <dgm:t>
        <a:bodyPr/>
        <a:lstStyle/>
        <a:p>
          <a:endParaRPr lang="cs-CZ"/>
        </a:p>
      </dgm:t>
    </dgm:pt>
    <dgm:pt modelId="{2B585FF8-71A0-4886-A2B2-06EE87202AF9}">
      <dgm:prSet/>
      <dgm:spPr/>
      <dgm:t>
        <a:bodyPr/>
        <a:lstStyle/>
        <a:p>
          <a:pPr rtl="0"/>
          <a:r>
            <a:rPr lang="cs-CZ" dirty="0" smtClean="0"/>
            <a:t>Při posouzení, zda někdo jednal v nutné obraně, anebo v krajní nouzi, se přihlédne i k omluvitelnému vzrušení mysli</a:t>
          </a:r>
          <a:endParaRPr lang="cs-CZ" dirty="0"/>
        </a:p>
      </dgm:t>
    </dgm:pt>
    <dgm:pt modelId="{42FA9003-A1F4-4C8B-BBE3-67B573B829F2}" type="parTrans" cxnId="{61E50CB0-2E60-4329-A920-9ED58BF50EB1}">
      <dgm:prSet/>
      <dgm:spPr/>
    </dgm:pt>
    <dgm:pt modelId="{2C88D08A-E323-4A1A-A29E-CA38B7FB1418}" type="sibTrans" cxnId="{61E50CB0-2E60-4329-A920-9ED58BF50EB1}">
      <dgm:prSet/>
      <dgm:spPr/>
    </dgm:pt>
    <dgm:pt modelId="{653E1FB5-4BB1-42F5-A3E8-D00E897DE949}" type="pres">
      <dgm:prSet presAssocID="{AB8950F6-84B9-448F-BB4C-B42D220EE22F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B9100B0E-AE0D-4413-82F5-BD3C75B65B4F}" type="pres">
      <dgm:prSet presAssocID="{3A878CBD-365A-49C7-957C-B429C55C5031}" presName="composite" presStyleCnt="0"/>
      <dgm:spPr/>
    </dgm:pt>
    <dgm:pt modelId="{7F395202-EC38-4AB8-907B-F6098A8F7EDA}" type="pres">
      <dgm:prSet presAssocID="{3A878CBD-365A-49C7-957C-B429C55C5031}" presName="parTx" presStyleLbl="align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5A249E3-A819-4C84-A4BC-D9837207E05E}" type="pres">
      <dgm:prSet presAssocID="{3A878CBD-365A-49C7-957C-B429C55C5031}" presName="desTx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8377E516-EA30-4B0F-BBA3-906A913DBD1A}" type="pres">
      <dgm:prSet presAssocID="{29977154-568B-4515-83C8-6AA4C19F011B}" presName="space" presStyleCnt="0"/>
      <dgm:spPr/>
    </dgm:pt>
    <dgm:pt modelId="{C58A625B-94D0-4476-9246-B32FFF7D2670}" type="pres">
      <dgm:prSet presAssocID="{F61EBF15-019B-438C-B68C-B4612E31CC0C}" presName="composite" presStyleCnt="0"/>
      <dgm:spPr/>
    </dgm:pt>
    <dgm:pt modelId="{6F7980E6-47C4-482C-B6B5-B769177DB586}" type="pres">
      <dgm:prSet presAssocID="{F61EBF15-019B-438C-B68C-B4612E31CC0C}" presName="parTx" presStyleLbl="align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F61DDDF-6325-40CF-A65E-CDC2E2BCB953}" type="pres">
      <dgm:prSet presAssocID="{F61EBF15-019B-438C-B68C-B4612E31CC0C}" presName="desTx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E70AD32-CA3A-453C-B0E5-850559A90128}" type="pres">
      <dgm:prSet presAssocID="{A98A92BF-DCD5-4251-B036-3FBEC6B41B69}" presName="space" presStyleCnt="0"/>
      <dgm:spPr/>
    </dgm:pt>
    <dgm:pt modelId="{866847CC-7F7C-402E-A661-E6127DE90CA7}" type="pres">
      <dgm:prSet presAssocID="{AC3DD7B2-F504-4ED0-881D-38BCED78F141}" presName="composite" presStyleCnt="0"/>
      <dgm:spPr/>
    </dgm:pt>
    <dgm:pt modelId="{E04B2CB9-BA52-4675-955E-C5EA7F7CEC19}" type="pres">
      <dgm:prSet presAssocID="{AC3DD7B2-F504-4ED0-881D-38BCED78F141}" presName="parTx" presStyleLbl="align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D1D41F59-D2DF-4F8C-8C98-7B3C0575FAA2}" type="pres">
      <dgm:prSet presAssocID="{AC3DD7B2-F504-4ED0-881D-38BCED78F141}" presName="desTx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2BAD6467-78FE-4F85-8B00-95106D38DFFB}" type="presOf" srcId="{2B585FF8-71A0-4886-A2B2-06EE87202AF9}" destId="{D1D41F59-D2DF-4F8C-8C98-7B3C0575FAA2}" srcOrd="0" destOrd="0" presId="urn:microsoft.com/office/officeart/2005/8/layout/hList1"/>
    <dgm:cxn modelId="{28B264F3-9B10-4503-A940-0F968C651011}" srcId="{3A878CBD-365A-49C7-957C-B429C55C5031}" destId="{D515BA33-4C8D-4FAB-9CE6-C8578A3B94C1}" srcOrd="0" destOrd="0" parTransId="{501480BA-F4EB-465A-B25D-6184AA0F895A}" sibTransId="{59A52730-35B3-48DC-8943-5B127C2DBAE2}"/>
    <dgm:cxn modelId="{80C19DFB-0432-46D7-AA3E-B0C40AF94C9D}" srcId="{AB8950F6-84B9-448F-BB4C-B42D220EE22F}" destId="{AC3DD7B2-F504-4ED0-881D-38BCED78F141}" srcOrd="2" destOrd="0" parTransId="{D7D23FD8-3717-4C8E-8C34-04800158FC7F}" sibTransId="{BD626734-63A9-4E18-8E60-597C0C2703B6}"/>
    <dgm:cxn modelId="{0E0CAFBA-9276-4CD6-A5EE-58AA60CC245B}" srcId="{F61EBF15-019B-438C-B68C-B4612E31CC0C}" destId="{C46742E3-501A-4D05-B769-00DC1DFB0F5D}" srcOrd="0" destOrd="0" parTransId="{103A11BF-CCB1-42DD-862A-E9E1E7019BD2}" sibTransId="{358C371B-5D62-4395-8156-977CF5B94417}"/>
    <dgm:cxn modelId="{61E50CB0-2E60-4329-A920-9ED58BF50EB1}" srcId="{AC3DD7B2-F504-4ED0-881D-38BCED78F141}" destId="{2B585FF8-71A0-4886-A2B2-06EE87202AF9}" srcOrd="0" destOrd="0" parTransId="{42FA9003-A1F4-4C8B-BBE3-67B573B829F2}" sibTransId="{2C88D08A-E323-4A1A-A29E-CA38B7FB1418}"/>
    <dgm:cxn modelId="{E89E8C09-7AFC-48AD-99FB-82B5D3B6C7D8}" type="presOf" srcId="{3A878CBD-365A-49C7-957C-B429C55C5031}" destId="{7F395202-EC38-4AB8-907B-F6098A8F7EDA}" srcOrd="0" destOrd="0" presId="urn:microsoft.com/office/officeart/2005/8/layout/hList1"/>
    <dgm:cxn modelId="{DAC3E47F-1EE0-4156-9E37-B738333D76CF}" srcId="{AB8950F6-84B9-448F-BB4C-B42D220EE22F}" destId="{3A878CBD-365A-49C7-957C-B429C55C5031}" srcOrd="0" destOrd="0" parTransId="{0DC5D970-6ED1-4F4F-A941-D4C8CF14832E}" sibTransId="{29977154-568B-4515-83C8-6AA4C19F011B}"/>
    <dgm:cxn modelId="{9F48B5CD-7543-48AA-BA04-4D357663B2B3}" type="presOf" srcId="{F61EBF15-019B-438C-B68C-B4612E31CC0C}" destId="{6F7980E6-47C4-482C-B6B5-B769177DB586}" srcOrd="0" destOrd="0" presId="urn:microsoft.com/office/officeart/2005/8/layout/hList1"/>
    <dgm:cxn modelId="{F6BC7506-F1CD-488F-8E19-9DED65C1EEBD}" type="presOf" srcId="{AB8950F6-84B9-448F-BB4C-B42D220EE22F}" destId="{653E1FB5-4BB1-42F5-A3E8-D00E897DE949}" srcOrd="0" destOrd="0" presId="urn:microsoft.com/office/officeart/2005/8/layout/hList1"/>
    <dgm:cxn modelId="{F869237D-4B45-4737-B2AC-8EDCE15060EA}" type="presOf" srcId="{C46742E3-501A-4D05-B769-00DC1DFB0F5D}" destId="{EF61DDDF-6325-40CF-A65E-CDC2E2BCB953}" srcOrd="0" destOrd="0" presId="urn:microsoft.com/office/officeart/2005/8/layout/hList1"/>
    <dgm:cxn modelId="{335A4606-3989-41A7-8C2E-08B56607E449}" type="presOf" srcId="{AC3DD7B2-F504-4ED0-881D-38BCED78F141}" destId="{E04B2CB9-BA52-4675-955E-C5EA7F7CEC19}" srcOrd="0" destOrd="0" presId="urn:microsoft.com/office/officeart/2005/8/layout/hList1"/>
    <dgm:cxn modelId="{AFD0A4B3-FC11-4F28-B33C-1ED1B2B94223}" srcId="{AB8950F6-84B9-448F-BB4C-B42D220EE22F}" destId="{F61EBF15-019B-438C-B68C-B4612E31CC0C}" srcOrd="1" destOrd="0" parTransId="{92CAAC05-B5CF-4673-A5C5-521524C4F249}" sibTransId="{A98A92BF-DCD5-4251-B036-3FBEC6B41B69}"/>
    <dgm:cxn modelId="{471DF57A-2AF5-4FF0-8323-FE81F48BE094}" type="presOf" srcId="{D515BA33-4C8D-4FAB-9CE6-C8578A3B94C1}" destId="{B5A249E3-A819-4C84-A4BC-D9837207E05E}" srcOrd="0" destOrd="0" presId="urn:microsoft.com/office/officeart/2005/8/layout/hList1"/>
    <dgm:cxn modelId="{867B45FF-D58B-4966-9EF7-0FA8C8AFC391}" type="presParOf" srcId="{653E1FB5-4BB1-42F5-A3E8-D00E897DE949}" destId="{B9100B0E-AE0D-4413-82F5-BD3C75B65B4F}" srcOrd="0" destOrd="0" presId="urn:microsoft.com/office/officeart/2005/8/layout/hList1"/>
    <dgm:cxn modelId="{A22C2ADD-9CD6-4FF2-8B2C-D023A467640E}" type="presParOf" srcId="{B9100B0E-AE0D-4413-82F5-BD3C75B65B4F}" destId="{7F395202-EC38-4AB8-907B-F6098A8F7EDA}" srcOrd="0" destOrd="0" presId="urn:microsoft.com/office/officeart/2005/8/layout/hList1"/>
    <dgm:cxn modelId="{A22C9771-F64B-406A-9777-B4CA3A5132ED}" type="presParOf" srcId="{B9100B0E-AE0D-4413-82F5-BD3C75B65B4F}" destId="{B5A249E3-A819-4C84-A4BC-D9837207E05E}" srcOrd="1" destOrd="0" presId="urn:microsoft.com/office/officeart/2005/8/layout/hList1"/>
    <dgm:cxn modelId="{69C87EFF-61D6-4B20-9302-AB9CB3304C41}" type="presParOf" srcId="{653E1FB5-4BB1-42F5-A3E8-D00E897DE949}" destId="{8377E516-EA30-4B0F-BBA3-906A913DBD1A}" srcOrd="1" destOrd="0" presId="urn:microsoft.com/office/officeart/2005/8/layout/hList1"/>
    <dgm:cxn modelId="{08DF4A78-2F92-443E-A7F7-C1045CB572D0}" type="presParOf" srcId="{653E1FB5-4BB1-42F5-A3E8-D00E897DE949}" destId="{C58A625B-94D0-4476-9246-B32FFF7D2670}" srcOrd="2" destOrd="0" presId="urn:microsoft.com/office/officeart/2005/8/layout/hList1"/>
    <dgm:cxn modelId="{B7B47B28-CE8A-4B65-BB7A-62B3203E1E2A}" type="presParOf" srcId="{C58A625B-94D0-4476-9246-B32FFF7D2670}" destId="{6F7980E6-47C4-482C-B6B5-B769177DB586}" srcOrd="0" destOrd="0" presId="urn:microsoft.com/office/officeart/2005/8/layout/hList1"/>
    <dgm:cxn modelId="{102A678C-2749-43C3-93A1-E5DE059A2D1A}" type="presParOf" srcId="{C58A625B-94D0-4476-9246-B32FFF7D2670}" destId="{EF61DDDF-6325-40CF-A65E-CDC2E2BCB953}" srcOrd="1" destOrd="0" presId="urn:microsoft.com/office/officeart/2005/8/layout/hList1"/>
    <dgm:cxn modelId="{3206D298-2974-4F2B-AAF3-410D2B816B89}" type="presParOf" srcId="{653E1FB5-4BB1-42F5-A3E8-D00E897DE949}" destId="{4E70AD32-CA3A-453C-B0E5-850559A90128}" srcOrd="3" destOrd="0" presId="urn:microsoft.com/office/officeart/2005/8/layout/hList1"/>
    <dgm:cxn modelId="{20EA10A9-16DF-4D8B-A7E1-BAA9AF173848}" type="presParOf" srcId="{653E1FB5-4BB1-42F5-A3E8-D00E897DE949}" destId="{866847CC-7F7C-402E-A661-E6127DE90CA7}" srcOrd="4" destOrd="0" presId="urn:microsoft.com/office/officeart/2005/8/layout/hList1"/>
    <dgm:cxn modelId="{7D372575-395C-400A-9835-92A62F02C310}" type="presParOf" srcId="{866847CC-7F7C-402E-A661-E6127DE90CA7}" destId="{E04B2CB9-BA52-4675-955E-C5EA7F7CEC19}" srcOrd="0" destOrd="0" presId="urn:microsoft.com/office/officeart/2005/8/layout/hList1"/>
    <dgm:cxn modelId="{1813DEA4-FC5D-4B75-B9A3-325120BA70E8}" type="presParOf" srcId="{866847CC-7F7C-402E-A661-E6127DE90CA7}" destId="{D1D41F59-D2DF-4F8C-8C98-7B3C0575FAA2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C1C85BA4-A843-4C4B-B4EC-72E539510BC9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12363560-CB82-4EDF-B481-00BF86E8C57E}">
      <dgm:prSet/>
      <dgm:spPr/>
      <dgm:t>
        <a:bodyPr/>
        <a:lstStyle/>
        <a:p>
          <a:pPr rtl="0"/>
          <a:r>
            <a:rPr lang="cs-CZ" dirty="0" smtClean="0"/>
            <a:t>prokáže-li, že mu ve splnění povinnosti ze smlouvy dočasně nebo trvale zabránila:</a:t>
          </a:r>
          <a:endParaRPr lang="cs-CZ" dirty="0"/>
        </a:p>
      </dgm:t>
    </dgm:pt>
    <dgm:pt modelId="{D3F9873B-A217-4DF1-8ED9-00019DC71934}" type="parTrans" cxnId="{927CE31D-D9D9-49DF-9CCA-2BE7465985FE}">
      <dgm:prSet/>
      <dgm:spPr/>
      <dgm:t>
        <a:bodyPr/>
        <a:lstStyle/>
        <a:p>
          <a:endParaRPr lang="cs-CZ"/>
        </a:p>
      </dgm:t>
    </dgm:pt>
    <dgm:pt modelId="{7A03A5E7-7099-4A63-8541-BC8F200A09F5}" type="sibTrans" cxnId="{927CE31D-D9D9-49DF-9CCA-2BE7465985FE}">
      <dgm:prSet/>
      <dgm:spPr/>
      <dgm:t>
        <a:bodyPr/>
        <a:lstStyle/>
        <a:p>
          <a:endParaRPr lang="cs-CZ"/>
        </a:p>
      </dgm:t>
    </dgm:pt>
    <dgm:pt modelId="{8D6A4756-54BA-41CB-BCB9-20861D831C9A}">
      <dgm:prSet/>
      <dgm:spPr/>
      <dgm:t>
        <a:bodyPr/>
        <a:lstStyle/>
        <a:p>
          <a:pPr rtl="0"/>
          <a:r>
            <a:rPr lang="cs-CZ" dirty="0" smtClean="0"/>
            <a:t>mimořádná </a:t>
          </a:r>
          <a:endParaRPr lang="cs-CZ" dirty="0"/>
        </a:p>
      </dgm:t>
    </dgm:pt>
    <dgm:pt modelId="{3E8D0ECE-794E-458D-B279-F888A1FB5E88}" type="parTrans" cxnId="{1D353E06-B23E-467B-8596-2CAAA9EF4D16}">
      <dgm:prSet/>
      <dgm:spPr/>
      <dgm:t>
        <a:bodyPr/>
        <a:lstStyle/>
        <a:p>
          <a:endParaRPr lang="cs-CZ"/>
        </a:p>
      </dgm:t>
    </dgm:pt>
    <dgm:pt modelId="{5126C613-667D-4EBD-9C68-C54FC10539B7}" type="sibTrans" cxnId="{1D353E06-B23E-467B-8596-2CAAA9EF4D16}">
      <dgm:prSet/>
      <dgm:spPr/>
      <dgm:t>
        <a:bodyPr/>
        <a:lstStyle/>
        <a:p>
          <a:endParaRPr lang="cs-CZ"/>
        </a:p>
      </dgm:t>
    </dgm:pt>
    <dgm:pt modelId="{B8532D29-E88F-4B06-BF0E-D5C57B98DD85}">
      <dgm:prSet/>
      <dgm:spPr/>
      <dgm:t>
        <a:bodyPr/>
        <a:lstStyle/>
        <a:p>
          <a:pPr rtl="0"/>
          <a:r>
            <a:rPr lang="cs-CZ" smtClean="0"/>
            <a:t>nepředvídatelná </a:t>
          </a:r>
          <a:endParaRPr lang="cs-CZ"/>
        </a:p>
      </dgm:t>
    </dgm:pt>
    <dgm:pt modelId="{D3D2A871-4957-4F24-8483-3D012457499E}" type="parTrans" cxnId="{C5002C92-25E3-424B-AE18-9FEF7003F2F5}">
      <dgm:prSet/>
      <dgm:spPr/>
      <dgm:t>
        <a:bodyPr/>
        <a:lstStyle/>
        <a:p>
          <a:endParaRPr lang="cs-CZ"/>
        </a:p>
      </dgm:t>
    </dgm:pt>
    <dgm:pt modelId="{D586DF1E-4E02-425D-BD22-5452833B8389}" type="sibTrans" cxnId="{C5002C92-25E3-424B-AE18-9FEF7003F2F5}">
      <dgm:prSet/>
      <dgm:spPr/>
      <dgm:t>
        <a:bodyPr/>
        <a:lstStyle/>
        <a:p>
          <a:endParaRPr lang="cs-CZ"/>
        </a:p>
      </dgm:t>
    </dgm:pt>
    <dgm:pt modelId="{20F1681F-3E04-47AF-93FF-6746EAB9B6C1}">
      <dgm:prSet/>
      <dgm:spPr/>
      <dgm:t>
        <a:bodyPr/>
        <a:lstStyle/>
        <a:p>
          <a:pPr rtl="0"/>
          <a:r>
            <a:rPr lang="cs-CZ" smtClean="0"/>
            <a:t>nepřekonatelná </a:t>
          </a:r>
          <a:endParaRPr lang="cs-CZ"/>
        </a:p>
      </dgm:t>
    </dgm:pt>
    <dgm:pt modelId="{D9B459DC-BDD8-4A3B-B709-B57ECD4CD0F0}" type="parTrans" cxnId="{6468E8B0-099E-482D-85C5-EAB86B2E180D}">
      <dgm:prSet/>
      <dgm:spPr/>
      <dgm:t>
        <a:bodyPr/>
        <a:lstStyle/>
        <a:p>
          <a:endParaRPr lang="cs-CZ"/>
        </a:p>
      </dgm:t>
    </dgm:pt>
    <dgm:pt modelId="{AD49C139-DB14-403F-A30B-83D0F7C0E0DE}" type="sibTrans" cxnId="{6468E8B0-099E-482D-85C5-EAB86B2E180D}">
      <dgm:prSet/>
      <dgm:spPr/>
      <dgm:t>
        <a:bodyPr/>
        <a:lstStyle/>
        <a:p>
          <a:endParaRPr lang="cs-CZ"/>
        </a:p>
      </dgm:t>
    </dgm:pt>
    <dgm:pt modelId="{C0AEB239-5DEB-45FC-B001-D91E9D05B480}">
      <dgm:prSet/>
      <dgm:spPr/>
      <dgm:t>
        <a:bodyPr/>
        <a:lstStyle/>
        <a:p>
          <a:pPr rtl="0"/>
          <a:r>
            <a:rPr lang="cs-CZ" smtClean="0"/>
            <a:t>překážka vzniklá nezávisle na jeho vůli. </a:t>
          </a:r>
          <a:endParaRPr lang="cs-CZ"/>
        </a:p>
      </dgm:t>
    </dgm:pt>
    <dgm:pt modelId="{70C21433-ABF0-4FE7-9CA0-7C8466B0DF8E}" type="parTrans" cxnId="{AE1D6D2A-387C-4BCC-9926-5CC44ADA08FD}">
      <dgm:prSet/>
      <dgm:spPr/>
      <dgm:t>
        <a:bodyPr/>
        <a:lstStyle/>
        <a:p>
          <a:endParaRPr lang="cs-CZ"/>
        </a:p>
      </dgm:t>
    </dgm:pt>
    <dgm:pt modelId="{B69155FB-ECAC-4E52-9054-A1034E1EF8AD}" type="sibTrans" cxnId="{AE1D6D2A-387C-4BCC-9926-5CC44ADA08FD}">
      <dgm:prSet/>
      <dgm:spPr/>
      <dgm:t>
        <a:bodyPr/>
        <a:lstStyle/>
        <a:p>
          <a:endParaRPr lang="cs-CZ"/>
        </a:p>
      </dgm:t>
    </dgm:pt>
    <dgm:pt modelId="{C8629782-DE12-4FDE-8FFB-A3743941B97C}" type="pres">
      <dgm:prSet presAssocID="{C1C85BA4-A843-4C4B-B4EC-72E539510BC9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8CCFED50-AA79-4782-B714-28BD09132132}" type="pres">
      <dgm:prSet presAssocID="{12363560-CB82-4EDF-B481-00BF86E8C57E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DE0B2635-5906-4BED-BA13-054196708C93}" type="pres">
      <dgm:prSet presAssocID="{12363560-CB82-4EDF-B481-00BF86E8C57E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0CE03209-D297-4A8A-8A1B-131ABBF3DF69}" type="presOf" srcId="{C1C85BA4-A843-4C4B-B4EC-72E539510BC9}" destId="{C8629782-DE12-4FDE-8FFB-A3743941B97C}" srcOrd="0" destOrd="0" presId="urn:microsoft.com/office/officeart/2005/8/layout/vList2"/>
    <dgm:cxn modelId="{4723E2CA-9ADA-4ABE-894F-1AA0A8772148}" type="presOf" srcId="{12363560-CB82-4EDF-B481-00BF86E8C57E}" destId="{8CCFED50-AA79-4782-B714-28BD09132132}" srcOrd="0" destOrd="0" presId="urn:microsoft.com/office/officeart/2005/8/layout/vList2"/>
    <dgm:cxn modelId="{1D353E06-B23E-467B-8596-2CAAA9EF4D16}" srcId="{12363560-CB82-4EDF-B481-00BF86E8C57E}" destId="{8D6A4756-54BA-41CB-BCB9-20861D831C9A}" srcOrd="0" destOrd="0" parTransId="{3E8D0ECE-794E-458D-B279-F888A1FB5E88}" sibTransId="{5126C613-667D-4EBD-9C68-C54FC10539B7}"/>
    <dgm:cxn modelId="{8504C145-69A5-422A-AAAD-799023789127}" type="presOf" srcId="{B8532D29-E88F-4B06-BF0E-D5C57B98DD85}" destId="{DE0B2635-5906-4BED-BA13-054196708C93}" srcOrd="0" destOrd="1" presId="urn:microsoft.com/office/officeart/2005/8/layout/vList2"/>
    <dgm:cxn modelId="{C5002C92-25E3-424B-AE18-9FEF7003F2F5}" srcId="{12363560-CB82-4EDF-B481-00BF86E8C57E}" destId="{B8532D29-E88F-4B06-BF0E-D5C57B98DD85}" srcOrd="1" destOrd="0" parTransId="{D3D2A871-4957-4F24-8483-3D012457499E}" sibTransId="{D586DF1E-4E02-425D-BD22-5452833B8389}"/>
    <dgm:cxn modelId="{927CE31D-D9D9-49DF-9CCA-2BE7465985FE}" srcId="{C1C85BA4-A843-4C4B-B4EC-72E539510BC9}" destId="{12363560-CB82-4EDF-B481-00BF86E8C57E}" srcOrd="0" destOrd="0" parTransId="{D3F9873B-A217-4DF1-8ED9-00019DC71934}" sibTransId="{7A03A5E7-7099-4A63-8541-BC8F200A09F5}"/>
    <dgm:cxn modelId="{0D6968E7-3E73-4DD8-B7F4-5ED766434C60}" type="presOf" srcId="{20F1681F-3E04-47AF-93FF-6746EAB9B6C1}" destId="{DE0B2635-5906-4BED-BA13-054196708C93}" srcOrd="0" destOrd="2" presId="urn:microsoft.com/office/officeart/2005/8/layout/vList2"/>
    <dgm:cxn modelId="{AE1D6D2A-387C-4BCC-9926-5CC44ADA08FD}" srcId="{12363560-CB82-4EDF-B481-00BF86E8C57E}" destId="{C0AEB239-5DEB-45FC-B001-D91E9D05B480}" srcOrd="3" destOrd="0" parTransId="{70C21433-ABF0-4FE7-9CA0-7C8466B0DF8E}" sibTransId="{B69155FB-ECAC-4E52-9054-A1034E1EF8AD}"/>
    <dgm:cxn modelId="{6468E8B0-099E-482D-85C5-EAB86B2E180D}" srcId="{12363560-CB82-4EDF-B481-00BF86E8C57E}" destId="{20F1681F-3E04-47AF-93FF-6746EAB9B6C1}" srcOrd="2" destOrd="0" parTransId="{D9B459DC-BDD8-4A3B-B709-B57ECD4CD0F0}" sibTransId="{AD49C139-DB14-403F-A30B-83D0F7C0E0DE}"/>
    <dgm:cxn modelId="{EA8A148C-69A8-4852-8043-1A951428B743}" type="presOf" srcId="{C0AEB239-5DEB-45FC-B001-D91E9D05B480}" destId="{DE0B2635-5906-4BED-BA13-054196708C93}" srcOrd="0" destOrd="3" presId="urn:microsoft.com/office/officeart/2005/8/layout/vList2"/>
    <dgm:cxn modelId="{BD16FF9F-8C51-4E61-9A95-693AADA2ED63}" type="presOf" srcId="{8D6A4756-54BA-41CB-BCB9-20861D831C9A}" destId="{DE0B2635-5906-4BED-BA13-054196708C93}" srcOrd="0" destOrd="0" presId="urn:microsoft.com/office/officeart/2005/8/layout/vList2"/>
    <dgm:cxn modelId="{9B0ADCB1-BEA7-4800-9387-1D59833C05F4}" type="presParOf" srcId="{C8629782-DE12-4FDE-8FFB-A3743941B97C}" destId="{8CCFED50-AA79-4782-B714-28BD09132132}" srcOrd="0" destOrd="0" presId="urn:microsoft.com/office/officeart/2005/8/layout/vList2"/>
    <dgm:cxn modelId="{CEE846C3-7A45-424A-B6B9-0704511E2C1B}" type="presParOf" srcId="{C8629782-DE12-4FDE-8FFB-A3743941B97C}" destId="{DE0B2635-5906-4BED-BA13-054196708C93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DB466DFE-0501-484F-89E2-1181208A991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E296CCF6-AD0C-4162-A227-8F780391DC6D}">
      <dgm:prSet/>
      <dgm:spPr/>
      <dgm:t>
        <a:bodyPr/>
        <a:lstStyle/>
        <a:p>
          <a:pPr rtl="0"/>
          <a:r>
            <a:rPr lang="cs-CZ" dirty="0" smtClean="0"/>
            <a:t>Kdo je povinen někomu něco plnit a použije při tom </a:t>
          </a:r>
          <a:r>
            <a:rPr lang="cs-CZ" b="1" dirty="0" smtClean="0"/>
            <a:t>vadnou</a:t>
          </a:r>
          <a:r>
            <a:rPr lang="cs-CZ" dirty="0" smtClean="0"/>
            <a:t> věc, nahradí škodu způsobenou vadou věci. </a:t>
          </a:r>
          <a:r>
            <a:rPr lang="cs-CZ" b="1" dirty="0" smtClean="0"/>
            <a:t>To platí i v případě poskytnutí zdravotnických, sociálních, veterinárních a jiných biologických služeb.</a:t>
          </a:r>
          <a:endParaRPr lang="cs-CZ" dirty="0"/>
        </a:p>
      </dgm:t>
    </dgm:pt>
    <dgm:pt modelId="{B14A86D1-F9BC-4D70-8BD7-1A5F838AB77D}" type="parTrans" cxnId="{028418A4-1045-4B90-B1FB-FA311B55EC2A}">
      <dgm:prSet/>
      <dgm:spPr/>
      <dgm:t>
        <a:bodyPr/>
        <a:lstStyle/>
        <a:p>
          <a:endParaRPr lang="cs-CZ"/>
        </a:p>
      </dgm:t>
    </dgm:pt>
    <dgm:pt modelId="{3472BB7A-5170-49CE-B52D-ADEA5B97CD78}" type="sibTrans" cxnId="{028418A4-1045-4B90-B1FB-FA311B55EC2A}">
      <dgm:prSet/>
      <dgm:spPr/>
      <dgm:t>
        <a:bodyPr/>
        <a:lstStyle/>
        <a:p>
          <a:endParaRPr lang="cs-CZ"/>
        </a:p>
      </dgm:t>
    </dgm:pt>
    <dgm:pt modelId="{FA16DC04-C618-47CA-8A9A-F82383E9FD97}">
      <dgm:prSet/>
      <dgm:spPr/>
      <dgm:t>
        <a:bodyPr/>
        <a:lstStyle/>
        <a:p>
          <a:pPr rtl="0"/>
          <a:r>
            <a:rPr lang="cs-CZ" smtClean="0"/>
            <a:t>Nevztahuje se na nesprávně zvolenou věc.</a:t>
          </a:r>
          <a:endParaRPr lang="cs-CZ"/>
        </a:p>
      </dgm:t>
    </dgm:pt>
    <dgm:pt modelId="{6E35B105-7480-4F72-9EB6-5CCF1E4D1302}" type="parTrans" cxnId="{794ED501-8963-4360-A285-5B6523B2B610}">
      <dgm:prSet/>
      <dgm:spPr/>
      <dgm:t>
        <a:bodyPr/>
        <a:lstStyle/>
        <a:p>
          <a:endParaRPr lang="cs-CZ"/>
        </a:p>
      </dgm:t>
    </dgm:pt>
    <dgm:pt modelId="{02FE0942-E143-4927-B246-E39C77E63DC4}" type="sibTrans" cxnId="{794ED501-8963-4360-A285-5B6523B2B610}">
      <dgm:prSet/>
      <dgm:spPr/>
      <dgm:t>
        <a:bodyPr/>
        <a:lstStyle/>
        <a:p>
          <a:endParaRPr lang="cs-CZ"/>
        </a:p>
      </dgm:t>
    </dgm:pt>
    <dgm:pt modelId="{B0B8A324-4132-4F90-ACA6-714DED1DE6CC}">
      <dgm:prSet/>
      <dgm:spPr/>
      <dgm:t>
        <a:bodyPr/>
        <a:lstStyle/>
        <a:p>
          <a:pPr rtl="0"/>
          <a:r>
            <a:rPr lang="cs-CZ" smtClean="0"/>
            <a:t>Způsobí-li škodu věc sama od sebe, nahradí škodu ten, kdo nad věcí měl mít dohled. (lze se sprostit)</a:t>
          </a:r>
          <a:endParaRPr lang="cs-CZ"/>
        </a:p>
      </dgm:t>
    </dgm:pt>
    <dgm:pt modelId="{924D8F83-415F-4F88-842F-B441C55F1E1B}" type="parTrans" cxnId="{D45DF351-CA5F-48C7-AEFC-FA3151FE243E}">
      <dgm:prSet/>
      <dgm:spPr/>
      <dgm:t>
        <a:bodyPr/>
        <a:lstStyle/>
        <a:p>
          <a:endParaRPr lang="cs-CZ"/>
        </a:p>
      </dgm:t>
    </dgm:pt>
    <dgm:pt modelId="{0E2C9C2D-ABEE-4993-875F-91ABA971719C}" type="sibTrans" cxnId="{D45DF351-CA5F-48C7-AEFC-FA3151FE243E}">
      <dgm:prSet/>
      <dgm:spPr/>
      <dgm:t>
        <a:bodyPr/>
        <a:lstStyle/>
        <a:p>
          <a:endParaRPr lang="cs-CZ"/>
        </a:p>
      </dgm:t>
    </dgm:pt>
    <dgm:pt modelId="{3EB600ED-67E1-45E6-8AD5-0719FEAA8138}" type="pres">
      <dgm:prSet presAssocID="{DB466DFE-0501-484F-89E2-1181208A991E}" presName="linear" presStyleCnt="0">
        <dgm:presLayoutVars>
          <dgm:animLvl val="lvl"/>
          <dgm:resizeHandles val="exact"/>
        </dgm:presLayoutVars>
      </dgm:prSet>
      <dgm:spPr/>
    </dgm:pt>
    <dgm:pt modelId="{F25BD9FD-D791-4C26-9190-6C9B6F90BE14}" type="pres">
      <dgm:prSet presAssocID="{E296CCF6-AD0C-4162-A227-8F780391DC6D}" presName="parentText" presStyleLbl="node1" presStyleIdx="0" presStyleCnt="1">
        <dgm:presLayoutVars>
          <dgm:chMax val="0"/>
          <dgm:bulletEnabled val="1"/>
        </dgm:presLayoutVars>
      </dgm:prSet>
      <dgm:spPr/>
    </dgm:pt>
    <dgm:pt modelId="{C8EA0EDD-CCF3-405F-864D-0E85A65709F9}" type="pres">
      <dgm:prSet presAssocID="{E296CCF6-AD0C-4162-A227-8F780391DC6D}" presName="childText" presStyleLbl="revTx" presStyleIdx="0" presStyleCnt="1">
        <dgm:presLayoutVars>
          <dgm:bulletEnabled val="1"/>
        </dgm:presLayoutVars>
      </dgm:prSet>
      <dgm:spPr/>
    </dgm:pt>
  </dgm:ptLst>
  <dgm:cxnLst>
    <dgm:cxn modelId="{028418A4-1045-4B90-B1FB-FA311B55EC2A}" srcId="{DB466DFE-0501-484F-89E2-1181208A991E}" destId="{E296CCF6-AD0C-4162-A227-8F780391DC6D}" srcOrd="0" destOrd="0" parTransId="{B14A86D1-F9BC-4D70-8BD7-1A5F838AB77D}" sibTransId="{3472BB7A-5170-49CE-B52D-ADEA5B97CD78}"/>
    <dgm:cxn modelId="{D45DF351-CA5F-48C7-AEFC-FA3151FE243E}" srcId="{E296CCF6-AD0C-4162-A227-8F780391DC6D}" destId="{B0B8A324-4132-4F90-ACA6-714DED1DE6CC}" srcOrd="1" destOrd="0" parTransId="{924D8F83-415F-4F88-842F-B441C55F1E1B}" sibTransId="{0E2C9C2D-ABEE-4993-875F-91ABA971719C}"/>
    <dgm:cxn modelId="{794ED501-8963-4360-A285-5B6523B2B610}" srcId="{E296CCF6-AD0C-4162-A227-8F780391DC6D}" destId="{FA16DC04-C618-47CA-8A9A-F82383E9FD97}" srcOrd="0" destOrd="0" parTransId="{6E35B105-7480-4F72-9EB6-5CCF1E4D1302}" sibTransId="{02FE0942-E143-4927-B246-E39C77E63DC4}"/>
    <dgm:cxn modelId="{EF3D42B8-90E3-4CBF-86F6-C1E3199C6DC9}" type="presOf" srcId="{B0B8A324-4132-4F90-ACA6-714DED1DE6CC}" destId="{C8EA0EDD-CCF3-405F-864D-0E85A65709F9}" srcOrd="0" destOrd="1" presId="urn:microsoft.com/office/officeart/2005/8/layout/vList2"/>
    <dgm:cxn modelId="{974EF04A-E962-409F-A7E6-EB525346B047}" type="presOf" srcId="{DB466DFE-0501-484F-89E2-1181208A991E}" destId="{3EB600ED-67E1-45E6-8AD5-0719FEAA8138}" srcOrd="0" destOrd="0" presId="urn:microsoft.com/office/officeart/2005/8/layout/vList2"/>
    <dgm:cxn modelId="{F6315DEB-95AE-4486-A8BF-1B80B151C0EB}" type="presOf" srcId="{E296CCF6-AD0C-4162-A227-8F780391DC6D}" destId="{F25BD9FD-D791-4C26-9190-6C9B6F90BE14}" srcOrd="0" destOrd="0" presId="urn:microsoft.com/office/officeart/2005/8/layout/vList2"/>
    <dgm:cxn modelId="{78A217DB-4C2F-4EE4-BA66-0C71ACA572D4}" type="presOf" srcId="{FA16DC04-C618-47CA-8A9A-F82383E9FD97}" destId="{C8EA0EDD-CCF3-405F-864D-0E85A65709F9}" srcOrd="0" destOrd="0" presId="urn:microsoft.com/office/officeart/2005/8/layout/vList2"/>
    <dgm:cxn modelId="{58CC0264-65C8-4D25-8F87-D19B77A70F89}" type="presParOf" srcId="{3EB600ED-67E1-45E6-8AD5-0719FEAA8138}" destId="{F25BD9FD-D791-4C26-9190-6C9B6F90BE14}" srcOrd="0" destOrd="0" presId="urn:microsoft.com/office/officeart/2005/8/layout/vList2"/>
    <dgm:cxn modelId="{F49A0C17-E0EB-46CB-9BED-32CF6F83413A}" type="presParOf" srcId="{3EB600ED-67E1-45E6-8AD5-0719FEAA8138}" destId="{C8EA0EDD-CCF3-405F-864D-0E85A65709F9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8F4B9F3-8E4E-4CC6-B36D-6AA6CB437AFC}">
      <dsp:nvSpPr>
        <dsp:cNvPr id="0" name=""/>
        <dsp:cNvSpPr/>
      </dsp:nvSpPr>
      <dsp:spPr>
        <a:xfrm>
          <a:off x="546734" y="0"/>
          <a:ext cx="6196330" cy="4022725"/>
        </a:xfrm>
        <a:prstGeom prst="rightArrow">
          <a:avLst/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E714229-4FDB-44DC-993E-48CE13974932}">
      <dsp:nvSpPr>
        <dsp:cNvPr id="0" name=""/>
        <dsp:cNvSpPr/>
      </dsp:nvSpPr>
      <dsp:spPr>
        <a:xfrm>
          <a:off x="247027" y="1206817"/>
          <a:ext cx="2186940" cy="160909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dirty="0" smtClean="0"/>
            <a:t>Porušení právní povinnosti</a:t>
          </a:r>
          <a:endParaRPr lang="cs-CZ" sz="2200" kern="1200" dirty="0"/>
        </a:p>
      </dsp:txBody>
      <dsp:txXfrm>
        <a:off x="325576" y="1285366"/>
        <a:ext cx="2029842" cy="1451992"/>
      </dsp:txXfrm>
    </dsp:sp>
    <dsp:sp modelId="{0F8AB609-0B9C-42D2-ADB8-B0CDEF09A769}">
      <dsp:nvSpPr>
        <dsp:cNvPr id="0" name=""/>
        <dsp:cNvSpPr/>
      </dsp:nvSpPr>
      <dsp:spPr>
        <a:xfrm>
          <a:off x="2551430" y="1206817"/>
          <a:ext cx="2186940" cy="1609090"/>
        </a:xfrm>
        <a:prstGeom prst="roundRect">
          <a:avLst/>
        </a:prstGeom>
        <a:solidFill>
          <a:schemeClr val="accent2">
            <a:hueOff val="-727682"/>
            <a:satOff val="-41964"/>
            <a:lumOff val="4314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dirty="0" smtClean="0"/>
            <a:t>Příčinná souvislost</a:t>
          </a:r>
          <a:endParaRPr lang="cs-CZ" sz="2200" kern="1200" dirty="0"/>
        </a:p>
      </dsp:txBody>
      <dsp:txXfrm>
        <a:off x="2629979" y="1285366"/>
        <a:ext cx="2029842" cy="1451992"/>
      </dsp:txXfrm>
    </dsp:sp>
    <dsp:sp modelId="{8B4FE3F0-24A0-468E-BC57-0C15AD6D5069}">
      <dsp:nvSpPr>
        <dsp:cNvPr id="0" name=""/>
        <dsp:cNvSpPr/>
      </dsp:nvSpPr>
      <dsp:spPr>
        <a:xfrm>
          <a:off x="4855832" y="1206817"/>
          <a:ext cx="2186940" cy="1609090"/>
        </a:xfrm>
        <a:prstGeom prst="roundRect">
          <a:avLst/>
        </a:prstGeom>
        <a:solidFill>
          <a:schemeClr val="accent2">
            <a:hueOff val="-1455363"/>
            <a:satOff val="-83928"/>
            <a:lumOff val="862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dirty="0" smtClean="0"/>
            <a:t>Škoda/porušení právem chráněného zájmu </a:t>
          </a:r>
          <a:endParaRPr lang="cs-CZ" sz="2200" kern="1200" dirty="0"/>
        </a:p>
      </dsp:txBody>
      <dsp:txXfrm>
        <a:off x="4934381" y="1285366"/>
        <a:ext cx="2029842" cy="1451992"/>
      </dsp:txXfrm>
    </dsp:sp>
  </dsp:spTree>
</dsp:drawing>
</file>

<file path=ppt/diagrams/drawing1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55539B5-0E0D-4041-893D-D104F9B96070}">
      <dsp:nvSpPr>
        <dsp:cNvPr id="0" name=""/>
        <dsp:cNvSpPr/>
      </dsp:nvSpPr>
      <dsp:spPr>
        <a:xfrm>
          <a:off x="6407" y="1245363"/>
          <a:ext cx="3829992" cy="153199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6022" tIns="58674" rIns="58674" bIns="58674" numCol="1" spcCol="1270" anchor="ctr" anchorCtr="0">
          <a:noAutofit/>
        </a:bodyPr>
        <a:lstStyle/>
        <a:p>
          <a:pPr lvl="0" algn="ctr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400" kern="1200" dirty="0" smtClean="0"/>
            <a:t>Skutečná škoda</a:t>
          </a:r>
          <a:endParaRPr lang="cs-CZ" sz="4400" kern="1200" dirty="0"/>
        </a:p>
      </dsp:txBody>
      <dsp:txXfrm>
        <a:off x="772406" y="1245363"/>
        <a:ext cx="2297995" cy="1531997"/>
      </dsp:txXfrm>
    </dsp:sp>
    <dsp:sp modelId="{6AAA8311-0911-4B79-8ACB-55D78CD81229}">
      <dsp:nvSpPr>
        <dsp:cNvPr id="0" name=""/>
        <dsp:cNvSpPr/>
      </dsp:nvSpPr>
      <dsp:spPr>
        <a:xfrm>
          <a:off x="3453400" y="1245363"/>
          <a:ext cx="3829992" cy="153199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6022" tIns="58674" rIns="58674" bIns="58674" numCol="1" spcCol="1270" anchor="ctr" anchorCtr="0">
          <a:noAutofit/>
        </a:bodyPr>
        <a:lstStyle/>
        <a:p>
          <a:pPr lvl="0" algn="ctr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400" kern="1200" dirty="0" smtClean="0"/>
            <a:t>Ušlý zisk</a:t>
          </a:r>
          <a:endParaRPr lang="cs-CZ" sz="4400" kern="1200" dirty="0"/>
        </a:p>
      </dsp:txBody>
      <dsp:txXfrm>
        <a:off x="4219399" y="1245363"/>
        <a:ext cx="2297995" cy="1531997"/>
      </dsp:txXfrm>
    </dsp:sp>
  </dsp:spTree>
</dsp:drawing>
</file>

<file path=ppt/diagrams/drawing1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CE3E8FF-6530-4847-A9D5-0CDE37FE2779}">
      <dsp:nvSpPr>
        <dsp:cNvPr id="0" name=""/>
        <dsp:cNvSpPr/>
      </dsp:nvSpPr>
      <dsp:spPr>
        <a:xfrm>
          <a:off x="3941" y="980"/>
          <a:ext cx="10669641" cy="124797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300" kern="1200" dirty="0" smtClean="0"/>
            <a:t>Při ublížení na zdraví odčiní škůdce újmu poškozeného peněžitou náhradou, vyvažující:</a:t>
          </a:r>
          <a:endParaRPr lang="cs-CZ" sz="3300" kern="1200" dirty="0"/>
        </a:p>
      </dsp:txBody>
      <dsp:txXfrm>
        <a:off x="40493" y="37532"/>
        <a:ext cx="10596537" cy="1174870"/>
      </dsp:txXfrm>
    </dsp:sp>
    <dsp:sp modelId="{39A7D9D6-259F-4842-B20E-C71A8DB570AE}">
      <dsp:nvSpPr>
        <dsp:cNvPr id="0" name=""/>
        <dsp:cNvSpPr/>
      </dsp:nvSpPr>
      <dsp:spPr>
        <a:xfrm>
          <a:off x="3941" y="1430555"/>
          <a:ext cx="5119789" cy="1247974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300" kern="1200" dirty="0" smtClean="0"/>
            <a:t>plně vytrpěné bolesti a další nemajetkové újmy; </a:t>
          </a:r>
          <a:endParaRPr lang="cs-CZ" sz="3300" kern="1200" dirty="0"/>
        </a:p>
      </dsp:txBody>
      <dsp:txXfrm>
        <a:off x="40493" y="1467107"/>
        <a:ext cx="5046685" cy="1174870"/>
      </dsp:txXfrm>
    </dsp:sp>
    <dsp:sp modelId="{CACFCF01-A470-408F-BD39-F421D44DEE85}">
      <dsp:nvSpPr>
        <dsp:cNvPr id="0" name=""/>
        <dsp:cNvSpPr/>
      </dsp:nvSpPr>
      <dsp:spPr>
        <a:xfrm>
          <a:off x="5553793" y="1430555"/>
          <a:ext cx="5119789" cy="1247974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ctr" defTabSz="1466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300" kern="1200" dirty="0" smtClean="0"/>
            <a:t>ztížení společenského uplatnění</a:t>
          </a:r>
          <a:endParaRPr lang="cs-CZ" sz="3300" kern="1200" dirty="0"/>
        </a:p>
      </dsp:txBody>
      <dsp:txXfrm>
        <a:off x="5590345" y="1467107"/>
        <a:ext cx="5046685" cy="1174870"/>
      </dsp:txXfrm>
    </dsp:sp>
    <dsp:sp modelId="{D7132BFF-6415-4FB1-97EA-755039D06275}">
      <dsp:nvSpPr>
        <dsp:cNvPr id="0" name=""/>
        <dsp:cNvSpPr/>
      </dsp:nvSpPr>
      <dsp:spPr>
        <a:xfrm>
          <a:off x="5553793" y="2860130"/>
          <a:ext cx="5119789" cy="1247974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ctr" defTabSz="8445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900" kern="1200" dirty="0" smtClean="0"/>
            <a:t>vznikla-li poškozením zdraví překážka lepší budoucnosti poškozeného. Nelze-li výši náhrady takto určit, stanoví se podle zásad slušnosti. </a:t>
          </a:r>
          <a:endParaRPr lang="cs-CZ" sz="1900" kern="1200" dirty="0"/>
        </a:p>
      </dsp:txBody>
      <dsp:txXfrm>
        <a:off x="5590345" y="2896682"/>
        <a:ext cx="5046685" cy="1174870"/>
      </dsp:txXfrm>
    </dsp:sp>
  </dsp:spTree>
</dsp:drawing>
</file>

<file path=ppt/diagrams/drawing1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A352869-6369-484C-AC62-A87960E9E1C8}">
      <dsp:nvSpPr>
        <dsp:cNvPr id="0" name=""/>
        <dsp:cNvSpPr/>
      </dsp:nvSpPr>
      <dsp:spPr>
        <a:xfrm rot="5400000">
          <a:off x="6589693" y="-2661723"/>
          <a:ext cx="1121829" cy="6729984"/>
        </a:xfrm>
        <a:prstGeom prst="round2SameRect">
          <a:avLst/>
        </a:prstGeom>
        <a:solidFill>
          <a:schemeClr val="l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alpha val="9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1900" kern="1200" smtClean="0"/>
            <a:t>odčiní škůdce </a:t>
          </a:r>
          <a:r>
            <a:rPr lang="cs-CZ" sz="1900" b="1" kern="1200" smtClean="0"/>
            <a:t>duševní útrapy manželu, rodiči, dítěti nebo jiné osobě blízké peněžitou náhradou vyvažující plně jejich utrpení. Nelze-li </a:t>
          </a:r>
          <a:r>
            <a:rPr lang="cs-CZ" sz="1900" kern="1200" smtClean="0"/>
            <a:t>výši náhrady takto určit, stanoví se podle zásad slušnosti. </a:t>
          </a:r>
          <a:endParaRPr lang="cs-CZ" sz="1900" kern="1200"/>
        </a:p>
      </dsp:txBody>
      <dsp:txXfrm rot="-5400000">
        <a:off x="3785616" y="197117"/>
        <a:ext cx="6675221" cy="1012303"/>
      </dsp:txXfrm>
    </dsp:sp>
    <dsp:sp modelId="{1332FD76-AEDF-4133-95F1-165771CEF79A}">
      <dsp:nvSpPr>
        <dsp:cNvPr id="0" name=""/>
        <dsp:cNvSpPr/>
      </dsp:nvSpPr>
      <dsp:spPr>
        <a:xfrm>
          <a:off x="0" y="2124"/>
          <a:ext cx="3785616" cy="1402286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51435" rIns="102870" bIns="51435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700" kern="1200" smtClean="0"/>
            <a:t>Usmrcení nebo zvlášť závažném ublížení na zdraví </a:t>
          </a:r>
          <a:endParaRPr lang="cs-CZ" sz="2700" kern="1200"/>
        </a:p>
      </dsp:txBody>
      <dsp:txXfrm>
        <a:off x="68454" y="70578"/>
        <a:ext cx="3648708" cy="1265378"/>
      </dsp:txXfrm>
    </dsp:sp>
    <dsp:sp modelId="{320FE51E-7782-4AD1-8F80-7F69DD8663B3}">
      <dsp:nvSpPr>
        <dsp:cNvPr id="0" name=""/>
        <dsp:cNvSpPr/>
      </dsp:nvSpPr>
      <dsp:spPr>
        <a:xfrm rot="5400000">
          <a:off x="6589693" y="-1189323"/>
          <a:ext cx="1121829" cy="6729984"/>
        </a:xfrm>
        <a:prstGeom prst="round2SameRect">
          <a:avLst/>
        </a:prstGeom>
        <a:solidFill>
          <a:schemeClr val="l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alpha val="9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1900" kern="1200" smtClean="0"/>
            <a:t>hradí škůdce peněžitým důchodem náklady na výživu pozůstalým, kterým zemřelý ke dni své smrti poskytoval nebo byl povinen poskytovat výživu</a:t>
          </a:r>
          <a:endParaRPr lang="cs-CZ" sz="1900" kern="1200"/>
        </a:p>
      </dsp:txBody>
      <dsp:txXfrm rot="-5400000">
        <a:off x="3785616" y="1669517"/>
        <a:ext cx="6675221" cy="1012303"/>
      </dsp:txXfrm>
    </dsp:sp>
    <dsp:sp modelId="{27C53B2C-1B1A-4AC5-B3F0-E580132F3393}">
      <dsp:nvSpPr>
        <dsp:cNvPr id="0" name=""/>
        <dsp:cNvSpPr/>
      </dsp:nvSpPr>
      <dsp:spPr>
        <a:xfrm>
          <a:off x="0" y="1474525"/>
          <a:ext cx="3785616" cy="1402286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51435" rIns="102870" bIns="51435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700" kern="1200" smtClean="0"/>
            <a:t>Náklady na výživu pozůstalým	</a:t>
          </a:r>
          <a:endParaRPr lang="cs-CZ" sz="2700" kern="1200"/>
        </a:p>
      </dsp:txBody>
      <dsp:txXfrm>
        <a:off x="68454" y="1542979"/>
        <a:ext cx="3648708" cy="1265378"/>
      </dsp:txXfrm>
    </dsp:sp>
    <dsp:sp modelId="{4A24D6D6-650A-4A01-B52B-90E908239F8C}">
      <dsp:nvSpPr>
        <dsp:cNvPr id="0" name=""/>
        <dsp:cNvSpPr/>
      </dsp:nvSpPr>
      <dsp:spPr>
        <a:xfrm rot="5400000">
          <a:off x="6589693" y="283077"/>
          <a:ext cx="1121829" cy="6729984"/>
        </a:xfrm>
        <a:prstGeom prst="round2SameRect">
          <a:avLst/>
        </a:prstGeom>
        <a:solidFill>
          <a:schemeClr val="l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alpha val="9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1900" kern="1200" smtClean="0"/>
            <a:t>Škůdce nahradí tomu, kdo je vynaložil, přiměřené náklady spojené s pohřbem </a:t>
          </a:r>
          <a:endParaRPr lang="cs-CZ" sz="1900" kern="1200"/>
        </a:p>
      </dsp:txBody>
      <dsp:txXfrm rot="-5400000">
        <a:off x="3785616" y="3141918"/>
        <a:ext cx="6675221" cy="1012303"/>
      </dsp:txXfrm>
    </dsp:sp>
    <dsp:sp modelId="{1F0BAFE8-FA06-4433-AF6F-3E9E7308CEB6}">
      <dsp:nvSpPr>
        <dsp:cNvPr id="0" name=""/>
        <dsp:cNvSpPr/>
      </dsp:nvSpPr>
      <dsp:spPr>
        <a:xfrm>
          <a:off x="0" y="2946926"/>
          <a:ext cx="3785616" cy="1402286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51435" rIns="102870" bIns="51435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700" kern="1200" smtClean="0"/>
            <a:t>Náklady pohřbu </a:t>
          </a:r>
          <a:endParaRPr lang="cs-CZ" sz="2700" kern="1200"/>
        </a:p>
      </dsp:txBody>
      <dsp:txXfrm>
        <a:off x="68454" y="3015380"/>
        <a:ext cx="3648708" cy="1265378"/>
      </dsp:txXfrm>
    </dsp:sp>
  </dsp:spTree>
</dsp:drawing>
</file>

<file path=ppt/diagrams/drawing1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A2AC84D-A946-4382-99F8-16B0BD3CD591}">
      <dsp:nvSpPr>
        <dsp:cNvPr id="0" name=""/>
        <dsp:cNvSpPr/>
      </dsp:nvSpPr>
      <dsp:spPr>
        <a:xfrm>
          <a:off x="0" y="42260"/>
          <a:ext cx="9006840" cy="10998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000" kern="1200" smtClean="0"/>
            <a:t>- Každý občan má možnost podávat bezplatně k orgánům ČLK stížnosti na jednání lékařů, a to vždy, </a:t>
          </a:r>
          <a:r>
            <a:rPr lang="cs-CZ" sz="2000" b="1" kern="1200" smtClean="0"/>
            <a:t>pokud se domnívá, že lékař postupoval neodborně nebo jednal neeticky</a:t>
          </a:r>
          <a:r>
            <a:rPr lang="cs-CZ" sz="2000" kern="1200" smtClean="0"/>
            <a:t>.</a:t>
          </a:r>
          <a:endParaRPr lang="cs-CZ" sz="2000" kern="1200"/>
        </a:p>
      </dsp:txBody>
      <dsp:txXfrm>
        <a:off x="53688" y="95948"/>
        <a:ext cx="8899464" cy="992424"/>
      </dsp:txXfrm>
    </dsp:sp>
    <dsp:sp modelId="{8E44051D-824B-4D3B-B656-C94E125DF44A}">
      <dsp:nvSpPr>
        <dsp:cNvPr id="0" name=""/>
        <dsp:cNvSpPr/>
      </dsp:nvSpPr>
      <dsp:spPr>
        <a:xfrm>
          <a:off x="0" y="1199660"/>
          <a:ext cx="9006840" cy="10998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000" kern="1200" smtClean="0"/>
            <a:t>- pokuta do 30000 Kč</a:t>
          </a:r>
          <a:endParaRPr lang="cs-CZ" sz="2000" kern="1200"/>
        </a:p>
      </dsp:txBody>
      <dsp:txXfrm>
        <a:off x="53688" y="1253348"/>
        <a:ext cx="8899464" cy="992424"/>
      </dsp:txXfrm>
    </dsp:sp>
    <dsp:sp modelId="{B4AB693D-B49A-41EC-AC12-9EA67080E083}">
      <dsp:nvSpPr>
        <dsp:cNvPr id="0" name=""/>
        <dsp:cNvSpPr/>
      </dsp:nvSpPr>
      <dsp:spPr>
        <a:xfrm>
          <a:off x="0" y="2357060"/>
          <a:ext cx="9006840" cy="10998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000" kern="1200" smtClean="0"/>
            <a:t>- vyloučení z České lékařské komory na možnost vykonávání povolání lékaře</a:t>
          </a:r>
          <a:endParaRPr lang="cs-CZ" sz="2000" kern="1200"/>
        </a:p>
      </dsp:txBody>
      <dsp:txXfrm>
        <a:off x="53688" y="2410748"/>
        <a:ext cx="8899464" cy="992424"/>
      </dsp:txXfrm>
    </dsp:sp>
    <dsp:sp modelId="{E19902DF-80A5-441E-9CD1-2A31F1E02A9B}">
      <dsp:nvSpPr>
        <dsp:cNvPr id="0" name=""/>
        <dsp:cNvSpPr/>
      </dsp:nvSpPr>
      <dsp:spPr>
        <a:xfrm>
          <a:off x="0" y="3456860"/>
          <a:ext cx="9006840" cy="3312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85967" tIns="25400" rIns="142240" bIns="25400" numCol="1" spcCol="1270" anchor="t" anchorCtr="0">
          <a:noAutofit/>
        </a:bodyPr>
        <a:lstStyle/>
        <a:p>
          <a:pPr marL="171450" lvl="1" indent="-171450" algn="l" defTabSz="7112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600" kern="1200" smtClean="0"/>
            <a:t>Faktický zákaz činnosti až na 5 let </a:t>
          </a:r>
          <a:endParaRPr lang="cs-CZ" sz="1600" kern="1200"/>
        </a:p>
      </dsp:txBody>
      <dsp:txXfrm>
        <a:off x="0" y="3456860"/>
        <a:ext cx="9006840" cy="331200"/>
      </dsp:txXfrm>
    </dsp:sp>
  </dsp:spTree>
</dsp:drawing>
</file>

<file path=ppt/diagrams/drawing1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7C4DC2E-FE2A-4050-80A2-D520780FE593}">
      <dsp:nvSpPr>
        <dsp:cNvPr id="0" name=""/>
        <dsp:cNvSpPr/>
      </dsp:nvSpPr>
      <dsp:spPr>
        <a:xfrm>
          <a:off x="0" y="3193"/>
          <a:ext cx="10515600" cy="131917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9550" tIns="209550" rIns="209550" bIns="209550" numCol="1" spcCol="1270" anchor="ctr" anchorCtr="0">
          <a:noAutofit/>
        </a:bodyPr>
        <a:lstStyle/>
        <a:p>
          <a:pPr lvl="0" algn="l" defTabSz="2444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5500" kern="1200" smtClean="0"/>
            <a:t>Správní odpovědnost - Stížnosti</a:t>
          </a:r>
          <a:endParaRPr lang="cs-CZ" sz="5500" kern="1200"/>
        </a:p>
      </dsp:txBody>
      <dsp:txXfrm>
        <a:off x="64397" y="67590"/>
        <a:ext cx="10386806" cy="1190381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CE62558-1BC2-43EC-9D57-C716349960D0}">
      <dsp:nvSpPr>
        <dsp:cNvPr id="0" name=""/>
        <dsp:cNvSpPr/>
      </dsp:nvSpPr>
      <dsp:spPr>
        <a:xfrm rot="5400000">
          <a:off x="4172161" y="-1351558"/>
          <a:ext cx="1569805" cy="4665472"/>
        </a:xfrm>
        <a:prstGeom prst="round2SameRect">
          <a:avLst/>
        </a:prstGeom>
        <a:solidFill>
          <a:schemeClr val="l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alpha val="9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210" tIns="78105" rIns="156210" bIns="78105" numCol="1" spcCol="1270" anchor="ctr" anchorCtr="0">
          <a:noAutofit/>
        </a:bodyPr>
        <a:lstStyle/>
        <a:p>
          <a:pPr marL="285750" lvl="1" indent="-285750" algn="l" defTabSz="18224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4100" kern="1200" smtClean="0"/>
            <a:t>Ze Smlouvy </a:t>
          </a:r>
          <a:endParaRPr lang="cs-CZ" sz="4100" kern="1200"/>
        </a:p>
        <a:p>
          <a:pPr marL="285750" lvl="1" indent="-285750" algn="l" defTabSz="18224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4100" kern="1200" smtClean="0"/>
            <a:t>Ze Zákona</a:t>
          </a:r>
          <a:endParaRPr lang="cs-CZ" sz="4100" kern="1200"/>
        </a:p>
      </dsp:txBody>
      <dsp:txXfrm rot="-5400000">
        <a:off x="2624328" y="272907"/>
        <a:ext cx="4588840" cy="1416541"/>
      </dsp:txXfrm>
    </dsp:sp>
    <dsp:sp modelId="{E0350528-6D67-4391-9A72-78FE494ED76B}">
      <dsp:nvSpPr>
        <dsp:cNvPr id="0" name=""/>
        <dsp:cNvSpPr/>
      </dsp:nvSpPr>
      <dsp:spPr>
        <a:xfrm>
          <a:off x="0" y="49"/>
          <a:ext cx="2624328" cy="1962256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0" tIns="76200" rIns="152400" bIns="76200" numCol="1" spcCol="1270" anchor="ctr" anchorCtr="0">
          <a:noAutofit/>
        </a:bodyPr>
        <a:lstStyle/>
        <a:p>
          <a:pPr lvl="0" algn="ctr" defTabSz="1778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000" kern="1200" smtClean="0"/>
            <a:t>Povinnost daná:</a:t>
          </a:r>
          <a:endParaRPr lang="cs-CZ" sz="4000" kern="1200"/>
        </a:p>
      </dsp:txBody>
      <dsp:txXfrm>
        <a:off x="95789" y="95838"/>
        <a:ext cx="2432750" cy="1770678"/>
      </dsp:txXfrm>
    </dsp:sp>
    <dsp:sp modelId="{72CD7713-2025-449F-9F53-E1DB2AF1AF29}">
      <dsp:nvSpPr>
        <dsp:cNvPr id="0" name=""/>
        <dsp:cNvSpPr/>
      </dsp:nvSpPr>
      <dsp:spPr>
        <a:xfrm rot="5400000">
          <a:off x="4172161" y="708811"/>
          <a:ext cx="1569805" cy="4665472"/>
        </a:xfrm>
        <a:prstGeom prst="round2SameRect">
          <a:avLst/>
        </a:prstGeom>
        <a:solidFill>
          <a:schemeClr val="l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alpha val="9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210" tIns="78105" rIns="156210" bIns="78105" numCol="1" spcCol="1270" anchor="ctr" anchorCtr="0">
          <a:noAutofit/>
        </a:bodyPr>
        <a:lstStyle/>
        <a:p>
          <a:pPr marL="285750" lvl="1" indent="-285750" algn="l" defTabSz="18224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4100" kern="1200" smtClean="0"/>
            <a:t>Úmysl</a:t>
          </a:r>
          <a:endParaRPr lang="cs-CZ" sz="4100" kern="1200"/>
        </a:p>
        <a:p>
          <a:pPr marL="285750" lvl="1" indent="-285750" algn="l" defTabSz="18224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4100" kern="1200" smtClean="0"/>
            <a:t>Nedbalost</a:t>
          </a:r>
          <a:endParaRPr lang="cs-CZ" sz="4100" kern="1200"/>
        </a:p>
      </dsp:txBody>
      <dsp:txXfrm rot="-5400000">
        <a:off x="2624328" y="2333276"/>
        <a:ext cx="4588840" cy="1416541"/>
      </dsp:txXfrm>
    </dsp:sp>
    <dsp:sp modelId="{FA4A756A-16F7-4591-B7B1-AB2FE5B8F4AC}">
      <dsp:nvSpPr>
        <dsp:cNvPr id="0" name=""/>
        <dsp:cNvSpPr/>
      </dsp:nvSpPr>
      <dsp:spPr>
        <a:xfrm>
          <a:off x="0" y="2060418"/>
          <a:ext cx="2624328" cy="1962256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0" tIns="76200" rIns="152400" bIns="76200" numCol="1" spcCol="1270" anchor="ctr" anchorCtr="0">
          <a:noAutofit/>
        </a:bodyPr>
        <a:lstStyle/>
        <a:p>
          <a:pPr lvl="0" algn="ctr" defTabSz="1778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000" kern="1200" smtClean="0"/>
            <a:t>Typy zavinění</a:t>
          </a:r>
          <a:endParaRPr lang="cs-CZ" sz="4000" kern="1200"/>
        </a:p>
      </dsp:txBody>
      <dsp:txXfrm>
        <a:off x="95789" y="2156207"/>
        <a:ext cx="2432750" cy="1770678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D3AA23C-8403-4952-BC6E-229EE0801152}">
      <dsp:nvSpPr>
        <dsp:cNvPr id="0" name=""/>
        <dsp:cNvSpPr/>
      </dsp:nvSpPr>
      <dsp:spPr>
        <a:xfrm>
          <a:off x="0" y="310509"/>
          <a:ext cx="10515600" cy="115127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lvl="0" algn="l" defTabSz="2133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800" kern="1200" smtClean="0"/>
            <a:t>Výhrada svědomí</a:t>
          </a:r>
          <a:endParaRPr lang="cs-CZ" sz="4800" kern="1200"/>
        </a:p>
      </dsp:txBody>
      <dsp:txXfrm>
        <a:off x="56201" y="366710"/>
        <a:ext cx="10403198" cy="1038877"/>
      </dsp:txXfrm>
    </dsp:sp>
    <dsp:sp modelId="{D02FEB53-933A-42BE-A818-DF4BF2CD0CC8}">
      <dsp:nvSpPr>
        <dsp:cNvPr id="0" name=""/>
        <dsp:cNvSpPr/>
      </dsp:nvSpPr>
      <dsp:spPr>
        <a:xfrm>
          <a:off x="0" y="1600029"/>
          <a:ext cx="10515600" cy="115127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lvl="0" algn="l" defTabSz="2133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800" kern="1200" smtClean="0"/>
            <a:t>Odmítnutí péče pacientem</a:t>
          </a:r>
          <a:endParaRPr lang="cs-CZ" sz="4800" kern="1200"/>
        </a:p>
      </dsp:txBody>
      <dsp:txXfrm>
        <a:off x="56201" y="1656230"/>
        <a:ext cx="10403198" cy="1038877"/>
      </dsp:txXfrm>
    </dsp:sp>
    <dsp:sp modelId="{26863C64-9D30-440F-AF73-4A7B1142FD5D}">
      <dsp:nvSpPr>
        <dsp:cNvPr id="0" name=""/>
        <dsp:cNvSpPr/>
      </dsp:nvSpPr>
      <dsp:spPr>
        <a:xfrm>
          <a:off x="0" y="2889549"/>
          <a:ext cx="10515600" cy="115127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lvl="0" algn="l" defTabSz="2133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800" kern="1200" smtClean="0"/>
            <a:t>Nedostatek prostředků k léčbě lege artis</a:t>
          </a:r>
          <a:endParaRPr lang="cs-CZ" sz="4800" kern="1200"/>
        </a:p>
      </dsp:txBody>
      <dsp:txXfrm>
        <a:off x="56201" y="2945750"/>
        <a:ext cx="10403198" cy="1038877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316FA72-3BDA-4E8F-A8E3-4D4BBAE278E4}">
      <dsp:nvSpPr>
        <dsp:cNvPr id="0" name=""/>
        <dsp:cNvSpPr/>
      </dsp:nvSpPr>
      <dsp:spPr>
        <a:xfrm>
          <a:off x="0" y="39687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600" kern="1200" dirty="0" smtClean="0"/>
            <a:t>Občanskoprávní</a:t>
          </a:r>
          <a:endParaRPr lang="cs-CZ" sz="3600" kern="1200" dirty="0"/>
        </a:p>
      </dsp:txBody>
      <dsp:txXfrm>
        <a:off x="0" y="39687"/>
        <a:ext cx="3286125" cy="1971675"/>
      </dsp:txXfrm>
    </dsp:sp>
    <dsp:sp modelId="{55FF1A21-93DD-4F72-B6F5-9537EF191E31}">
      <dsp:nvSpPr>
        <dsp:cNvPr id="0" name=""/>
        <dsp:cNvSpPr/>
      </dsp:nvSpPr>
      <dsp:spPr>
        <a:xfrm>
          <a:off x="3614737" y="39687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600" kern="1200" smtClean="0"/>
            <a:t>Pracovněprávní</a:t>
          </a:r>
          <a:endParaRPr lang="cs-CZ" sz="3600" kern="1200"/>
        </a:p>
      </dsp:txBody>
      <dsp:txXfrm>
        <a:off x="3614737" y="39687"/>
        <a:ext cx="3286125" cy="1971675"/>
      </dsp:txXfrm>
    </dsp:sp>
    <dsp:sp modelId="{67E57CF2-BE2C-47C8-AEF5-137048514E27}">
      <dsp:nvSpPr>
        <dsp:cNvPr id="0" name=""/>
        <dsp:cNvSpPr/>
      </dsp:nvSpPr>
      <dsp:spPr>
        <a:xfrm>
          <a:off x="7229475" y="39687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600" kern="1200" smtClean="0"/>
            <a:t>Správní</a:t>
          </a:r>
          <a:endParaRPr lang="cs-CZ" sz="3600" kern="1200"/>
        </a:p>
      </dsp:txBody>
      <dsp:txXfrm>
        <a:off x="7229475" y="39687"/>
        <a:ext cx="3286125" cy="1971675"/>
      </dsp:txXfrm>
    </dsp:sp>
    <dsp:sp modelId="{25DB820A-09E7-47C4-8265-AE05A074B592}">
      <dsp:nvSpPr>
        <dsp:cNvPr id="0" name=""/>
        <dsp:cNvSpPr/>
      </dsp:nvSpPr>
      <dsp:spPr>
        <a:xfrm>
          <a:off x="1807368" y="2339975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600" kern="1200" dirty="0" smtClean="0"/>
            <a:t>Trestní</a:t>
          </a:r>
          <a:endParaRPr lang="cs-CZ" sz="3600" kern="1200" dirty="0"/>
        </a:p>
      </dsp:txBody>
      <dsp:txXfrm>
        <a:off x="1807368" y="2339975"/>
        <a:ext cx="3286125" cy="1971675"/>
      </dsp:txXfrm>
    </dsp:sp>
    <dsp:sp modelId="{38470576-7B94-46BE-B422-E43DA0AFB659}">
      <dsp:nvSpPr>
        <dsp:cNvPr id="0" name=""/>
        <dsp:cNvSpPr/>
      </dsp:nvSpPr>
      <dsp:spPr>
        <a:xfrm>
          <a:off x="5422106" y="2339975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600" kern="1200" dirty="0" smtClean="0"/>
            <a:t>Disciplinární</a:t>
          </a:r>
          <a:endParaRPr lang="cs-CZ" sz="3600" kern="1200" dirty="0"/>
        </a:p>
      </dsp:txBody>
      <dsp:txXfrm>
        <a:off x="5422106" y="2339975"/>
        <a:ext cx="3286125" cy="1971675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4430724-C447-4545-9BA5-11B1F884A852}">
      <dsp:nvSpPr>
        <dsp:cNvPr id="0" name=""/>
        <dsp:cNvSpPr/>
      </dsp:nvSpPr>
      <dsp:spPr>
        <a:xfrm>
          <a:off x="3645027" y="1665486"/>
          <a:ext cx="1994731" cy="69238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46193"/>
              </a:lnTo>
              <a:lnTo>
                <a:pt x="1994731" y="346193"/>
              </a:lnTo>
              <a:lnTo>
                <a:pt x="1994731" y="69238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4381B64-D9EB-4308-A53D-256A7702C7C1}">
      <dsp:nvSpPr>
        <dsp:cNvPr id="0" name=""/>
        <dsp:cNvSpPr/>
      </dsp:nvSpPr>
      <dsp:spPr>
        <a:xfrm>
          <a:off x="1650295" y="1665486"/>
          <a:ext cx="1994731" cy="692386"/>
        </a:xfrm>
        <a:custGeom>
          <a:avLst/>
          <a:gdLst/>
          <a:ahLst/>
          <a:cxnLst/>
          <a:rect l="0" t="0" r="0" b="0"/>
          <a:pathLst>
            <a:path>
              <a:moveTo>
                <a:pt x="1994731" y="0"/>
              </a:moveTo>
              <a:lnTo>
                <a:pt x="1994731" y="346193"/>
              </a:lnTo>
              <a:lnTo>
                <a:pt x="0" y="346193"/>
              </a:lnTo>
              <a:lnTo>
                <a:pt x="0" y="69238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C8557EA-3EE0-4D7E-AA64-78E03FD21936}">
      <dsp:nvSpPr>
        <dsp:cNvPr id="0" name=""/>
        <dsp:cNvSpPr/>
      </dsp:nvSpPr>
      <dsp:spPr>
        <a:xfrm>
          <a:off x="1996489" y="16948"/>
          <a:ext cx="3297076" cy="164853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845" tIns="29845" rIns="29845" bIns="29845" numCol="1" spcCol="1270" anchor="ctr" anchorCtr="0">
          <a:noAutofit/>
        </a:bodyPr>
        <a:lstStyle/>
        <a:p>
          <a:pPr lvl="0" algn="ctr" defTabSz="2089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700" kern="1200" dirty="0" smtClean="0"/>
            <a:t>Újma</a:t>
          </a:r>
          <a:endParaRPr lang="cs-CZ" sz="4700" kern="1200" dirty="0"/>
        </a:p>
      </dsp:txBody>
      <dsp:txXfrm>
        <a:off x="1996489" y="16948"/>
        <a:ext cx="3297076" cy="1648538"/>
      </dsp:txXfrm>
    </dsp:sp>
    <dsp:sp modelId="{5C6D1F2C-4270-41FC-9559-8BCFBF72FC01}">
      <dsp:nvSpPr>
        <dsp:cNvPr id="0" name=""/>
        <dsp:cNvSpPr/>
      </dsp:nvSpPr>
      <dsp:spPr>
        <a:xfrm>
          <a:off x="1757" y="2357873"/>
          <a:ext cx="3297076" cy="164853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845" tIns="29845" rIns="29845" bIns="29845" numCol="1" spcCol="1270" anchor="ctr" anchorCtr="0">
          <a:noAutofit/>
        </a:bodyPr>
        <a:lstStyle/>
        <a:p>
          <a:pPr lvl="0" algn="ctr" defTabSz="2089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700" kern="1200" dirty="0" smtClean="0"/>
            <a:t>Majetková Škoda</a:t>
          </a:r>
          <a:endParaRPr lang="cs-CZ" sz="4700" kern="1200" dirty="0"/>
        </a:p>
      </dsp:txBody>
      <dsp:txXfrm>
        <a:off x="1757" y="2357873"/>
        <a:ext cx="3297076" cy="1648538"/>
      </dsp:txXfrm>
    </dsp:sp>
    <dsp:sp modelId="{D2DAC25E-AD0B-4668-9A20-E8C91F9143A3}">
      <dsp:nvSpPr>
        <dsp:cNvPr id="0" name=""/>
        <dsp:cNvSpPr/>
      </dsp:nvSpPr>
      <dsp:spPr>
        <a:xfrm>
          <a:off x="3991220" y="2357873"/>
          <a:ext cx="3297076" cy="1648538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845" tIns="29845" rIns="29845" bIns="29845" numCol="1" spcCol="1270" anchor="ctr" anchorCtr="0">
          <a:noAutofit/>
        </a:bodyPr>
        <a:lstStyle/>
        <a:p>
          <a:pPr lvl="0" algn="ctr" defTabSz="2089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700" kern="1200" dirty="0" smtClean="0"/>
            <a:t>Nemajetková Újma</a:t>
          </a:r>
          <a:endParaRPr lang="cs-CZ" sz="4700" kern="1200" dirty="0"/>
        </a:p>
      </dsp:txBody>
      <dsp:txXfrm>
        <a:off x="3991220" y="2357873"/>
        <a:ext cx="3297076" cy="1648538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639954A-CCC8-435E-B47E-4BFF7477AFE9}">
      <dsp:nvSpPr>
        <dsp:cNvPr id="0" name=""/>
        <dsp:cNvSpPr/>
      </dsp:nvSpPr>
      <dsp:spPr>
        <a:xfrm>
          <a:off x="0" y="50151"/>
          <a:ext cx="7290055" cy="86346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600" b="1" kern="1200" dirty="0" smtClean="0"/>
            <a:t>Nepřihlíží se k ujednání</a:t>
          </a:r>
          <a:r>
            <a:rPr lang="cs-CZ" sz="3600" kern="1200" dirty="0" smtClean="0"/>
            <a:t>, § </a:t>
          </a:r>
          <a:r>
            <a:rPr lang="cs-CZ" sz="3600" kern="1200" dirty="0" smtClean="0">
              <a:effectLst/>
            </a:rPr>
            <a:t>2898 </a:t>
          </a:r>
          <a:endParaRPr lang="cs-CZ" sz="3600" kern="1200" dirty="0"/>
        </a:p>
      </dsp:txBody>
      <dsp:txXfrm>
        <a:off x="42151" y="92302"/>
        <a:ext cx="7205753" cy="779158"/>
      </dsp:txXfrm>
    </dsp:sp>
    <dsp:sp modelId="{E7EE7BC3-2D5F-4F59-AE42-211D1D5A7C44}">
      <dsp:nvSpPr>
        <dsp:cNvPr id="0" name=""/>
        <dsp:cNvSpPr/>
      </dsp:nvSpPr>
      <dsp:spPr>
        <a:xfrm>
          <a:off x="0" y="915750"/>
          <a:ext cx="7290055" cy="30553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31459" tIns="45720" rIns="256032" bIns="45720" numCol="1" spcCol="1270" anchor="t" anchorCtr="0">
          <a:noAutofit/>
        </a:bodyPr>
        <a:lstStyle/>
        <a:p>
          <a:pPr marL="285750" lvl="1" indent="-285750" algn="l" defTabSz="12446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800" kern="1200" smtClean="0"/>
            <a:t>které předem vylučuje nebo omezuje povinnost k náhradě újmy způsobené člověku na jeho přirozených právech, </a:t>
          </a:r>
          <a:endParaRPr lang="cs-CZ" sz="2800" kern="1200"/>
        </a:p>
        <a:p>
          <a:pPr marL="285750" lvl="1" indent="-285750" algn="l" defTabSz="12446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800" kern="1200" smtClean="0"/>
            <a:t>způsobené úmyslně nebo z hrubé nedbalosti; </a:t>
          </a:r>
          <a:endParaRPr lang="cs-CZ" sz="2800" kern="1200"/>
        </a:p>
        <a:p>
          <a:pPr marL="285750" lvl="1" indent="-285750" algn="l" defTabSz="12446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800" kern="1200" smtClean="0"/>
            <a:t>předem vylučuje nebo omezuje právo slabší strany na náhradu jakékoli újmy. </a:t>
          </a:r>
          <a:endParaRPr lang="cs-CZ" sz="2800" kern="1200"/>
        </a:p>
      </dsp:txBody>
      <dsp:txXfrm>
        <a:off x="0" y="915750"/>
        <a:ext cx="7290055" cy="3055320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F395202-EC38-4AB8-907B-F6098A8F7EDA}">
      <dsp:nvSpPr>
        <dsp:cNvPr id="0" name=""/>
        <dsp:cNvSpPr/>
      </dsp:nvSpPr>
      <dsp:spPr>
        <a:xfrm>
          <a:off x="2278" y="303661"/>
          <a:ext cx="2221188" cy="76436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85344" rIns="149352" bIns="85344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100" b="1" kern="1200" smtClean="0"/>
            <a:t>Nutná obrana</a:t>
          </a:r>
          <a:endParaRPr lang="cs-CZ" sz="2100" kern="1200"/>
        </a:p>
      </dsp:txBody>
      <dsp:txXfrm>
        <a:off x="2278" y="303661"/>
        <a:ext cx="2221188" cy="764367"/>
      </dsp:txXfrm>
    </dsp:sp>
    <dsp:sp modelId="{B5A249E3-A819-4C84-A4BC-D9837207E05E}">
      <dsp:nvSpPr>
        <dsp:cNvPr id="0" name=""/>
        <dsp:cNvSpPr/>
      </dsp:nvSpPr>
      <dsp:spPr>
        <a:xfrm>
          <a:off x="2278" y="1068028"/>
          <a:ext cx="2221188" cy="2651670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2014" tIns="112014" rIns="149352" bIns="168021" numCol="1" spcCol="1270" anchor="t" anchorCtr="0">
          <a:noAutofit/>
        </a:bodyPr>
        <a:lstStyle/>
        <a:p>
          <a:pPr marL="228600" lvl="1" indent="-228600" algn="l" defTabSz="9334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100" kern="1200" smtClean="0"/>
            <a:t>Před útokem</a:t>
          </a:r>
          <a:r>
            <a:rPr lang="cs-CZ" sz="2100" b="1" kern="1200" smtClean="0"/>
            <a:t> </a:t>
          </a:r>
          <a:endParaRPr lang="cs-CZ" sz="2100" kern="1200"/>
        </a:p>
      </dsp:txBody>
      <dsp:txXfrm>
        <a:off x="2278" y="1068028"/>
        <a:ext cx="2221188" cy="2651670"/>
      </dsp:txXfrm>
    </dsp:sp>
    <dsp:sp modelId="{6F7980E6-47C4-482C-B6B5-B769177DB586}">
      <dsp:nvSpPr>
        <dsp:cNvPr id="0" name=""/>
        <dsp:cNvSpPr/>
      </dsp:nvSpPr>
      <dsp:spPr>
        <a:xfrm>
          <a:off x="2534433" y="303661"/>
          <a:ext cx="2221188" cy="76436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85344" rIns="149352" bIns="85344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100" b="1" kern="1200" smtClean="0"/>
            <a:t>Krajní nouze</a:t>
          </a:r>
          <a:endParaRPr lang="cs-CZ" sz="2100" kern="1200"/>
        </a:p>
      </dsp:txBody>
      <dsp:txXfrm>
        <a:off x="2534433" y="303661"/>
        <a:ext cx="2221188" cy="764367"/>
      </dsp:txXfrm>
    </dsp:sp>
    <dsp:sp modelId="{EF61DDDF-6325-40CF-A65E-CDC2E2BCB953}">
      <dsp:nvSpPr>
        <dsp:cNvPr id="0" name=""/>
        <dsp:cNvSpPr/>
      </dsp:nvSpPr>
      <dsp:spPr>
        <a:xfrm>
          <a:off x="2534433" y="1068028"/>
          <a:ext cx="2221188" cy="2651670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2014" tIns="112014" rIns="149352" bIns="168021" numCol="1" spcCol="1270" anchor="t" anchorCtr="0">
          <a:noAutofit/>
        </a:bodyPr>
        <a:lstStyle/>
        <a:p>
          <a:pPr marL="228600" lvl="1" indent="-228600" algn="l" defTabSz="9334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100" kern="1200" smtClean="0"/>
            <a:t>Před hrozící újmou</a:t>
          </a:r>
          <a:endParaRPr lang="cs-CZ" sz="2100" kern="1200"/>
        </a:p>
      </dsp:txBody>
      <dsp:txXfrm>
        <a:off x="2534433" y="1068028"/>
        <a:ext cx="2221188" cy="2651670"/>
      </dsp:txXfrm>
    </dsp:sp>
    <dsp:sp modelId="{E04B2CB9-BA52-4675-955E-C5EA7F7CEC19}">
      <dsp:nvSpPr>
        <dsp:cNvPr id="0" name=""/>
        <dsp:cNvSpPr/>
      </dsp:nvSpPr>
      <dsp:spPr>
        <a:xfrm>
          <a:off x="5066588" y="303661"/>
          <a:ext cx="2221188" cy="76436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85344" rIns="149352" bIns="85344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100" kern="1200" dirty="0" smtClean="0"/>
            <a:t>Omluvitelné vzrušení</a:t>
          </a:r>
          <a:endParaRPr lang="cs-CZ" sz="2100" kern="1200" dirty="0"/>
        </a:p>
      </dsp:txBody>
      <dsp:txXfrm>
        <a:off x="5066588" y="303661"/>
        <a:ext cx="2221188" cy="764367"/>
      </dsp:txXfrm>
    </dsp:sp>
    <dsp:sp modelId="{D1D41F59-D2DF-4F8C-8C98-7B3C0575FAA2}">
      <dsp:nvSpPr>
        <dsp:cNvPr id="0" name=""/>
        <dsp:cNvSpPr/>
      </dsp:nvSpPr>
      <dsp:spPr>
        <a:xfrm>
          <a:off x="5066588" y="1068028"/>
          <a:ext cx="2221188" cy="2651670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2014" tIns="112014" rIns="149352" bIns="168021" numCol="1" spcCol="1270" anchor="t" anchorCtr="0">
          <a:noAutofit/>
        </a:bodyPr>
        <a:lstStyle/>
        <a:p>
          <a:pPr marL="228600" lvl="1" indent="-228600" algn="l" defTabSz="9334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100" kern="1200" dirty="0" smtClean="0"/>
            <a:t>Při posouzení, zda někdo jednal v nutné obraně, anebo v krajní nouzi, se přihlédne i k omluvitelnému vzrušení mysli</a:t>
          </a:r>
          <a:endParaRPr lang="cs-CZ" sz="2100" kern="1200" dirty="0"/>
        </a:p>
      </dsp:txBody>
      <dsp:txXfrm>
        <a:off x="5066588" y="1068028"/>
        <a:ext cx="2221188" cy="2651670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CCFED50-AA79-4782-B714-28BD09132132}">
      <dsp:nvSpPr>
        <dsp:cNvPr id="0" name=""/>
        <dsp:cNvSpPr/>
      </dsp:nvSpPr>
      <dsp:spPr>
        <a:xfrm>
          <a:off x="0" y="53100"/>
          <a:ext cx="7290055" cy="197964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600" kern="1200" dirty="0" smtClean="0"/>
            <a:t>prokáže-li, že mu ve splnění povinnosti ze smlouvy dočasně nebo trvale zabránila:</a:t>
          </a:r>
          <a:endParaRPr lang="cs-CZ" sz="3600" kern="1200" dirty="0"/>
        </a:p>
      </dsp:txBody>
      <dsp:txXfrm>
        <a:off x="96638" y="149738"/>
        <a:ext cx="7096779" cy="1786364"/>
      </dsp:txXfrm>
    </dsp:sp>
    <dsp:sp modelId="{DE0B2635-5906-4BED-BA13-054196708C93}">
      <dsp:nvSpPr>
        <dsp:cNvPr id="0" name=""/>
        <dsp:cNvSpPr/>
      </dsp:nvSpPr>
      <dsp:spPr>
        <a:xfrm>
          <a:off x="0" y="2032740"/>
          <a:ext cx="7290055" cy="19375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31459" tIns="45720" rIns="256032" bIns="45720" numCol="1" spcCol="1270" anchor="t" anchorCtr="0">
          <a:noAutofit/>
        </a:bodyPr>
        <a:lstStyle/>
        <a:p>
          <a:pPr marL="285750" lvl="1" indent="-285750" algn="l" defTabSz="12446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800" kern="1200" dirty="0" smtClean="0"/>
            <a:t>mimořádná </a:t>
          </a:r>
          <a:endParaRPr lang="cs-CZ" sz="2800" kern="1200" dirty="0"/>
        </a:p>
        <a:p>
          <a:pPr marL="285750" lvl="1" indent="-285750" algn="l" defTabSz="12446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800" kern="1200" smtClean="0"/>
            <a:t>nepředvídatelná </a:t>
          </a:r>
          <a:endParaRPr lang="cs-CZ" sz="2800" kern="1200"/>
        </a:p>
        <a:p>
          <a:pPr marL="285750" lvl="1" indent="-285750" algn="l" defTabSz="12446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800" kern="1200" smtClean="0"/>
            <a:t>nepřekonatelná </a:t>
          </a:r>
          <a:endParaRPr lang="cs-CZ" sz="2800" kern="1200"/>
        </a:p>
        <a:p>
          <a:pPr marL="285750" lvl="1" indent="-285750" algn="l" defTabSz="12446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800" kern="1200" smtClean="0"/>
            <a:t>překážka vzniklá nezávisle na jeho vůli. </a:t>
          </a:r>
          <a:endParaRPr lang="cs-CZ" sz="2800" kern="1200"/>
        </a:p>
      </dsp:txBody>
      <dsp:txXfrm>
        <a:off x="0" y="2032740"/>
        <a:ext cx="7290055" cy="1937520"/>
      </dsp:txXfrm>
    </dsp:sp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25BD9FD-D791-4C26-9190-6C9B6F90BE14}">
      <dsp:nvSpPr>
        <dsp:cNvPr id="0" name=""/>
        <dsp:cNvSpPr/>
      </dsp:nvSpPr>
      <dsp:spPr>
        <a:xfrm>
          <a:off x="0" y="274643"/>
          <a:ext cx="10515600" cy="249795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l" defTabSz="1555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500" kern="1200" dirty="0" smtClean="0"/>
            <a:t>Kdo je povinen někomu něco plnit a použije při tom </a:t>
          </a:r>
          <a:r>
            <a:rPr lang="cs-CZ" sz="3500" b="1" kern="1200" dirty="0" smtClean="0"/>
            <a:t>vadnou</a:t>
          </a:r>
          <a:r>
            <a:rPr lang="cs-CZ" sz="3500" kern="1200" dirty="0" smtClean="0"/>
            <a:t> věc, nahradí škodu způsobenou vadou věci. </a:t>
          </a:r>
          <a:r>
            <a:rPr lang="cs-CZ" sz="3500" b="1" kern="1200" dirty="0" smtClean="0"/>
            <a:t>To platí i v případě poskytnutí zdravotnických, sociálních, veterinárních a jiných biologických služeb.</a:t>
          </a:r>
          <a:endParaRPr lang="cs-CZ" sz="3500" kern="1200" dirty="0"/>
        </a:p>
      </dsp:txBody>
      <dsp:txXfrm>
        <a:off x="121940" y="396583"/>
        <a:ext cx="10271720" cy="2254070"/>
      </dsp:txXfrm>
    </dsp:sp>
    <dsp:sp modelId="{C8EA0EDD-CCF3-405F-864D-0E85A65709F9}">
      <dsp:nvSpPr>
        <dsp:cNvPr id="0" name=""/>
        <dsp:cNvSpPr/>
      </dsp:nvSpPr>
      <dsp:spPr>
        <a:xfrm>
          <a:off x="0" y="2772594"/>
          <a:ext cx="10515600" cy="13041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44450" rIns="248920" bIns="44450" numCol="1" spcCol="1270" anchor="t" anchorCtr="0">
          <a:noAutofit/>
        </a:bodyPr>
        <a:lstStyle/>
        <a:p>
          <a:pPr marL="228600" lvl="1" indent="-228600" algn="l" defTabSz="12001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700" kern="1200" smtClean="0"/>
            <a:t>Nevztahuje se na nesprávně zvolenou věc.</a:t>
          </a:r>
          <a:endParaRPr lang="cs-CZ" sz="2700" kern="1200"/>
        </a:p>
        <a:p>
          <a:pPr marL="228600" lvl="1" indent="-228600" algn="l" defTabSz="12001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700" kern="1200" smtClean="0"/>
            <a:t>Způsobí-li škodu věc sama od sebe, nahradí škodu ten, kdo nad věcí měl mít dohled. (lze se sprostit)</a:t>
          </a:r>
          <a:endParaRPr lang="cs-CZ" sz="2700" kern="1200"/>
        </a:p>
      </dsp:txBody>
      <dsp:txXfrm>
        <a:off x="0" y="2772594"/>
        <a:ext cx="10515600" cy="130410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hierarchy4">
  <dgm:title val=""/>
  <dgm:desc val=""/>
  <dgm:catLst>
    <dgm:cat type="hierarchy" pri="4000"/>
    <dgm:cat type="list" pri="24000"/>
    <dgm:cat type="relationship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/>
    </dgm:varLst>
    <dgm:choose name="Name1">
      <dgm:if name="Name2" func="var" arg="dir" op="equ" val="norm">
        <dgm:alg type="lin">
          <dgm:param type="linDir" val="fromL"/>
          <dgm:param type="nodeVertAlign" val="t"/>
        </dgm:alg>
      </dgm:if>
      <dgm:else name="Name3">
        <dgm:alg type="lin">
          <dgm:param type="linDir" val="fromR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vertOne" refType="w"/>
      <dgm:constr type="w" for="des" forName="horzOne" refType="w"/>
      <dgm:constr type="w" for="des" forName="txOne" refType="w"/>
      <dgm:constr type="w" for="des" forName="vertTwo" refType="w"/>
      <dgm:constr type="w" for="des" forName="horzTwo" refType="w"/>
      <dgm:constr type="w" for="des" forName="txTwo" refType="w"/>
      <dgm:constr type="w" for="des" forName="vertThree" refType="w"/>
      <dgm:constr type="w" for="des" forName="horzThree" refType="w"/>
      <dgm:constr type="w" for="des" forName="txThree" refType="w"/>
      <dgm:constr type="w" for="des" forName="vertFour" refType="w"/>
      <dgm:constr type="w" for="des" forName="horzFour" refType="w"/>
      <dgm:constr type="w" for="des" forName="txFour" refType="w"/>
      <dgm:constr type="h" for="des" ptType="node" op="equ"/>
      <dgm:constr type="h" for="des" forName="txOne" refType="h"/>
      <dgm:constr type="userH" for="des" ptType="node" refType="h" refFor="des" refForName="txOne"/>
      <dgm:constr type="primFontSz" for="des" forName="txOne" val="65"/>
      <dgm:constr type="primFontSz" for="des" forName="txTwo" val="65"/>
      <dgm:constr type="primFontSz" for="des" forName="txTwo" refType="primFontSz" refFor="des" refForName="txOne" op="lte"/>
      <dgm:constr type="primFontSz" for="des" forName="txThree" val="65"/>
      <dgm:constr type="primFontSz" for="des" forName="txThree" refType="primFontSz" refFor="des" refForName="txOne" op="lte"/>
      <dgm:constr type="primFontSz" for="des" forName="txThree" refType="primFontSz" refFor="des" refForName="txTwo" op="lte"/>
      <dgm:constr type="primFontSz" for="des" forName="txFour" val="65"/>
      <dgm:constr type="primFontSz" for="des" forName="txFour" refType="primFontSz" refFor="des" refForName="txOne" op="lte"/>
      <dgm:constr type="primFontSz" for="des" forName="txFour" refType="primFontSz" refFor="des" refForName="txTwo" op="lte"/>
      <dgm:constr type="primFontSz" for="des" forName="txFour" refType="primFontSz" refFor="des" refForName="txThree" op="lte"/>
      <dgm:constr type="w" for="des" forName="sibSpaceOne" refType="w" fact="0.168"/>
      <dgm:constr type="w" for="des" forName="sibSpaceTwo" refType="w" refFor="des" refForName="sibSpaceOne" op="equ" fact="0.5"/>
      <dgm:constr type="w" for="des" forName="sibSpaceThree" refType="w" refFor="des" refForName="sibSpaceTwo" op="equ" fact="0.5"/>
      <dgm:constr type="w" for="des" forName="sibSpaceFour" refType="w" refFor="des" refForName="sibSpaceThree" op="equ" fact="0.5"/>
      <dgm:constr type="h" for="des" forName="parTransOne" refType="w" fact="0.056"/>
      <dgm:constr type="h" for="des" forName="parTransTwo" refType="h" refFor="des" refForName="parTransOne" op="equ"/>
      <dgm:constr type="h" for="des" forName="parTransThree" refType="h" refFor="des" refForName="parTransTwo" op="equ"/>
      <dgm:constr type="h" for="des" forName="parTransFour" refType="h" refFor="des" refForName="parTransThree" op="equ"/>
    </dgm:constrLst>
    <dgm:ruleLst/>
    <dgm:forEach name="Name4" axis="ch" ptType="node">
      <dgm:layoutNode name="vertOne">
        <dgm:alg type="lin">
          <dgm:param type="linDir" val="fromT"/>
        </dgm:alg>
        <dgm:shape xmlns:r="http://schemas.openxmlformats.org/officeDocument/2006/relationships" r:blip="">
          <dgm:adjLst/>
        </dgm:shape>
        <dgm:presOf/>
        <dgm:constrLst>
          <dgm:constr type="w" for="ch" forName="txOne" refType="w" refFor="ch" refForName="horzOne" op="gte"/>
        </dgm:constrLst>
        <dgm:ruleLst/>
        <dgm:layoutNode name="txOne" styleLbl="node0">
          <dgm:varLst>
            <dgm:chPref val="3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5">
          <dgm:if name="Name6" axis="des" ptType="node" func="cnt" op="gt" val="0">
            <dgm:layoutNode name="parTrans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if>
          <dgm:else name="Name7"/>
        </dgm:choose>
        <dgm:layoutNode name="horzOne">
          <dgm:choose name="Name8">
            <dgm:if name="Name9" func="var" arg="dir" op="equ" val="norm">
              <dgm:alg type="lin">
                <dgm:param type="linDir" val="fromL"/>
                <dgm:param type="nodeVertAlign" val="t"/>
              </dgm:alg>
            </dgm:if>
            <dgm:else name="Name10">
              <dgm:alg type="lin">
                <dgm:param type="linDir" val="fromR"/>
                <dgm:param type="nodeVertAlign" val="t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>
            <dgm:rule type="w" val="INF" fact="NaN" max="NaN"/>
          </dgm:ruleLst>
          <dgm:forEach name="Name11" axis="ch" ptType="node">
            <dgm:layoutNode name="vertTwo">
              <dgm:alg type="lin">
                <dgm:param type="linDir" val="fromT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xTwo" refType="w" refFor="ch" refForName="horzTwo" op="gte"/>
              </dgm:constrLst>
              <dgm:ruleLst/>
              <dgm:layoutNode name="txTwo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userH"/>
                  <dgm:constr type="h" refType="userH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choose name="Name12">
                <dgm:if name="Name13" axis="des" ptType="node" func="cnt" op="gt" val="0">
                  <dgm:layoutNode name="parTrans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if>
                <dgm:else name="Name14"/>
              </dgm:choose>
              <dgm:layoutNode name="horzTwo">
                <dgm:choose name="Name15">
                  <dgm:if name="Name16" func="var" arg="dir" op="equ" val="norm">
                    <dgm:alg type="lin">
                      <dgm:param type="linDir" val="fromL"/>
                      <dgm:param type="nodeVertAlign" val="t"/>
                    </dgm:alg>
                  </dgm:if>
                  <dgm:else name="Name17">
                    <dgm:alg type="lin">
                      <dgm:param type="linDir" val="fromR"/>
                      <dgm:param type="nodeVertAlign" val="t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>
                  <dgm:rule type="w" val="INF" fact="NaN" max="NaN"/>
                </dgm:ruleLst>
                <dgm:forEach name="Name18" axis="ch" ptType="node">
                  <dgm:layoutNode name="vertThree">
                    <dgm:alg type="lin">
                      <dgm:param type="linDir" val="fromT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txThree" refType="w" refFor="ch" refForName="horzThree" op="gte"/>
                    </dgm:constrLst>
                    <dgm:ruleLst/>
                    <dgm:layoutNode name="txThree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userH"/>
                        <dgm:constr type="h" refType="userH"/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choose name="Name19">
                      <dgm:if name="Name20" axis="des" ptType="node" func="cnt" op="gt" val="0">
                        <dgm:layoutNode name="parTrans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if>
                      <dgm:else name="Name21"/>
                    </dgm:choose>
                    <dgm:layoutNode name="horzThree">
                      <dgm:choose name="Name22">
                        <dgm:if name="Name23" func="var" arg="dir" op="equ" val="norm">
                          <dgm:alg type="lin">
                            <dgm:param type="linDir" val="fromL"/>
                            <dgm:param type="nodeVertAlign" val="t"/>
                          </dgm:alg>
                        </dgm:if>
                        <dgm:else name="Name24">
                          <dgm:alg type="lin">
                            <dgm:param type="linDir" val="fromR"/>
                            <dgm:param type="nodeVertAlign" val="t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>
                        <dgm:rule type="w" val="INF" fact="NaN" max="NaN"/>
                      </dgm:ruleLst>
                      <dgm:forEach name="repeat" axis="ch" ptType="node">
                        <dgm:layoutNode name="vertFour">
                          <dgm:varLst>
                            <dgm:chPref val="3"/>
                          </dgm:varLst>
                          <dgm:alg type="lin">
                            <dgm:param type="linDir" val="fromT"/>
                          </dgm:alg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w" for="ch" forName="txFour" refType="w" refFor="ch" refForName="horzFour" op="gte"/>
                          </dgm:constrLst>
                          <dgm:ruleLst/>
                          <dgm:layoutNode name="txFour">
                            <dgm:varLst>
                              <dgm:chPref val="3"/>
                            </dgm:varLst>
                            <dgm:alg type="tx"/>
                            <dgm:shape xmlns:r="http://schemas.openxmlformats.org/officeDocument/2006/relationships" type="roundRect" r:blip="">
                              <dgm:adjLst>
                                <dgm:adj idx="1" val="0.1"/>
                              </dgm:adjLst>
                            </dgm:shape>
                            <dgm:presOf axis="self"/>
                            <dgm:constrLst>
                              <dgm:constr type="userH"/>
                              <dgm:constr type="h" refType="userH"/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  <dgm:choose name="Name25">
                            <dgm:if name="Name26" axis="des" ptType="node" func="cnt" op="gt" val="0">
                              <dgm:layoutNode name="parTrans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if>
                            <dgm:else name="Name27"/>
                          </dgm:choose>
                          <dgm:layoutNode name="horzFour">
                            <dgm:choose name="Name28">
                              <dgm:if name="Name29" func="var" arg="dir" op="equ" val="norm">
                                <dgm:alg type="lin">
                                  <dgm:param type="linDir" val="fromL"/>
                                  <dgm:param type="nodeVertAlign" val="t"/>
                                </dgm:alg>
                              </dgm:if>
                              <dgm:else name="Name30">
                                <dgm:alg type="lin">
                                  <dgm:param type="linDir" val="fromR"/>
                                  <dgm:param type="nodeVertAlign" val="t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>
                              <dgm:rule type="w" val="INF" fact="NaN" max="NaN"/>
                            </dgm:ruleLst>
                            <dgm:forEach name="Name31" ref="repeat"/>
                          </dgm:layoutNode>
                        </dgm:layoutNode>
                        <dgm:choose name="Name32">
                          <dgm:if name="Name33" axis="self" ptType="node" func="revPos" op="gte" val="2">
                            <dgm:forEach name="Name34" axis="followSib" ptType="sibTrans" cnt="1">
                              <dgm:layoutNode name="sibSpace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forEach>
                          </dgm:if>
                          <dgm:else name="Name35"/>
                        </dgm:choose>
                      </dgm:forEach>
                    </dgm:layoutNode>
                  </dgm:layoutNode>
                  <dgm:choose name="Name36">
                    <dgm:if name="Name37" axis="self" ptType="node" func="revPos" op="gte" val="2">
                      <dgm:forEach name="Name38" axis="followSib" ptType="sibTrans" cnt="1">
                        <dgm:layoutNode name="sibSpace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forEach>
                    </dgm:if>
                    <dgm:else name="Name39"/>
                  </dgm:choose>
                </dgm:forEach>
              </dgm:layoutNode>
            </dgm:layoutNode>
            <dgm:choose name="Name40">
              <dgm:if name="Name41" axis="self" ptType="node" func="revPos" op="gte" val="2">
                <dgm:forEach name="Name42" axis="followSib" ptType="sibTrans" cnt="1">
                  <dgm:layoutNode name="sibSpace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forEach>
              </dgm:if>
              <dgm:else name="Name43"/>
            </dgm:choose>
          </dgm:forEach>
        </dgm:layoutNode>
      </dgm:layoutNode>
      <dgm:choose name="Name44">
        <dgm:if name="Name45" axis="self" ptType="node" func="revPos" op="gte" val="2">
          <dgm:forEach name="Name46" axis="followSib" ptType="sibTrans" cnt="1">
            <dgm:layoutNode name="sibSpace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if>
        <dgm:else name="Name47"/>
      </dgm:choose>
    </dgm:forEach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tmp>
</file>

<file path=ppt/media/image2.tmp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AFCDF1C-6A84-430A-AA32-956CF456BC30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00510C8-2A36-4E35-8705-8D457FC0CCF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135818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B67530C-BE30-4F7F-A61A-42A945D3591C}" type="slidenum">
              <a:rPr lang="cs-CZ" smtClean="0"/>
              <a:t>33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469697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658600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731509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455867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565775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995603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728815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526181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84385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287061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094126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675372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0140BC-A8B3-4C55-93C4-9B6E74196017}" type="datetimeFigureOut">
              <a:rPr lang="cs-CZ" smtClean="0"/>
              <a:t>15.11.2016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DAD745-09A0-4382-8CAE-14CDF6AC283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896028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mp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8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9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9.xml"/><Relationship Id="rId5" Type="http://schemas.openxmlformats.org/officeDocument/2006/relationships/diagramColors" Target="../diagrams/colors9.xml"/><Relationship Id="rId4" Type="http://schemas.openxmlformats.org/officeDocument/2006/relationships/diagramQuickStyle" Target="../diagrams/quickStyle9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0.xml"/><Relationship Id="rId2" Type="http://schemas.openxmlformats.org/officeDocument/2006/relationships/diagramData" Target="../diagrams/data10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0.xml"/><Relationship Id="rId5" Type="http://schemas.openxmlformats.org/officeDocument/2006/relationships/diagramColors" Target="../diagrams/colors10.xml"/><Relationship Id="rId4" Type="http://schemas.openxmlformats.org/officeDocument/2006/relationships/diagramQuickStyle" Target="../diagrams/quickStyle10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1.xml"/><Relationship Id="rId2" Type="http://schemas.openxmlformats.org/officeDocument/2006/relationships/diagramData" Target="../diagrams/data1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1.xml"/><Relationship Id="rId5" Type="http://schemas.openxmlformats.org/officeDocument/2006/relationships/diagramColors" Target="../diagrams/colors11.xml"/><Relationship Id="rId4" Type="http://schemas.openxmlformats.org/officeDocument/2006/relationships/diagramQuickStyle" Target="../diagrams/quickStyle1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tmp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2.xml"/><Relationship Id="rId2" Type="http://schemas.openxmlformats.org/officeDocument/2006/relationships/diagramData" Target="../diagrams/data1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2.xml"/><Relationship Id="rId5" Type="http://schemas.openxmlformats.org/officeDocument/2006/relationships/diagramColors" Target="../diagrams/colors12.xml"/><Relationship Id="rId4" Type="http://schemas.openxmlformats.org/officeDocument/2006/relationships/diagramQuickStyle" Target="../diagrams/quickStyle1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3.xml"/><Relationship Id="rId2" Type="http://schemas.openxmlformats.org/officeDocument/2006/relationships/diagramData" Target="../diagrams/data1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3.xml"/><Relationship Id="rId5" Type="http://schemas.openxmlformats.org/officeDocument/2006/relationships/diagramColors" Target="../diagrams/colors13.xml"/><Relationship Id="rId4" Type="http://schemas.openxmlformats.org/officeDocument/2006/relationships/diagramQuickStyle" Target="../diagrams/quickStyle13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4.xml"/><Relationship Id="rId2" Type="http://schemas.openxmlformats.org/officeDocument/2006/relationships/diagramData" Target="../diagrams/data1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4.xml"/><Relationship Id="rId5" Type="http://schemas.openxmlformats.org/officeDocument/2006/relationships/diagramColors" Target="../diagrams/colors14.xml"/><Relationship Id="rId4" Type="http://schemas.openxmlformats.org/officeDocument/2006/relationships/diagramQuickStyle" Target="../diagrams/quickStyle1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Odpovědnost ve Zdravotnictví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745304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Typy odpovědnosti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55115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Odpovědnost dle práva občanského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9861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Náhrada újmy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2292097" y="2286000"/>
          <a:ext cx="7290055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3925519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2207569" y="1124744"/>
          <a:ext cx="7290055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791463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Náhoda</a:t>
            </a:r>
            <a:endParaRPr lang="cs-CZ" dirty="0"/>
          </a:p>
        </p:txBody>
      </p:sp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Újmu způsobenou náhodou nahradí ten, kdo dal ze své viny k náhodě podnět, zejména tím, že poruší příkaz nebo poškodí zařízení, které má nahodilé újmě zabránit. </a:t>
            </a:r>
          </a:p>
          <a:p>
            <a:endParaRPr lang="cs-CZ" dirty="0"/>
          </a:p>
        </p:txBody>
      </p:sp>
      <p:pic>
        <p:nvPicPr>
          <p:cNvPr id="4" name="Obrázek 3" descr="Výřez obrazovky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2135" y="2957512"/>
            <a:ext cx="4960343" cy="39004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104904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Vyloučení protiprávnosti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2292097" y="2286000"/>
          <a:ext cx="7290055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125737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cs-CZ" dirty="0"/>
              <a:t>Povinnosti k náhradě se škůdce </a:t>
            </a:r>
            <a:r>
              <a:rPr lang="cs-CZ" b="1" dirty="0"/>
              <a:t>zprostí</a:t>
            </a:r>
            <a:r>
              <a:rPr lang="cs-CZ" dirty="0"/>
              <a:t>,</a:t>
            </a:r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2292097" y="2286000"/>
          <a:ext cx="7290055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4951351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>
                <a:effectLst/>
              </a:rPr>
              <a:t>Škoda způsobená věcí 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77978480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630434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>
                <a:effectLst/>
              </a:rPr>
              <a:t>Škoda způsobená informací nebo radou </a:t>
            </a:r>
            <a:endParaRPr lang="cs-CZ" dirty="0"/>
          </a:p>
        </p:txBody>
      </p:sp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b="1" u="sng" dirty="0"/>
              <a:t>Kdo se hlásí j</a:t>
            </a:r>
            <a:r>
              <a:rPr lang="cs-CZ" dirty="0"/>
              <a:t>ako příslušník určitého stavu nebo povolání k odbornému výkonu nebo jinak vystupuje jako </a:t>
            </a:r>
            <a:r>
              <a:rPr lang="cs-CZ" b="1" u="sng" dirty="0"/>
              <a:t>odborník</a:t>
            </a:r>
            <a:r>
              <a:rPr lang="cs-CZ" dirty="0"/>
              <a:t>, </a:t>
            </a:r>
            <a:endParaRPr lang="cs-CZ" dirty="0" smtClean="0"/>
          </a:p>
          <a:p>
            <a:r>
              <a:rPr lang="cs-CZ" dirty="0" smtClean="0"/>
              <a:t>nahradí </a:t>
            </a:r>
            <a:r>
              <a:rPr lang="cs-CZ" dirty="0"/>
              <a:t>škodu, </a:t>
            </a:r>
            <a:r>
              <a:rPr lang="cs-CZ" b="1" u="sng" dirty="0"/>
              <a:t>způsobí-li ji neúplnou nebo nesprávnou informací </a:t>
            </a:r>
            <a:r>
              <a:rPr lang="cs-CZ" dirty="0"/>
              <a:t>nebo škodlivou radou </a:t>
            </a:r>
            <a:endParaRPr lang="cs-CZ" dirty="0" smtClean="0"/>
          </a:p>
          <a:p>
            <a:r>
              <a:rPr lang="cs-CZ" dirty="0" smtClean="0"/>
              <a:t>danou </a:t>
            </a:r>
            <a:r>
              <a:rPr lang="cs-CZ" dirty="0"/>
              <a:t>za odměnu v záležitosti svého vědění nebo </a:t>
            </a:r>
            <a:r>
              <a:rPr lang="cs-CZ" dirty="0" smtClean="0"/>
              <a:t>dovednosti.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21817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Rozsah náhrady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00812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/>
              <a:t>Právní odpovědnost ve </a:t>
            </a:r>
            <a:r>
              <a:rPr lang="cs-CZ" dirty="0" smtClean="0"/>
              <a:t>zdravotnictví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674463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Obecné ustanovení</a:t>
            </a:r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(1) Škoda se nahrazuje uvedením do předešlého stavu. Není-li to dobře možné, anebo žádá-li to poškozený, hradí se škoda v penězích. </a:t>
            </a:r>
            <a:endParaRPr lang="cs-CZ" dirty="0" smtClean="0"/>
          </a:p>
          <a:p>
            <a:endParaRPr lang="cs-CZ" dirty="0"/>
          </a:p>
          <a:p>
            <a:r>
              <a:rPr lang="cs-CZ" dirty="0" smtClean="0"/>
              <a:t>(</a:t>
            </a:r>
            <a:r>
              <a:rPr lang="cs-CZ" dirty="0"/>
              <a:t>2) Nemajetková újma se odčiní přiměřeným zadostiučiněním. Zadostiučinění musí být poskytnuto v penězích, nezajistí-li jeho jiný způsob skutečné a dostatečně účinné odčinění způsobené újmy.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3196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Rozsah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2292350" y="2286001"/>
          <a:ext cx="7289800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7262707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Náhrada při ublížení na zdraví</a:t>
            </a:r>
            <a:endParaRPr lang="cs-CZ" dirty="0"/>
          </a:p>
        </p:txBody>
      </p:sp>
      <p:graphicFrame>
        <p:nvGraphicFramePr>
          <p:cNvPr id="5" name="Zástupný symbol pro obsah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90760540"/>
              </p:ext>
            </p:extLst>
          </p:nvPr>
        </p:nvGraphicFramePr>
        <p:xfrm>
          <a:off x="838200" y="2200275"/>
          <a:ext cx="10677525" cy="410908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740269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pic>
        <p:nvPicPr>
          <p:cNvPr id="4" name="Zástupný symbol pro obsah 3" descr="Nejvyšší soud ČR - Google Chrome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95358" y="128589"/>
            <a:ext cx="9801283" cy="6405563"/>
          </a:xfrm>
        </p:spPr>
      </p:pic>
    </p:spTree>
    <p:extLst>
      <p:ext uri="{BB962C8B-B14F-4D97-AF65-F5344CB8AC3E}">
        <p14:creationId xmlns:p14="http://schemas.microsoft.com/office/powerpoint/2010/main" val="378084624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Usmrcení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92740312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76986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>
                <a:effectLst/>
              </a:rPr>
              <a:t>Náklady spojené s péčí o zdraví </a:t>
            </a:r>
            <a:endParaRPr lang="cs-CZ" dirty="0"/>
          </a:p>
        </p:txBody>
      </p:sp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b="1" dirty="0"/>
              <a:t> </a:t>
            </a:r>
            <a:r>
              <a:rPr lang="cs-CZ" dirty="0" smtClean="0"/>
              <a:t>Škůdce </a:t>
            </a:r>
            <a:r>
              <a:rPr lang="cs-CZ" dirty="0"/>
              <a:t>hradí též účelně vynaložené náklady spojené s péčí o zdraví poškozeného, s péčí o jeho osobu nebo jeho domácnost tomu, kdo je vynaložil; </a:t>
            </a:r>
            <a:endParaRPr lang="cs-CZ" dirty="0" smtClean="0"/>
          </a:p>
          <a:p>
            <a:pPr marL="0" indent="0">
              <a:buNone/>
            </a:pP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161251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>
                <a:effectLst/>
              </a:rPr>
              <a:t>Náhrada za ztrátu na výdělku </a:t>
            </a:r>
            <a:endParaRPr lang="cs-CZ" dirty="0"/>
          </a:p>
        </p:txBody>
      </p:sp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Náhrada za ztrátu na výdělku po dobu pracovní neschopnosti poškozeného se hradí peněžitým důchodem ve výši rozdílu mezi průměrným výdělkem poškozeného před vznikem újmy a náhradou toho, co poškozenému bylo vyplaceno v důsledku nemoci či úrazu podle jiného právního předpisu.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666423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>
                <a:effectLst/>
              </a:rPr>
              <a:t>Náhrada za ztrátu na důchodu </a:t>
            </a:r>
            <a:endParaRPr lang="cs-CZ" dirty="0"/>
          </a:p>
        </p:txBody>
      </p:sp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Náhrada za ztrátu na důchodu náleží poškozenému ve výši rozdílu mezi důchodem, na který poškozenému vzniklo právo, a důchodem, na který by mu bylo vzniklo právo, jestliže by do základu, z něhož byl vyměřen důchod, byla zahrnuta náhrada za ztrátu na výdělku po skončení pracovní neschopnosti, kterou poškozený pobíral v době rozhodné pro vyměření důchodu. </a:t>
            </a:r>
          </a:p>
        </p:txBody>
      </p:sp>
    </p:spTree>
    <p:extLst>
      <p:ext uri="{BB962C8B-B14F-4D97-AF65-F5344CB8AC3E}">
        <p14:creationId xmlns:p14="http://schemas.microsoft.com/office/powerpoint/2010/main" val="9323848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r>
              <a:rPr lang="cs-CZ" dirty="0" smtClean="0"/>
              <a:t>Trestný čin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02958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Trestný čin</a:t>
            </a:r>
            <a:endParaRPr lang="cs-CZ" dirty="0"/>
          </a:p>
        </p:txBody>
      </p:sp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Trestným činem je protiprávní čin, který trestní zákon označuje za trestný a který vykazuje znaky uvedené v takovém zákoně. </a:t>
            </a:r>
          </a:p>
          <a:p>
            <a:endParaRPr lang="cs-CZ" dirty="0"/>
          </a:p>
          <a:p>
            <a:r>
              <a:rPr lang="cs-CZ" dirty="0" smtClean="0"/>
              <a:t>K </a:t>
            </a:r>
            <a:r>
              <a:rPr lang="cs-CZ" dirty="0"/>
              <a:t>trestní odpovědnosti za trestný čin je třeba úmyslného zavinění, nestanoví-li trestní zákon výslovně, že postačí zavinění z nedbalosti.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743509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Předpoklady vzniku odpovědnosti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2292350" y="2286001"/>
          <a:ext cx="7289800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9325954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88F4B9F3-8E4E-4CC6-B36D-6AA6CB437AF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>
                                            <p:graphicEl>
                                              <a:dgm id="{88F4B9F3-8E4E-4CC6-B36D-6AA6CB437AFC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E714229-4FDB-44DC-993E-48CE1397493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CE714229-4FDB-44DC-993E-48CE13974932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F8AB609-0B9C-42D2-ADB8-B0CDEF09A76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0F8AB609-0B9C-42D2-ADB8-B0CDEF09A76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8B4FE3F0-24A0-468E-BC57-0C15AD6D506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">
                                            <p:graphicEl>
                                              <a:dgm id="{8B4FE3F0-24A0-468E-BC57-0C15AD6D506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Dgm bld="one"/>
        </p:bldSub>
      </p:bldGraphic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/>
              <a:t>Trestný čin je spáchán úmyslně, jestliže pachatel </a:t>
            </a:r>
          </a:p>
        </p:txBody>
      </p:sp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09728" indent="0">
              <a:buNone/>
            </a:pPr>
            <a:endParaRPr lang="cs-CZ" dirty="0"/>
          </a:p>
          <a:p>
            <a:r>
              <a:rPr lang="cs-CZ" dirty="0"/>
              <a:t>a) chtěl způsobem uvedeným v trestním zákoně porušit nebo ohrozit zájem chráněný takovým zákonem, nebo </a:t>
            </a:r>
          </a:p>
          <a:p>
            <a:pPr marL="109728" indent="0">
              <a:buNone/>
            </a:pPr>
            <a:r>
              <a:rPr lang="cs-CZ" dirty="0"/>
              <a:t> </a:t>
            </a:r>
          </a:p>
          <a:p>
            <a:r>
              <a:rPr lang="cs-CZ" dirty="0"/>
              <a:t>b) věděl, že svým jednáním může takové porušení nebo ohrožení způsobit, a pro případ, že je způsobí, byl s tím srozuměn.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47061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>
                <a:effectLst/>
              </a:rPr>
              <a:t>Nedbalost je:</a:t>
            </a:r>
            <a:endParaRPr lang="cs-CZ" dirty="0"/>
          </a:p>
        </p:txBody>
      </p:sp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a</a:t>
            </a:r>
            <a:r>
              <a:rPr lang="cs-CZ" dirty="0"/>
              <a:t>) věděl, že může způsobem uvedeným v trestním zákoně porušit nebo ohrozit zájem chráněný takovým zákonem, ale bez přiměřených důvodů spoléhal, že takové porušení nebo ohrožení nezpůsobí, nebo </a:t>
            </a:r>
          </a:p>
          <a:p>
            <a:pPr marL="109728" indent="0">
              <a:buNone/>
            </a:pPr>
            <a:endParaRPr lang="cs-CZ" dirty="0"/>
          </a:p>
          <a:p>
            <a:r>
              <a:rPr lang="cs-CZ" dirty="0"/>
              <a:t>b) nevěděl, že svým jednáním může takové porušení nebo ohrožení způsobit, ač o tom vzhledem k okolnostem a k svým osobním poměrům vědět měl a mohl.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349039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Zásada subsidiarity</a:t>
            </a:r>
            <a:endParaRPr lang="cs-CZ" dirty="0"/>
          </a:p>
        </p:txBody>
      </p:sp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Trestní odpovědnost pachatele a trestněprávní důsledky s ní spojené lze uplatňovat jen v případech společensky škodlivých, ve kterých nepostačuje uplatnění odpovědnosti podle jiného právního předpisu. </a:t>
            </a:r>
          </a:p>
        </p:txBody>
      </p:sp>
    </p:spTree>
    <p:extLst>
      <p:ext uri="{BB962C8B-B14F-4D97-AF65-F5344CB8AC3E}">
        <p14:creationId xmlns:p14="http://schemas.microsoft.com/office/powerpoint/2010/main" val="27086288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Profesní samospráva</a:t>
            </a:r>
            <a:endParaRPr lang="cs-CZ" dirty="0"/>
          </a:p>
        </p:txBody>
      </p:sp>
      <p:sp>
        <p:nvSpPr>
          <p:cNvPr id="4" name="Podnadpis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Disciplinární odpovědnost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9669769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Každý člen komory má povinnost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b="1" dirty="0"/>
              <a:t>a)</a:t>
            </a:r>
            <a:r>
              <a:rPr lang="cs-CZ" dirty="0"/>
              <a:t> vykonávat své povolání odborně, v souladu s jeho etikou a způsobem stanoveným zákony,</a:t>
            </a:r>
          </a:p>
          <a:p>
            <a:r>
              <a:rPr lang="cs-CZ" b="1" dirty="0"/>
              <a:t>b)</a:t>
            </a:r>
            <a:r>
              <a:rPr lang="cs-CZ" dirty="0"/>
              <a:t> dodržovat organizační, jednací, volební a disciplinární řád komory,</a:t>
            </a:r>
          </a:p>
          <a:p>
            <a:r>
              <a:rPr lang="cs-CZ" b="1" dirty="0"/>
              <a:t>c)</a:t>
            </a:r>
            <a:r>
              <a:rPr lang="cs-CZ" dirty="0"/>
              <a:t> řádně platit stanovené příspěvky,</a:t>
            </a:r>
          </a:p>
          <a:p>
            <a:r>
              <a:rPr lang="cs-CZ" b="1" dirty="0"/>
              <a:t>d)</a:t>
            </a:r>
            <a:r>
              <a:rPr lang="cs-CZ" dirty="0"/>
              <a:t> oznámit příslušným orgánům komory změny související s výkonem lékařského nebo lékárnického povolání,</a:t>
            </a:r>
          </a:p>
          <a:p>
            <a:r>
              <a:rPr lang="cs-CZ" b="1" dirty="0"/>
              <a:t>e)</a:t>
            </a:r>
            <a:r>
              <a:rPr lang="cs-CZ" dirty="0"/>
              <a:t> v případech stanovených komorou uzavřít odpovědnostní pojištění.</a:t>
            </a:r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872589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Disciplinární odpovědnost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00456623"/>
              </p:ext>
            </p:extLst>
          </p:nvPr>
        </p:nvGraphicFramePr>
        <p:xfrm>
          <a:off x="838200" y="2028825"/>
          <a:ext cx="9006840" cy="383032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50892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838200" y="365125"/>
          <a:ext cx="10515600" cy="1325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Upravuje Zákon o zdravotních službách</a:t>
            </a:r>
          </a:p>
          <a:p>
            <a:pPr lvl="1"/>
            <a:r>
              <a:rPr lang="cs-CZ" dirty="0"/>
              <a:t>Proti postupu </a:t>
            </a:r>
            <a:r>
              <a:rPr lang="cs-CZ" b="1" u="sng" dirty="0"/>
              <a:t>poskytovatele</a:t>
            </a:r>
            <a:r>
              <a:rPr lang="cs-CZ" dirty="0"/>
              <a:t> při poskytování zdravotních služeb </a:t>
            </a:r>
            <a:endParaRPr lang="cs-CZ" dirty="0" smtClean="0"/>
          </a:p>
          <a:p>
            <a:pPr lvl="1"/>
            <a:r>
              <a:rPr lang="cs-CZ" dirty="0"/>
              <a:t>podává poskytovateli, proti kterému </a:t>
            </a:r>
            <a:r>
              <a:rPr lang="cs-CZ" dirty="0" smtClean="0"/>
              <a:t>směřuje</a:t>
            </a:r>
          </a:p>
          <a:p>
            <a:pPr lvl="1"/>
            <a:r>
              <a:rPr lang="cs-CZ" dirty="0" smtClean="0"/>
              <a:t>Poskytovatel vyřídí do 30 dnů</a:t>
            </a:r>
          </a:p>
          <a:p>
            <a:pPr lvl="1"/>
            <a:r>
              <a:rPr lang="cs-CZ" dirty="0" smtClean="0"/>
              <a:t>Pokud stěžovatel nesouhlasí, obrátí se na kraj</a:t>
            </a:r>
          </a:p>
          <a:p>
            <a:pPr lvl="1"/>
            <a:r>
              <a:rPr lang="cs-CZ" dirty="0" smtClean="0"/>
              <a:t>Kraj posoudí a může uložit nápravné opatření</a:t>
            </a:r>
          </a:p>
          <a:p>
            <a:pPr lvl="1"/>
            <a:r>
              <a:rPr lang="cs-CZ" dirty="0" smtClean="0"/>
              <a:t>Neprovedení opatření vede k odejmutí povinnosti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8944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063552" y="332656"/>
            <a:ext cx="8229600" cy="1143000"/>
          </a:xfrm>
        </p:spPr>
        <p:txBody>
          <a:bodyPr/>
          <a:lstStyle/>
          <a:p>
            <a:r>
              <a:rPr lang="cs-CZ" dirty="0" smtClean="0"/>
              <a:t>Porušení právní povinnosti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2292350" y="2286001"/>
          <a:ext cx="7289800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32252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Lex </a:t>
            </a:r>
            <a:r>
              <a:rPr lang="cs-CZ" dirty="0" err="1" smtClean="0"/>
              <a:t>artis</a:t>
            </a:r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Postup na „obvyklé“ úrovni</a:t>
            </a:r>
          </a:p>
          <a:p>
            <a:pPr lvl="1"/>
            <a:r>
              <a:rPr lang="cs-CZ" dirty="0" smtClean="0"/>
              <a:t>Soulad s profesními standardy</a:t>
            </a:r>
          </a:p>
          <a:p>
            <a:r>
              <a:rPr lang="cs-CZ" dirty="0"/>
              <a:t>Pacient má právo na poskytování zdravotních služeb na náležité odborné úrovni</a:t>
            </a:r>
            <a:r>
              <a:rPr lang="cs-CZ" dirty="0" smtClean="0"/>
              <a:t>. </a:t>
            </a:r>
          </a:p>
          <a:p>
            <a:r>
              <a:rPr lang="cs-CZ" dirty="0" smtClean="0"/>
              <a:t>Lex </a:t>
            </a:r>
            <a:r>
              <a:rPr lang="cs-CZ" dirty="0" err="1" smtClean="0"/>
              <a:t>artis</a:t>
            </a:r>
            <a:r>
              <a:rPr lang="cs-CZ" dirty="0" smtClean="0"/>
              <a:t> je pojem, který se vztahuje na poskytovatele </a:t>
            </a:r>
            <a:r>
              <a:rPr lang="cs-CZ" dirty="0" smtClean="0"/>
              <a:t>i na </a:t>
            </a:r>
            <a:r>
              <a:rPr lang="cs-CZ" dirty="0" smtClean="0"/>
              <a:t>zdravotnického pracovníka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678727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Složky lege </a:t>
            </a:r>
            <a:r>
              <a:rPr lang="cs-CZ" dirty="0" err="1" smtClean="0"/>
              <a:t>artis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Odborná kvalifikace zdravotnického pracovníka</a:t>
            </a:r>
          </a:p>
          <a:p>
            <a:r>
              <a:rPr lang="cs-CZ" dirty="0" smtClean="0"/>
              <a:t>Poskytování léčební péče dle nejlepších a v dané chvíli dostupných možností</a:t>
            </a:r>
          </a:p>
          <a:p>
            <a:r>
              <a:rPr lang="cs-CZ" dirty="0" smtClean="0"/>
              <a:t>Poskytování léčební péče bez nedbalosti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2419280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Seznam postupů lege </a:t>
            </a:r>
            <a:r>
              <a:rPr lang="cs-CZ" dirty="0" err="1" smtClean="0"/>
              <a:t>artis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 zásadě neexistuje</a:t>
            </a:r>
          </a:p>
          <a:p>
            <a:r>
              <a:rPr lang="cs-CZ" dirty="0" smtClean="0"/>
              <a:t>Doporučení českých lékařských společností …</a:t>
            </a:r>
          </a:p>
          <a:p>
            <a:r>
              <a:rPr lang="cs-CZ" dirty="0" smtClean="0"/>
              <a:t>V konečném důsledku volba na lékaři </a:t>
            </a:r>
            <a:r>
              <a:rPr lang="cs-CZ" dirty="0" smtClean="0"/>
              <a:t>/ ZP</a:t>
            </a:r>
            <a:endParaRPr lang="cs-CZ" dirty="0" smtClean="0"/>
          </a:p>
          <a:p>
            <a:endParaRPr lang="cs-CZ" dirty="0"/>
          </a:p>
          <a:p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….. </a:t>
            </a:r>
          </a:p>
          <a:p>
            <a:pPr marL="0" indent="0">
              <a:buNone/>
            </a:pPr>
            <a:r>
              <a:rPr lang="cs-CZ" dirty="0" smtClean="0"/>
              <a:t>Ten se až následně dozví od </a:t>
            </a:r>
            <a:r>
              <a:rPr lang="cs-CZ" dirty="0" smtClean="0"/>
              <a:t>znalce a soudce </a:t>
            </a:r>
            <a:r>
              <a:rPr lang="cs-CZ" dirty="0" smtClean="0"/>
              <a:t>zda jednal Lege </a:t>
            </a:r>
            <a:r>
              <a:rPr lang="cs-CZ" dirty="0" err="1" smtClean="0"/>
              <a:t>Artis</a:t>
            </a:r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93189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Problémy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4435486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359356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Povinnost prevence</a:t>
            </a:r>
            <a:endParaRPr lang="cs-CZ" dirty="0"/>
          </a:p>
        </p:txBody>
      </p:sp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838200" y="1556793"/>
            <a:ext cx="9526960" cy="4525963"/>
          </a:xfrm>
        </p:spPr>
        <p:txBody>
          <a:bodyPr anchor="ctr"/>
          <a:lstStyle/>
          <a:p>
            <a:endParaRPr lang="cs-CZ" dirty="0"/>
          </a:p>
          <a:p>
            <a:pPr marL="0" indent="0">
              <a:buNone/>
            </a:pPr>
            <a:r>
              <a:rPr lang="cs-CZ" dirty="0"/>
              <a:t>Vyžadují-li to okolnosti případu nebo zvyklosti soukromého života, je každý povinen počínat si při svém konání tak, aby nedošlo k nedůvodné újmě na svobodě, životě, zdraví nebo na vlastnictví jiného. </a:t>
            </a:r>
            <a:endParaRPr lang="cs-CZ" dirty="0" smtClean="0"/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r>
              <a:rPr lang="cs-CZ" dirty="0" smtClean="0"/>
              <a:t>Povinnost zakročit na ochranu práv jiného každý kdo má kontrolu nad nebezpečnou situací.</a:t>
            </a: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99413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141</TotalTime>
  <Words>1053</Words>
  <Application>Microsoft Office PowerPoint</Application>
  <PresentationFormat>Širokoúhlá obrazovka</PresentationFormat>
  <Paragraphs>141</Paragraphs>
  <Slides>36</Slides>
  <Notes>1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36</vt:i4>
      </vt:variant>
    </vt:vector>
  </HeadingPairs>
  <TitlesOfParts>
    <vt:vector size="40" baseType="lpstr">
      <vt:lpstr>Arial</vt:lpstr>
      <vt:lpstr>Calibri</vt:lpstr>
      <vt:lpstr>Calibri Light</vt:lpstr>
      <vt:lpstr>Motiv Office</vt:lpstr>
      <vt:lpstr> Odpovědnost ve Zdravotnictví</vt:lpstr>
      <vt:lpstr>Právní odpovědnost ve zdravotnictví</vt:lpstr>
      <vt:lpstr>Předpoklady vzniku odpovědnosti</vt:lpstr>
      <vt:lpstr>Porušení právní povinnosti</vt:lpstr>
      <vt:lpstr>Lex artis</vt:lpstr>
      <vt:lpstr>Složky lege artis</vt:lpstr>
      <vt:lpstr>Seznam postupů lege artis</vt:lpstr>
      <vt:lpstr>Problémy</vt:lpstr>
      <vt:lpstr>Povinnost prevence</vt:lpstr>
      <vt:lpstr>Typy odpovědnosti</vt:lpstr>
      <vt:lpstr>Odpovědnost dle práva občanského</vt:lpstr>
      <vt:lpstr>Náhrada újmy</vt:lpstr>
      <vt:lpstr>Prezentace aplikace PowerPoint</vt:lpstr>
      <vt:lpstr>Náhoda</vt:lpstr>
      <vt:lpstr>Vyloučení protiprávnosti</vt:lpstr>
      <vt:lpstr>Povinnosti k náhradě se škůdce zprostí,</vt:lpstr>
      <vt:lpstr>Škoda způsobená věcí </vt:lpstr>
      <vt:lpstr>Škoda způsobená informací nebo radou </vt:lpstr>
      <vt:lpstr>Rozsah náhrady</vt:lpstr>
      <vt:lpstr>Obecné ustanovení</vt:lpstr>
      <vt:lpstr>Rozsah</vt:lpstr>
      <vt:lpstr>Náhrada při ublížení na zdraví</vt:lpstr>
      <vt:lpstr>Prezentace aplikace PowerPoint</vt:lpstr>
      <vt:lpstr>Usmrcení</vt:lpstr>
      <vt:lpstr>Náklady spojené s péčí o zdraví </vt:lpstr>
      <vt:lpstr>Náhrada za ztrátu na výdělku </vt:lpstr>
      <vt:lpstr>Náhrada za ztrátu na důchodu </vt:lpstr>
      <vt:lpstr>Trestný čin</vt:lpstr>
      <vt:lpstr>Trestný čin</vt:lpstr>
      <vt:lpstr>Trestný čin je spáchán úmyslně, jestliže pachatel </vt:lpstr>
      <vt:lpstr>Nedbalost je:</vt:lpstr>
      <vt:lpstr>Zásada subsidiarity</vt:lpstr>
      <vt:lpstr>Profesní samospráva</vt:lpstr>
      <vt:lpstr>Každý člen komory má povinnost</vt:lpstr>
      <vt:lpstr>Disciplinární odpovědnost</vt:lpstr>
      <vt:lpstr>Prezentace aplikace PowerPoint</vt:lpstr>
    </vt:vector>
  </TitlesOfParts>
  <Company>Masarykova univerzita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Odpovědnost ve Zdravotnictví</dc:title>
  <dc:creator>Michal Koščík</dc:creator>
  <cp:lastModifiedBy>Michal Koščík</cp:lastModifiedBy>
  <cp:revision>4</cp:revision>
  <dcterms:created xsi:type="dcterms:W3CDTF">2016-11-15T13:59:30Z</dcterms:created>
  <dcterms:modified xsi:type="dcterms:W3CDTF">2016-11-15T16:21:14Z</dcterms:modified>
</cp:coreProperties>
</file>

<file path=docProps/thumbnail.jpeg>
</file>