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4" r:id="rId4"/>
    <p:sldId id="259" r:id="rId5"/>
    <p:sldId id="260" r:id="rId6"/>
    <p:sldId id="258" r:id="rId7"/>
    <p:sldId id="261" r:id="rId8"/>
    <p:sldId id="268" r:id="rId9"/>
    <p:sldId id="263" r:id="rId10"/>
    <p:sldId id="317" r:id="rId11"/>
    <p:sldId id="314" r:id="rId12"/>
    <p:sldId id="319" r:id="rId13"/>
    <p:sldId id="315" r:id="rId14"/>
    <p:sldId id="316" r:id="rId15"/>
    <p:sldId id="318"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320" r:id="rId34"/>
    <p:sldId id="321" r:id="rId35"/>
    <p:sldId id="292" r:id="rId36"/>
    <p:sldId id="293" r:id="rId37"/>
    <p:sldId id="294" r:id="rId38"/>
    <p:sldId id="295" r:id="rId39"/>
    <p:sldId id="296" r:id="rId40"/>
    <p:sldId id="297" r:id="rId41"/>
    <p:sldId id="298" r:id="rId42"/>
    <p:sldId id="304" r:id="rId43"/>
    <p:sldId id="305" r:id="rId44"/>
    <p:sldId id="307" r:id="rId45"/>
    <p:sldId id="308" r:id="rId46"/>
    <p:sldId id="309" r:id="rId47"/>
    <p:sldId id="310" r:id="rId48"/>
    <p:sldId id="311" r:id="rId49"/>
    <p:sldId id="312" r:id="rId50"/>
    <p:sldId id="322" r:id="rId51"/>
    <p:sldId id="323" r:id="rId52"/>
    <p:sldId id="324" r:id="rId53"/>
    <p:sldId id="325" r:id="rId54"/>
    <p:sldId id="326" r:id="rId55"/>
    <p:sldId id="327" r:id="rId56"/>
    <p:sldId id="328" r:id="rId57"/>
    <p:sldId id="330" r:id="rId58"/>
    <p:sldId id="331" r:id="rId59"/>
    <p:sldId id="332" r:id="rId60"/>
    <p:sldId id="334" r:id="rId61"/>
    <p:sldId id="335" r:id="rId62"/>
    <p:sldId id="336" r:id="rId63"/>
    <p:sldId id="337" r:id="rId64"/>
    <p:sldId id="338" r:id="rId65"/>
    <p:sldId id="339" r:id="rId66"/>
    <p:sldId id="340" r:id="rId67"/>
    <p:sldId id="341" r:id="rId68"/>
    <p:sldId id="342" r:id="rId69"/>
    <p:sldId id="343" r:id="rId70"/>
    <p:sldId id="344" r:id="rId71"/>
    <p:sldId id="345" r:id="rId72"/>
    <p:sldId id="346" r:id="rId73"/>
    <p:sldId id="347" r:id="rId74"/>
    <p:sldId id="348" r:id="rId75"/>
    <p:sldId id="349" r:id="rId76"/>
    <p:sldId id="350" r:id="rId77"/>
    <p:sldId id="351" r:id="rId78"/>
    <p:sldId id="352" r:id="rId79"/>
    <p:sldId id="357" r:id="rId80"/>
    <p:sldId id="358" r:id="rId81"/>
    <p:sldId id="359" r:id="rId82"/>
    <p:sldId id="367" r:id="rId83"/>
    <p:sldId id="368" r:id="rId84"/>
    <p:sldId id="369" r:id="rId8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05" autoAdjust="0"/>
    <p:restoredTop sz="94660"/>
  </p:normalViewPr>
  <p:slideViewPr>
    <p:cSldViewPr snapToGrid="0">
      <p:cViewPr varScale="1">
        <p:scale>
          <a:sx n="70" d="100"/>
          <a:sy n="70" d="100"/>
        </p:scale>
        <p:origin x="95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4AA2A-FE8A-4358-88C7-297502F6702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C98B9847-4457-4CCE-8B5B-08B8B785F609}">
      <dgm:prSet/>
      <dgm:spPr/>
      <dgm:t>
        <a:bodyPr/>
        <a:lstStyle/>
        <a:p>
          <a:pPr rtl="0"/>
          <a:r>
            <a:rPr lang="cs-CZ"/>
            <a:t>Právo definuje stát</a:t>
          </a:r>
        </a:p>
      </dgm:t>
    </dgm:pt>
    <dgm:pt modelId="{D8B4F684-EE22-4CFE-B2EB-40F66F52EBB0}" type="parTrans" cxnId="{66EED36B-31BF-4B59-A6C7-E307B960178E}">
      <dgm:prSet/>
      <dgm:spPr/>
      <dgm:t>
        <a:bodyPr/>
        <a:lstStyle/>
        <a:p>
          <a:endParaRPr lang="cs-CZ"/>
        </a:p>
      </dgm:t>
    </dgm:pt>
    <dgm:pt modelId="{F1612107-99AD-4E31-B32C-23B9F9F42684}" type="sibTrans" cxnId="{66EED36B-31BF-4B59-A6C7-E307B960178E}">
      <dgm:prSet/>
      <dgm:spPr/>
      <dgm:t>
        <a:bodyPr/>
        <a:lstStyle/>
        <a:p>
          <a:endParaRPr lang="cs-CZ"/>
        </a:p>
      </dgm:t>
    </dgm:pt>
    <dgm:pt modelId="{CB35280C-FEC7-4FA6-AF17-70DFD68918E6}">
      <dgm:prSet/>
      <dgm:spPr/>
      <dgm:t>
        <a:bodyPr/>
        <a:lstStyle/>
        <a:p>
          <a:pPr rtl="0"/>
          <a:r>
            <a:rPr lang="cs-CZ"/>
            <a:t>Stanovuje kompetence a úkoly orgánů veřejné moci</a:t>
          </a:r>
        </a:p>
      </dgm:t>
    </dgm:pt>
    <dgm:pt modelId="{ABFEA878-C2C4-49B0-8174-341B7ECBFB95}" type="parTrans" cxnId="{C59A5036-45C7-4536-9723-AB17F7A6C07B}">
      <dgm:prSet/>
      <dgm:spPr/>
      <dgm:t>
        <a:bodyPr/>
        <a:lstStyle/>
        <a:p>
          <a:endParaRPr lang="cs-CZ"/>
        </a:p>
      </dgm:t>
    </dgm:pt>
    <dgm:pt modelId="{D110560C-6BBA-4298-B8A0-F4FFE6A3F483}" type="sibTrans" cxnId="{C59A5036-45C7-4536-9723-AB17F7A6C07B}">
      <dgm:prSet/>
      <dgm:spPr/>
      <dgm:t>
        <a:bodyPr/>
        <a:lstStyle/>
        <a:p>
          <a:endParaRPr lang="cs-CZ"/>
        </a:p>
      </dgm:t>
    </dgm:pt>
    <dgm:pt modelId="{C242968E-C549-4154-A8AE-5BFD781EC0C9}">
      <dgm:prSet/>
      <dgm:spPr/>
      <dgm:t>
        <a:bodyPr/>
        <a:lstStyle/>
        <a:p>
          <a:pPr rtl="0"/>
          <a:r>
            <a:rPr lang="cs-CZ"/>
            <a:t>Právo definuje rámec společenských vztahů</a:t>
          </a:r>
        </a:p>
      </dgm:t>
    </dgm:pt>
    <dgm:pt modelId="{38700D99-5D87-42B5-8B8F-1015692A14A8}" type="parTrans" cxnId="{CA9FC65B-665E-4298-BFAA-6ACB4F4DADD6}">
      <dgm:prSet/>
      <dgm:spPr/>
      <dgm:t>
        <a:bodyPr/>
        <a:lstStyle/>
        <a:p>
          <a:endParaRPr lang="cs-CZ"/>
        </a:p>
      </dgm:t>
    </dgm:pt>
    <dgm:pt modelId="{868E35F6-8DA7-4A7D-8104-3E3B58DABD6C}" type="sibTrans" cxnId="{CA9FC65B-665E-4298-BFAA-6ACB4F4DADD6}">
      <dgm:prSet/>
      <dgm:spPr/>
      <dgm:t>
        <a:bodyPr/>
        <a:lstStyle/>
        <a:p>
          <a:endParaRPr lang="cs-CZ"/>
        </a:p>
      </dgm:t>
    </dgm:pt>
    <dgm:pt modelId="{FC9732EB-048A-46CC-9A3E-FE4EF6BAAAA5}">
      <dgm:prSet/>
      <dgm:spPr/>
      <dgm:t>
        <a:bodyPr/>
        <a:lstStyle/>
        <a:p>
          <a:pPr rtl="0"/>
          <a:r>
            <a:rPr lang="cs-CZ"/>
            <a:t>Poskytuje nástroje - „právní instituty“ </a:t>
          </a:r>
        </a:p>
      </dgm:t>
    </dgm:pt>
    <dgm:pt modelId="{2AA722F4-8028-402E-9140-8BA2A768558B}" type="parTrans" cxnId="{F4AE011F-6FEA-4C8C-9284-BEE06964857D}">
      <dgm:prSet/>
      <dgm:spPr/>
      <dgm:t>
        <a:bodyPr/>
        <a:lstStyle/>
        <a:p>
          <a:endParaRPr lang="cs-CZ"/>
        </a:p>
      </dgm:t>
    </dgm:pt>
    <dgm:pt modelId="{76B30D01-6634-45EF-8502-96A3E61F4B95}" type="sibTrans" cxnId="{F4AE011F-6FEA-4C8C-9284-BEE06964857D}">
      <dgm:prSet/>
      <dgm:spPr/>
      <dgm:t>
        <a:bodyPr/>
        <a:lstStyle/>
        <a:p>
          <a:endParaRPr lang="cs-CZ"/>
        </a:p>
      </dgm:t>
    </dgm:pt>
    <dgm:pt modelId="{86C68E1B-039D-4184-94F5-4F4D4B07247C}" type="pres">
      <dgm:prSet presAssocID="{C554AA2A-FE8A-4358-88C7-297502F6702F}" presName="linear" presStyleCnt="0">
        <dgm:presLayoutVars>
          <dgm:animLvl val="lvl"/>
          <dgm:resizeHandles val="exact"/>
        </dgm:presLayoutVars>
      </dgm:prSet>
      <dgm:spPr/>
    </dgm:pt>
    <dgm:pt modelId="{C99EBCA0-F475-45FB-A7FF-837B19519C89}" type="pres">
      <dgm:prSet presAssocID="{C98B9847-4457-4CCE-8B5B-08B8B785F609}" presName="parentText" presStyleLbl="node1" presStyleIdx="0" presStyleCnt="2">
        <dgm:presLayoutVars>
          <dgm:chMax val="0"/>
          <dgm:bulletEnabled val="1"/>
        </dgm:presLayoutVars>
      </dgm:prSet>
      <dgm:spPr/>
    </dgm:pt>
    <dgm:pt modelId="{72322FAA-E0D5-47CB-B851-2175E5CFC957}" type="pres">
      <dgm:prSet presAssocID="{C98B9847-4457-4CCE-8B5B-08B8B785F609}" presName="childText" presStyleLbl="revTx" presStyleIdx="0" presStyleCnt="2">
        <dgm:presLayoutVars>
          <dgm:bulletEnabled val="1"/>
        </dgm:presLayoutVars>
      </dgm:prSet>
      <dgm:spPr/>
    </dgm:pt>
    <dgm:pt modelId="{7080613D-56AA-436E-BD47-0A1093FACBC8}" type="pres">
      <dgm:prSet presAssocID="{C242968E-C549-4154-A8AE-5BFD781EC0C9}" presName="parentText" presStyleLbl="node1" presStyleIdx="1" presStyleCnt="2">
        <dgm:presLayoutVars>
          <dgm:chMax val="0"/>
          <dgm:bulletEnabled val="1"/>
        </dgm:presLayoutVars>
      </dgm:prSet>
      <dgm:spPr/>
    </dgm:pt>
    <dgm:pt modelId="{78F82A35-FA5E-4E62-B6AD-4D26E4074182}" type="pres">
      <dgm:prSet presAssocID="{C242968E-C549-4154-A8AE-5BFD781EC0C9}" presName="childText" presStyleLbl="revTx" presStyleIdx="1" presStyleCnt="2">
        <dgm:presLayoutVars>
          <dgm:bulletEnabled val="1"/>
        </dgm:presLayoutVars>
      </dgm:prSet>
      <dgm:spPr/>
    </dgm:pt>
  </dgm:ptLst>
  <dgm:cxnLst>
    <dgm:cxn modelId="{B99B1ECC-199A-4F89-B1CB-4AA48773758D}" type="presOf" srcId="{FC9732EB-048A-46CC-9A3E-FE4EF6BAAAA5}" destId="{78F82A35-FA5E-4E62-B6AD-4D26E4074182}" srcOrd="0" destOrd="0" presId="urn:microsoft.com/office/officeart/2005/8/layout/vList2"/>
    <dgm:cxn modelId="{F4AE011F-6FEA-4C8C-9284-BEE06964857D}" srcId="{C242968E-C549-4154-A8AE-5BFD781EC0C9}" destId="{FC9732EB-048A-46CC-9A3E-FE4EF6BAAAA5}" srcOrd="0" destOrd="0" parTransId="{2AA722F4-8028-402E-9140-8BA2A768558B}" sibTransId="{76B30D01-6634-45EF-8502-96A3E61F4B95}"/>
    <dgm:cxn modelId="{2F51FB7A-6BDD-4D2E-BC79-D4E988E530C5}" type="presOf" srcId="{C554AA2A-FE8A-4358-88C7-297502F6702F}" destId="{86C68E1B-039D-4184-94F5-4F4D4B07247C}" srcOrd="0" destOrd="0" presId="urn:microsoft.com/office/officeart/2005/8/layout/vList2"/>
    <dgm:cxn modelId="{CA9FC65B-665E-4298-BFAA-6ACB4F4DADD6}" srcId="{C554AA2A-FE8A-4358-88C7-297502F6702F}" destId="{C242968E-C549-4154-A8AE-5BFD781EC0C9}" srcOrd="1" destOrd="0" parTransId="{38700D99-5D87-42B5-8B8F-1015692A14A8}" sibTransId="{868E35F6-8DA7-4A7D-8104-3E3B58DABD6C}"/>
    <dgm:cxn modelId="{CEBAC8DC-5A77-4263-B364-D6E83FB20B46}" type="presOf" srcId="{C242968E-C549-4154-A8AE-5BFD781EC0C9}" destId="{7080613D-56AA-436E-BD47-0A1093FACBC8}" srcOrd="0" destOrd="0" presId="urn:microsoft.com/office/officeart/2005/8/layout/vList2"/>
    <dgm:cxn modelId="{4B4F58AD-8FB2-4337-9A15-06F1245CE8DA}" type="presOf" srcId="{C98B9847-4457-4CCE-8B5B-08B8B785F609}" destId="{C99EBCA0-F475-45FB-A7FF-837B19519C89}" srcOrd="0" destOrd="0" presId="urn:microsoft.com/office/officeart/2005/8/layout/vList2"/>
    <dgm:cxn modelId="{C59A5036-45C7-4536-9723-AB17F7A6C07B}" srcId="{C98B9847-4457-4CCE-8B5B-08B8B785F609}" destId="{CB35280C-FEC7-4FA6-AF17-70DFD68918E6}" srcOrd="0" destOrd="0" parTransId="{ABFEA878-C2C4-49B0-8174-341B7ECBFB95}" sibTransId="{D110560C-6BBA-4298-B8A0-F4FFE6A3F483}"/>
    <dgm:cxn modelId="{66EED36B-31BF-4B59-A6C7-E307B960178E}" srcId="{C554AA2A-FE8A-4358-88C7-297502F6702F}" destId="{C98B9847-4457-4CCE-8B5B-08B8B785F609}" srcOrd="0" destOrd="0" parTransId="{D8B4F684-EE22-4CFE-B2EB-40F66F52EBB0}" sibTransId="{F1612107-99AD-4E31-B32C-23B9F9F42684}"/>
    <dgm:cxn modelId="{DF5FB497-3E6E-4A59-BCFC-CF1F92097F0E}" type="presOf" srcId="{CB35280C-FEC7-4FA6-AF17-70DFD68918E6}" destId="{72322FAA-E0D5-47CB-B851-2175E5CFC957}" srcOrd="0" destOrd="0" presId="urn:microsoft.com/office/officeart/2005/8/layout/vList2"/>
    <dgm:cxn modelId="{0CC5AB05-874F-4238-859F-B2135F8FC1BF}" type="presParOf" srcId="{86C68E1B-039D-4184-94F5-4F4D4B07247C}" destId="{C99EBCA0-F475-45FB-A7FF-837B19519C89}" srcOrd="0" destOrd="0" presId="urn:microsoft.com/office/officeart/2005/8/layout/vList2"/>
    <dgm:cxn modelId="{20CAA3E8-2CE3-4F43-BF7E-B43448917C6B}" type="presParOf" srcId="{86C68E1B-039D-4184-94F5-4F4D4B07247C}" destId="{72322FAA-E0D5-47CB-B851-2175E5CFC957}" srcOrd="1" destOrd="0" presId="urn:microsoft.com/office/officeart/2005/8/layout/vList2"/>
    <dgm:cxn modelId="{EF6472DF-3557-45CF-85EB-4B563E4123EB}" type="presParOf" srcId="{86C68E1B-039D-4184-94F5-4F4D4B07247C}" destId="{7080613D-56AA-436E-BD47-0A1093FACBC8}" srcOrd="2" destOrd="0" presId="urn:microsoft.com/office/officeart/2005/8/layout/vList2"/>
    <dgm:cxn modelId="{0C0EEE32-97A9-4DF4-9293-F2AA053EB62E}" type="presParOf" srcId="{86C68E1B-039D-4184-94F5-4F4D4B07247C}" destId="{78F82A35-FA5E-4E62-B6AD-4D26E407418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7E69529-2D9A-43F3-A42B-756C207C19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FE9EDE19-0DC9-46CF-B396-9E41C318FD80}">
      <dgm:prSet phldrT="[Text]"/>
      <dgm:spPr/>
      <dgm:t>
        <a:bodyPr/>
        <a:lstStyle/>
        <a:p>
          <a:r>
            <a:rPr lang="cs-CZ" dirty="0"/>
            <a:t>Ambulantní péče</a:t>
          </a:r>
        </a:p>
      </dgm:t>
    </dgm:pt>
    <dgm:pt modelId="{BD878FAB-F211-41B0-861D-BA462325BDBE}" type="parTrans" cxnId="{1E2EABE1-7644-45F0-88D0-C9EB261CA67B}">
      <dgm:prSet/>
      <dgm:spPr/>
      <dgm:t>
        <a:bodyPr/>
        <a:lstStyle/>
        <a:p>
          <a:endParaRPr lang="cs-CZ"/>
        </a:p>
      </dgm:t>
    </dgm:pt>
    <dgm:pt modelId="{A5063C0C-91AB-4E45-A5B2-6F3BCDAB162A}" type="sibTrans" cxnId="{1E2EABE1-7644-45F0-88D0-C9EB261CA67B}">
      <dgm:prSet/>
      <dgm:spPr/>
      <dgm:t>
        <a:bodyPr/>
        <a:lstStyle/>
        <a:p>
          <a:endParaRPr lang="cs-CZ"/>
        </a:p>
      </dgm:t>
    </dgm:pt>
    <dgm:pt modelId="{8276AA1F-F324-4C44-9A65-22AFFBEE9FAE}">
      <dgm:prSet phldrT="[Text]"/>
      <dgm:spPr/>
      <dgm:t>
        <a:bodyPr/>
        <a:lstStyle/>
        <a:p>
          <a:r>
            <a:rPr lang="cs-CZ" dirty="0"/>
            <a:t>nevyžaduje hospitalizace pacienta</a:t>
          </a:r>
        </a:p>
      </dgm:t>
    </dgm:pt>
    <dgm:pt modelId="{44E1B59E-BB42-426D-B2F7-66F65B44CB59}" type="parTrans" cxnId="{C8B76948-DE3A-4B0D-A0CC-BB09B87B39E6}">
      <dgm:prSet/>
      <dgm:spPr/>
      <dgm:t>
        <a:bodyPr/>
        <a:lstStyle/>
        <a:p>
          <a:endParaRPr lang="cs-CZ"/>
        </a:p>
      </dgm:t>
    </dgm:pt>
    <dgm:pt modelId="{E6E4D310-A251-47B3-886B-612D8EEBE926}" type="sibTrans" cxnId="{C8B76948-DE3A-4B0D-A0CC-BB09B87B39E6}">
      <dgm:prSet/>
      <dgm:spPr/>
      <dgm:t>
        <a:bodyPr/>
        <a:lstStyle/>
        <a:p>
          <a:endParaRPr lang="cs-CZ"/>
        </a:p>
      </dgm:t>
    </dgm:pt>
    <dgm:pt modelId="{1CB90B99-863D-4D3C-8D5A-FB98CA012823}">
      <dgm:prSet phldrT="[Text]"/>
      <dgm:spPr/>
      <dgm:t>
        <a:bodyPr/>
        <a:lstStyle/>
        <a:p>
          <a:r>
            <a:rPr lang="cs-CZ" dirty="0"/>
            <a:t>Primární</a:t>
          </a:r>
        </a:p>
      </dgm:t>
    </dgm:pt>
    <dgm:pt modelId="{DAB4A427-A7CF-4B43-9C38-BCB1AA02DED3}" type="parTrans" cxnId="{698F36ED-7529-472E-87DF-DB6180620E83}">
      <dgm:prSet/>
      <dgm:spPr/>
      <dgm:t>
        <a:bodyPr/>
        <a:lstStyle/>
        <a:p>
          <a:endParaRPr lang="cs-CZ"/>
        </a:p>
      </dgm:t>
    </dgm:pt>
    <dgm:pt modelId="{3C00E036-2D58-46F7-8EBE-2DEC9441342E}" type="sibTrans" cxnId="{698F36ED-7529-472E-87DF-DB6180620E83}">
      <dgm:prSet/>
      <dgm:spPr/>
      <dgm:t>
        <a:bodyPr/>
        <a:lstStyle/>
        <a:p>
          <a:endParaRPr lang="cs-CZ"/>
        </a:p>
      </dgm:t>
    </dgm:pt>
    <dgm:pt modelId="{DC3D4872-55A1-4348-90F9-DBE57827541B}">
      <dgm:prSet phldrT="[Text]"/>
      <dgm:spPr/>
      <dgm:t>
        <a:bodyPr/>
        <a:lstStyle/>
        <a:p>
          <a:r>
            <a:rPr lang="cs-CZ" dirty="0"/>
            <a:t>Jednodenní péče</a:t>
          </a:r>
        </a:p>
      </dgm:t>
    </dgm:pt>
    <dgm:pt modelId="{D182E42D-19BD-48D6-8763-48547339D0AA}" type="parTrans" cxnId="{F5B85F85-4692-43F9-995A-E3378199D2A2}">
      <dgm:prSet/>
      <dgm:spPr/>
      <dgm:t>
        <a:bodyPr/>
        <a:lstStyle/>
        <a:p>
          <a:endParaRPr lang="cs-CZ"/>
        </a:p>
      </dgm:t>
    </dgm:pt>
    <dgm:pt modelId="{640F4ECD-628A-44D0-A346-E8C1917B8FB2}" type="sibTrans" cxnId="{F5B85F85-4692-43F9-995A-E3378199D2A2}">
      <dgm:prSet/>
      <dgm:spPr/>
      <dgm:t>
        <a:bodyPr/>
        <a:lstStyle/>
        <a:p>
          <a:endParaRPr lang="cs-CZ"/>
        </a:p>
      </dgm:t>
    </dgm:pt>
    <dgm:pt modelId="{E5029056-EEAB-43AE-8C54-1A40E220E86E}">
      <dgm:prSet phldrT="[Text]"/>
      <dgm:spPr/>
      <dgm:t>
        <a:bodyPr/>
        <a:lstStyle/>
        <a:p>
          <a:r>
            <a:rPr lang="pl-PL" dirty="0"/>
            <a:t>pobyt pacienta na lůžku po dobu kratší než 24 hodin,</a:t>
          </a:r>
          <a:endParaRPr lang="cs-CZ" dirty="0"/>
        </a:p>
      </dgm:t>
    </dgm:pt>
    <dgm:pt modelId="{736C900A-C198-4AD3-8DD3-E4120E5A9C39}" type="parTrans" cxnId="{8A359C05-5543-48BC-A3BC-ED7365DF5FD8}">
      <dgm:prSet/>
      <dgm:spPr/>
      <dgm:t>
        <a:bodyPr/>
        <a:lstStyle/>
        <a:p>
          <a:endParaRPr lang="cs-CZ"/>
        </a:p>
      </dgm:t>
    </dgm:pt>
    <dgm:pt modelId="{AF28E7DC-582E-4C20-AE9F-171129EF645F}" type="sibTrans" cxnId="{8A359C05-5543-48BC-A3BC-ED7365DF5FD8}">
      <dgm:prSet/>
      <dgm:spPr/>
      <dgm:t>
        <a:bodyPr/>
        <a:lstStyle/>
        <a:p>
          <a:endParaRPr lang="cs-CZ"/>
        </a:p>
      </dgm:t>
    </dgm:pt>
    <dgm:pt modelId="{1E1DC17F-B7CF-4C2C-83CA-F624B0A48F1C}">
      <dgm:prSet phldrT="[Text]"/>
      <dgm:spPr/>
      <dgm:t>
        <a:bodyPr/>
        <a:lstStyle/>
        <a:p>
          <a:r>
            <a:rPr lang="cs-CZ" dirty="0"/>
            <a:t>Lůžková</a:t>
          </a:r>
        </a:p>
      </dgm:t>
    </dgm:pt>
    <dgm:pt modelId="{A30C8093-77AF-4A68-A0E2-4B81437925F2}" type="parTrans" cxnId="{2B904032-6E9B-4577-8DBD-77611A78C848}">
      <dgm:prSet/>
      <dgm:spPr/>
      <dgm:t>
        <a:bodyPr/>
        <a:lstStyle/>
        <a:p>
          <a:endParaRPr lang="cs-CZ"/>
        </a:p>
      </dgm:t>
    </dgm:pt>
    <dgm:pt modelId="{BB87EBD5-F075-4C01-8D06-1A37C916BD73}" type="sibTrans" cxnId="{2B904032-6E9B-4577-8DBD-77611A78C848}">
      <dgm:prSet/>
      <dgm:spPr/>
      <dgm:t>
        <a:bodyPr/>
        <a:lstStyle/>
        <a:p>
          <a:endParaRPr lang="cs-CZ"/>
        </a:p>
      </dgm:t>
    </dgm:pt>
    <dgm:pt modelId="{958D12D3-7809-4707-A7D1-4ABAC543B821}">
      <dgm:prSet phldrT="[Text]"/>
      <dgm:spPr/>
      <dgm:t>
        <a:bodyPr/>
        <a:lstStyle/>
        <a:p>
          <a:r>
            <a:rPr lang="cs-CZ" dirty="0"/>
            <a:t>Akutní intenzivní</a:t>
          </a:r>
        </a:p>
      </dgm:t>
    </dgm:pt>
    <dgm:pt modelId="{28C7C771-DCB6-4D91-8074-6C24502AE011}" type="parTrans" cxnId="{27069A7E-BE8B-4D12-A279-7556CBE63EE4}">
      <dgm:prSet/>
      <dgm:spPr/>
      <dgm:t>
        <a:bodyPr/>
        <a:lstStyle/>
        <a:p>
          <a:endParaRPr lang="cs-CZ"/>
        </a:p>
      </dgm:t>
    </dgm:pt>
    <dgm:pt modelId="{982E57D0-0AFD-4E23-8C9C-2DBDFF5245C3}" type="sibTrans" cxnId="{27069A7E-BE8B-4D12-A279-7556CBE63EE4}">
      <dgm:prSet/>
      <dgm:spPr/>
      <dgm:t>
        <a:bodyPr/>
        <a:lstStyle/>
        <a:p>
          <a:endParaRPr lang="cs-CZ"/>
        </a:p>
      </dgm:t>
    </dgm:pt>
    <dgm:pt modelId="{EDDC961A-3BC4-4AAB-9E87-E0796CB16898}">
      <dgm:prSet phldrT="[Text]"/>
      <dgm:spPr/>
      <dgm:t>
        <a:bodyPr/>
        <a:lstStyle/>
        <a:p>
          <a:r>
            <a:rPr lang="cs-CZ" dirty="0"/>
            <a:t>Akutní standardní</a:t>
          </a:r>
        </a:p>
      </dgm:t>
    </dgm:pt>
    <dgm:pt modelId="{1199ECEC-DBE7-417F-802D-9A3408EC4FB4}" type="parTrans" cxnId="{94E52014-EE25-4B58-B771-9F2D604B0543}">
      <dgm:prSet/>
      <dgm:spPr/>
      <dgm:t>
        <a:bodyPr/>
        <a:lstStyle/>
        <a:p>
          <a:endParaRPr lang="cs-CZ"/>
        </a:p>
      </dgm:t>
    </dgm:pt>
    <dgm:pt modelId="{12A5EB72-C6DE-4AA6-97CC-EC216693F9C5}" type="sibTrans" cxnId="{94E52014-EE25-4B58-B771-9F2D604B0543}">
      <dgm:prSet/>
      <dgm:spPr/>
      <dgm:t>
        <a:bodyPr/>
        <a:lstStyle/>
        <a:p>
          <a:endParaRPr lang="cs-CZ"/>
        </a:p>
      </dgm:t>
    </dgm:pt>
    <dgm:pt modelId="{E9E53ECF-04AF-4C39-8243-826B71B7B757}">
      <dgm:prSet phldrT="[Text]"/>
      <dgm:spPr/>
      <dgm:t>
        <a:bodyPr/>
        <a:lstStyle/>
        <a:p>
          <a:r>
            <a:rPr lang="cs-CZ" dirty="0"/>
            <a:t>Specializovaná</a:t>
          </a:r>
        </a:p>
      </dgm:t>
    </dgm:pt>
    <dgm:pt modelId="{C1CEEA06-3189-443A-B49C-9E9B5DBE8C1A}" type="parTrans" cxnId="{89A49022-C979-483F-881E-3BD22CBE4F6F}">
      <dgm:prSet/>
      <dgm:spPr/>
      <dgm:t>
        <a:bodyPr/>
        <a:lstStyle/>
        <a:p>
          <a:endParaRPr lang="cs-CZ"/>
        </a:p>
      </dgm:t>
    </dgm:pt>
    <dgm:pt modelId="{7BB618A8-0EE5-411B-9512-424BEAE0E335}" type="sibTrans" cxnId="{89A49022-C979-483F-881E-3BD22CBE4F6F}">
      <dgm:prSet/>
      <dgm:spPr/>
      <dgm:t>
        <a:bodyPr/>
        <a:lstStyle/>
        <a:p>
          <a:endParaRPr lang="cs-CZ"/>
        </a:p>
      </dgm:t>
    </dgm:pt>
    <dgm:pt modelId="{F014F85B-2C00-48D9-92ED-3D887E2BE591}">
      <dgm:prSet phldrT="[Text]"/>
      <dgm:spPr/>
      <dgm:t>
        <a:bodyPr/>
        <a:lstStyle/>
        <a:p>
          <a:r>
            <a:rPr lang="cs-CZ" dirty="0"/>
            <a:t>Stacionární</a:t>
          </a:r>
        </a:p>
      </dgm:t>
    </dgm:pt>
    <dgm:pt modelId="{24F0FE32-AE1D-4A76-BC63-A9146E0CA929}" type="parTrans" cxnId="{3788CC4C-084B-4191-806A-DDABABEF29FE}">
      <dgm:prSet/>
      <dgm:spPr/>
      <dgm:t>
        <a:bodyPr/>
        <a:lstStyle/>
        <a:p>
          <a:endParaRPr lang="cs-CZ"/>
        </a:p>
      </dgm:t>
    </dgm:pt>
    <dgm:pt modelId="{41213299-D13A-4AE9-A1FF-2D24346197D5}" type="sibTrans" cxnId="{3788CC4C-084B-4191-806A-DDABABEF29FE}">
      <dgm:prSet/>
      <dgm:spPr/>
      <dgm:t>
        <a:bodyPr/>
        <a:lstStyle/>
        <a:p>
          <a:endParaRPr lang="cs-CZ"/>
        </a:p>
      </dgm:t>
    </dgm:pt>
    <dgm:pt modelId="{39357951-BC1B-413A-9D21-696108A281B9}">
      <dgm:prSet phldrT="[Text]"/>
      <dgm:spPr/>
      <dgm:t>
        <a:bodyPr/>
        <a:lstStyle/>
        <a:p>
          <a:endParaRPr lang="cs-CZ" dirty="0"/>
        </a:p>
      </dgm:t>
    </dgm:pt>
    <dgm:pt modelId="{C928746D-BEEB-4FBC-9893-CAF6E88AD49E}" type="parTrans" cxnId="{0ABB5313-CF70-4F5E-A14F-62C276F348AB}">
      <dgm:prSet/>
      <dgm:spPr/>
      <dgm:t>
        <a:bodyPr/>
        <a:lstStyle/>
        <a:p>
          <a:endParaRPr lang="cs-CZ"/>
        </a:p>
      </dgm:t>
    </dgm:pt>
    <dgm:pt modelId="{52136851-E141-4E7F-A1B4-75F13EC9AE33}" type="sibTrans" cxnId="{0ABB5313-CF70-4F5E-A14F-62C276F348AB}">
      <dgm:prSet/>
      <dgm:spPr/>
      <dgm:t>
        <a:bodyPr/>
        <a:lstStyle/>
        <a:p>
          <a:endParaRPr lang="cs-CZ"/>
        </a:p>
      </dgm:t>
    </dgm:pt>
    <dgm:pt modelId="{1B078213-9130-4169-9D87-081703E14BEA}">
      <dgm:prSet phldrT="[Text]"/>
      <dgm:spPr/>
      <dgm:t>
        <a:bodyPr/>
        <a:lstStyle/>
        <a:p>
          <a:r>
            <a:rPr lang="cs-CZ" dirty="0"/>
            <a:t>Následná</a:t>
          </a:r>
        </a:p>
      </dgm:t>
    </dgm:pt>
    <dgm:pt modelId="{2C83548B-A257-4D39-A48D-4041E7B2346C}" type="parTrans" cxnId="{6334743A-FC2D-4C95-A980-C0B7C0B81B24}">
      <dgm:prSet/>
      <dgm:spPr/>
      <dgm:t>
        <a:bodyPr/>
        <a:lstStyle/>
        <a:p>
          <a:endParaRPr lang="cs-CZ"/>
        </a:p>
      </dgm:t>
    </dgm:pt>
    <dgm:pt modelId="{29137BDF-4A4A-4EC9-ACBD-606B5B47F7BE}" type="sibTrans" cxnId="{6334743A-FC2D-4C95-A980-C0B7C0B81B24}">
      <dgm:prSet/>
      <dgm:spPr/>
      <dgm:t>
        <a:bodyPr/>
        <a:lstStyle/>
        <a:p>
          <a:endParaRPr lang="cs-CZ"/>
        </a:p>
      </dgm:t>
    </dgm:pt>
    <dgm:pt modelId="{0F85E6BD-2F18-41B3-8D8D-DB92B954DB4D}">
      <dgm:prSet phldrT="[Text]"/>
      <dgm:spPr/>
      <dgm:t>
        <a:bodyPr/>
        <a:lstStyle/>
        <a:p>
          <a:r>
            <a:rPr lang="cs-CZ" dirty="0"/>
            <a:t>Dlouhodobá</a:t>
          </a:r>
        </a:p>
      </dgm:t>
    </dgm:pt>
    <dgm:pt modelId="{20DB9495-B641-4236-89BE-49CDCE9413C7}" type="parTrans" cxnId="{4A88F1DD-BAA0-4068-810E-BD039F6AFDEF}">
      <dgm:prSet/>
      <dgm:spPr/>
      <dgm:t>
        <a:bodyPr/>
        <a:lstStyle/>
        <a:p>
          <a:endParaRPr lang="cs-CZ"/>
        </a:p>
      </dgm:t>
    </dgm:pt>
    <dgm:pt modelId="{7667690B-D03A-4F85-8CBA-6BDD8C3EF868}" type="sibTrans" cxnId="{4A88F1DD-BAA0-4068-810E-BD039F6AFDEF}">
      <dgm:prSet/>
      <dgm:spPr/>
      <dgm:t>
        <a:bodyPr/>
        <a:lstStyle/>
        <a:p>
          <a:endParaRPr lang="cs-CZ"/>
        </a:p>
      </dgm:t>
    </dgm:pt>
    <dgm:pt modelId="{D06E2A29-5D75-41C9-A0C3-FB6AA140AE43}" type="pres">
      <dgm:prSet presAssocID="{E7E69529-2D9A-43F3-A42B-756C207C19A1}" presName="Name0" presStyleCnt="0">
        <dgm:presLayoutVars>
          <dgm:dir/>
          <dgm:animLvl val="lvl"/>
          <dgm:resizeHandles val="exact"/>
        </dgm:presLayoutVars>
      </dgm:prSet>
      <dgm:spPr/>
    </dgm:pt>
    <dgm:pt modelId="{ED2E4A05-ED1B-4C4D-9235-5E770E6A68E0}" type="pres">
      <dgm:prSet presAssocID="{FE9EDE19-0DC9-46CF-B396-9E41C318FD80}" presName="composite" presStyleCnt="0"/>
      <dgm:spPr/>
    </dgm:pt>
    <dgm:pt modelId="{42761D50-7DA3-4C5C-BB11-09C9C4660062}" type="pres">
      <dgm:prSet presAssocID="{FE9EDE19-0DC9-46CF-B396-9E41C318FD80}" presName="parTx" presStyleLbl="alignNode1" presStyleIdx="0" presStyleCnt="3">
        <dgm:presLayoutVars>
          <dgm:chMax val="0"/>
          <dgm:chPref val="0"/>
          <dgm:bulletEnabled val="1"/>
        </dgm:presLayoutVars>
      </dgm:prSet>
      <dgm:spPr/>
    </dgm:pt>
    <dgm:pt modelId="{CAD761EE-4188-496D-8338-64A5DEDB4DFF}" type="pres">
      <dgm:prSet presAssocID="{FE9EDE19-0DC9-46CF-B396-9E41C318FD80}" presName="desTx" presStyleLbl="alignAccFollowNode1" presStyleIdx="0" presStyleCnt="3">
        <dgm:presLayoutVars>
          <dgm:bulletEnabled val="1"/>
        </dgm:presLayoutVars>
      </dgm:prSet>
      <dgm:spPr/>
    </dgm:pt>
    <dgm:pt modelId="{7C89BE41-A2A8-420B-9571-C524BAB43700}" type="pres">
      <dgm:prSet presAssocID="{A5063C0C-91AB-4E45-A5B2-6F3BCDAB162A}" presName="space" presStyleCnt="0"/>
      <dgm:spPr/>
    </dgm:pt>
    <dgm:pt modelId="{D170CF34-D17B-441A-8EB3-96BBC3CCA9C2}" type="pres">
      <dgm:prSet presAssocID="{DC3D4872-55A1-4348-90F9-DBE57827541B}" presName="composite" presStyleCnt="0"/>
      <dgm:spPr/>
    </dgm:pt>
    <dgm:pt modelId="{9DE2BE64-FAC8-4946-A3C2-95B33C331C58}" type="pres">
      <dgm:prSet presAssocID="{DC3D4872-55A1-4348-90F9-DBE57827541B}" presName="parTx" presStyleLbl="alignNode1" presStyleIdx="1" presStyleCnt="3">
        <dgm:presLayoutVars>
          <dgm:chMax val="0"/>
          <dgm:chPref val="0"/>
          <dgm:bulletEnabled val="1"/>
        </dgm:presLayoutVars>
      </dgm:prSet>
      <dgm:spPr/>
    </dgm:pt>
    <dgm:pt modelId="{51D6F8C2-ED2B-45A5-8056-21883DA26446}" type="pres">
      <dgm:prSet presAssocID="{DC3D4872-55A1-4348-90F9-DBE57827541B}" presName="desTx" presStyleLbl="alignAccFollowNode1" presStyleIdx="1" presStyleCnt="3">
        <dgm:presLayoutVars>
          <dgm:bulletEnabled val="1"/>
        </dgm:presLayoutVars>
      </dgm:prSet>
      <dgm:spPr/>
    </dgm:pt>
    <dgm:pt modelId="{47E079A5-8FDE-426B-8ABD-DCB7F31337F2}" type="pres">
      <dgm:prSet presAssocID="{640F4ECD-628A-44D0-A346-E8C1917B8FB2}" presName="space" presStyleCnt="0"/>
      <dgm:spPr/>
    </dgm:pt>
    <dgm:pt modelId="{99530565-5107-46BD-BB75-072A901CF421}" type="pres">
      <dgm:prSet presAssocID="{1E1DC17F-B7CF-4C2C-83CA-F624B0A48F1C}" presName="composite" presStyleCnt="0"/>
      <dgm:spPr/>
    </dgm:pt>
    <dgm:pt modelId="{4C684BE3-DD62-4F2C-B1D1-14E046ED6455}" type="pres">
      <dgm:prSet presAssocID="{1E1DC17F-B7CF-4C2C-83CA-F624B0A48F1C}" presName="parTx" presStyleLbl="alignNode1" presStyleIdx="2" presStyleCnt="3">
        <dgm:presLayoutVars>
          <dgm:chMax val="0"/>
          <dgm:chPref val="0"/>
          <dgm:bulletEnabled val="1"/>
        </dgm:presLayoutVars>
      </dgm:prSet>
      <dgm:spPr/>
    </dgm:pt>
    <dgm:pt modelId="{B1A4AB6D-5ACF-4FC5-A267-7FBD1A62F4E9}" type="pres">
      <dgm:prSet presAssocID="{1E1DC17F-B7CF-4C2C-83CA-F624B0A48F1C}" presName="desTx" presStyleLbl="alignAccFollowNode1" presStyleIdx="2" presStyleCnt="3">
        <dgm:presLayoutVars>
          <dgm:bulletEnabled val="1"/>
        </dgm:presLayoutVars>
      </dgm:prSet>
      <dgm:spPr/>
    </dgm:pt>
  </dgm:ptLst>
  <dgm:cxnLst>
    <dgm:cxn modelId="{27069A7E-BE8B-4D12-A279-7556CBE63EE4}" srcId="{1E1DC17F-B7CF-4C2C-83CA-F624B0A48F1C}" destId="{958D12D3-7809-4707-A7D1-4ABAC543B821}" srcOrd="0" destOrd="0" parTransId="{28C7C771-DCB6-4D91-8074-6C24502AE011}" sibTransId="{982E57D0-0AFD-4E23-8C9C-2DBDFF5245C3}"/>
    <dgm:cxn modelId="{8A359C05-5543-48BC-A3BC-ED7365DF5FD8}" srcId="{DC3D4872-55A1-4348-90F9-DBE57827541B}" destId="{E5029056-EEAB-43AE-8C54-1A40E220E86E}" srcOrd="0" destOrd="0" parTransId="{736C900A-C198-4AD3-8DD3-E4120E5A9C39}" sibTransId="{AF28E7DC-582E-4C20-AE9F-171129EF645F}"/>
    <dgm:cxn modelId="{0ABB5313-CF70-4F5E-A14F-62C276F348AB}" srcId="{1E1DC17F-B7CF-4C2C-83CA-F624B0A48F1C}" destId="{39357951-BC1B-413A-9D21-696108A281B9}" srcOrd="4" destOrd="0" parTransId="{C928746D-BEEB-4FBC-9893-CAF6E88AD49E}" sibTransId="{52136851-E141-4E7F-A1B4-75F13EC9AE33}"/>
    <dgm:cxn modelId="{6DC8F2DA-23E8-4A51-AB47-42F3862BD0E2}" type="presOf" srcId="{F014F85B-2C00-48D9-92ED-3D887E2BE591}" destId="{CAD761EE-4188-496D-8338-64A5DEDB4DFF}" srcOrd="0" destOrd="3" presId="urn:microsoft.com/office/officeart/2005/8/layout/hList1"/>
    <dgm:cxn modelId="{F5B85F85-4692-43F9-995A-E3378199D2A2}" srcId="{E7E69529-2D9A-43F3-A42B-756C207C19A1}" destId="{DC3D4872-55A1-4348-90F9-DBE57827541B}" srcOrd="1" destOrd="0" parTransId="{D182E42D-19BD-48D6-8763-48547339D0AA}" sibTransId="{640F4ECD-628A-44D0-A346-E8C1917B8FB2}"/>
    <dgm:cxn modelId="{B5425FE0-6D59-480F-90BE-B3C16AEEE433}" type="presOf" srcId="{958D12D3-7809-4707-A7D1-4ABAC543B821}" destId="{B1A4AB6D-5ACF-4FC5-A267-7FBD1A62F4E9}" srcOrd="0" destOrd="0" presId="urn:microsoft.com/office/officeart/2005/8/layout/hList1"/>
    <dgm:cxn modelId="{7EA1E53B-556F-4544-BE57-9D26328E1D25}" type="presOf" srcId="{EDDC961A-3BC4-4AAB-9E87-E0796CB16898}" destId="{B1A4AB6D-5ACF-4FC5-A267-7FBD1A62F4E9}" srcOrd="0" destOrd="1" presId="urn:microsoft.com/office/officeart/2005/8/layout/hList1"/>
    <dgm:cxn modelId="{BB4336E6-12E4-422B-94BF-6CABE1DE8BD6}" type="presOf" srcId="{FE9EDE19-0DC9-46CF-B396-9E41C318FD80}" destId="{42761D50-7DA3-4C5C-BB11-09C9C4660062}" srcOrd="0" destOrd="0" presId="urn:microsoft.com/office/officeart/2005/8/layout/hList1"/>
    <dgm:cxn modelId="{8C36E6AD-29F0-4B85-8335-9A0B4C1C5EFB}" type="presOf" srcId="{1E1DC17F-B7CF-4C2C-83CA-F624B0A48F1C}" destId="{4C684BE3-DD62-4F2C-B1D1-14E046ED6455}" srcOrd="0" destOrd="0" presId="urn:microsoft.com/office/officeart/2005/8/layout/hList1"/>
    <dgm:cxn modelId="{7F5CAA39-277B-4FB2-879F-6493669AE2D3}" type="presOf" srcId="{8276AA1F-F324-4C44-9A65-22AFFBEE9FAE}" destId="{CAD761EE-4188-496D-8338-64A5DEDB4DFF}" srcOrd="0" destOrd="0" presId="urn:microsoft.com/office/officeart/2005/8/layout/hList1"/>
    <dgm:cxn modelId="{6334743A-FC2D-4C95-A980-C0B7C0B81B24}" srcId="{1E1DC17F-B7CF-4C2C-83CA-F624B0A48F1C}" destId="{1B078213-9130-4169-9D87-081703E14BEA}" srcOrd="2" destOrd="0" parTransId="{2C83548B-A257-4D39-A48D-4041E7B2346C}" sibTransId="{29137BDF-4A4A-4EC9-ACBD-606B5B47F7BE}"/>
    <dgm:cxn modelId="{C4BECDA1-E50E-44FC-A5DB-A3BD6EB0623F}" type="presOf" srcId="{1B078213-9130-4169-9D87-081703E14BEA}" destId="{B1A4AB6D-5ACF-4FC5-A267-7FBD1A62F4E9}" srcOrd="0" destOrd="2" presId="urn:microsoft.com/office/officeart/2005/8/layout/hList1"/>
    <dgm:cxn modelId="{0867D5E5-1D9A-4393-B925-56C1C3A1C023}" type="presOf" srcId="{39357951-BC1B-413A-9D21-696108A281B9}" destId="{B1A4AB6D-5ACF-4FC5-A267-7FBD1A62F4E9}" srcOrd="0" destOrd="4" presId="urn:microsoft.com/office/officeart/2005/8/layout/hList1"/>
    <dgm:cxn modelId="{79602248-56BB-4761-9603-C7BD67DDE43F}" type="presOf" srcId="{1CB90B99-863D-4D3C-8D5A-FB98CA012823}" destId="{CAD761EE-4188-496D-8338-64A5DEDB4DFF}" srcOrd="0" destOrd="1" presId="urn:microsoft.com/office/officeart/2005/8/layout/hList1"/>
    <dgm:cxn modelId="{2B904032-6E9B-4577-8DBD-77611A78C848}" srcId="{E7E69529-2D9A-43F3-A42B-756C207C19A1}" destId="{1E1DC17F-B7CF-4C2C-83CA-F624B0A48F1C}" srcOrd="2" destOrd="0" parTransId="{A30C8093-77AF-4A68-A0E2-4B81437925F2}" sibTransId="{BB87EBD5-F075-4C01-8D06-1A37C916BD73}"/>
    <dgm:cxn modelId="{C8B76948-DE3A-4B0D-A0CC-BB09B87B39E6}" srcId="{FE9EDE19-0DC9-46CF-B396-9E41C318FD80}" destId="{8276AA1F-F324-4C44-9A65-22AFFBEE9FAE}" srcOrd="0" destOrd="0" parTransId="{44E1B59E-BB42-426D-B2F7-66F65B44CB59}" sibTransId="{E6E4D310-A251-47B3-886B-612D8EEBE926}"/>
    <dgm:cxn modelId="{C64B128F-7422-487B-A68C-39EB4AB74C62}" type="presOf" srcId="{0F85E6BD-2F18-41B3-8D8D-DB92B954DB4D}" destId="{B1A4AB6D-5ACF-4FC5-A267-7FBD1A62F4E9}" srcOrd="0" destOrd="3" presId="urn:microsoft.com/office/officeart/2005/8/layout/hList1"/>
    <dgm:cxn modelId="{3788CC4C-084B-4191-806A-DDABABEF29FE}" srcId="{FE9EDE19-0DC9-46CF-B396-9E41C318FD80}" destId="{F014F85B-2C00-48D9-92ED-3D887E2BE591}" srcOrd="3" destOrd="0" parTransId="{24F0FE32-AE1D-4A76-BC63-A9146E0CA929}" sibTransId="{41213299-D13A-4AE9-A1FF-2D24346197D5}"/>
    <dgm:cxn modelId="{94E52014-EE25-4B58-B771-9F2D604B0543}" srcId="{1E1DC17F-B7CF-4C2C-83CA-F624B0A48F1C}" destId="{EDDC961A-3BC4-4AAB-9E87-E0796CB16898}" srcOrd="1" destOrd="0" parTransId="{1199ECEC-DBE7-417F-802D-9A3408EC4FB4}" sibTransId="{12A5EB72-C6DE-4AA6-97CC-EC216693F9C5}"/>
    <dgm:cxn modelId="{698F36ED-7529-472E-87DF-DB6180620E83}" srcId="{FE9EDE19-0DC9-46CF-B396-9E41C318FD80}" destId="{1CB90B99-863D-4D3C-8D5A-FB98CA012823}" srcOrd="1" destOrd="0" parTransId="{DAB4A427-A7CF-4B43-9C38-BCB1AA02DED3}" sibTransId="{3C00E036-2D58-46F7-8EBE-2DEC9441342E}"/>
    <dgm:cxn modelId="{4A88F1DD-BAA0-4068-810E-BD039F6AFDEF}" srcId="{1E1DC17F-B7CF-4C2C-83CA-F624B0A48F1C}" destId="{0F85E6BD-2F18-41B3-8D8D-DB92B954DB4D}" srcOrd="3" destOrd="0" parTransId="{20DB9495-B641-4236-89BE-49CDCE9413C7}" sibTransId="{7667690B-D03A-4F85-8CBA-6BDD8C3EF868}"/>
    <dgm:cxn modelId="{60B8CF8A-75CA-42A8-80EF-96086C1E7C85}" type="presOf" srcId="{DC3D4872-55A1-4348-90F9-DBE57827541B}" destId="{9DE2BE64-FAC8-4946-A3C2-95B33C331C58}" srcOrd="0" destOrd="0" presId="urn:microsoft.com/office/officeart/2005/8/layout/hList1"/>
    <dgm:cxn modelId="{89A49022-C979-483F-881E-3BD22CBE4F6F}" srcId="{FE9EDE19-0DC9-46CF-B396-9E41C318FD80}" destId="{E9E53ECF-04AF-4C39-8243-826B71B7B757}" srcOrd="2" destOrd="0" parTransId="{C1CEEA06-3189-443A-B49C-9E9B5DBE8C1A}" sibTransId="{7BB618A8-0EE5-411B-9512-424BEAE0E335}"/>
    <dgm:cxn modelId="{1C6B51AB-FCAE-4C7B-9C7A-0B3CCA7EB84E}" type="presOf" srcId="{E9E53ECF-04AF-4C39-8243-826B71B7B757}" destId="{CAD761EE-4188-496D-8338-64A5DEDB4DFF}" srcOrd="0" destOrd="2" presId="urn:microsoft.com/office/officeart/2005/8/layout/hList1"/>
    <dgm:cxn modelId="{9205EE1F-7AD3-41D2-9E59-B55900819264}" type="presOf" srcId="{E5029056-EEAB-43AE-8C54-1A40E220E86E}" destId="{51D6F8C2-ED2B-45A5-8056-21883DA26446}" srcOrd="0" destOrd="0" presId="urn:microsoft.com/office/officeart/2005/8/layout/hList1"/>
    <dgm:cxn modelId="{2BF63D27-159F-493E-BF8F-3C0C3C5A679E}" type="presOf" srcId="{E7E69529-2D9A-43F3-A42B-756C207C19A1}" destId="{D06E2A29-5D75-41C9-A0C3-FB6AA140AE43}" srcOrd="0" destOrd="0" presId="urn:microsoft.com/office/officeart/2005/8/layout/hList1"/>
    <dgm:cxn modelId="{1E2EABE1-7644-45F0-88D0-C9EB261CA67B}" srcId="{E7E69529-2D9A-43F3-A42B-756C207C19A1}" destId="{FE9EDE19-0DC9-46CF-B396-9E41C318FD80}" srcOrd="0" destOrd="0" parTransId="{BD878FAB-F211-41B0-861D-BA462325BDBE}" sibTransId="{A5063C0C-91AB-4E45-A5B2-6F3BCDAB162A}"/>
    <dgm:cxn modelId="{850C4EA5-7167-418B-9B27-20AF37C1CF29}" type="presParOf" srcId="{D06E2A29-5D75-41C9-A0C3-FB6AA140AE43}" destId="{ED2E4A05-ED1B-4C4D-9235-5E770E6A68E0}" srcOrd="0" destOrd="0" presId="urn:microsoft.com/office/officeart/2005/8/layout/hList1"/>
    <dgm:cxn modelId="{2FD77EF6-4F59-453C-B38B-AEDD42F5ED7C}" type="presParOf" srcId="{ED2E4A05-ED1B-4C4D-9235-5E770E6A68E0}" destId="{42761D50-7DA3-4C5C-BB11-09C9C4660062}" srcOrd="0" destOrd="0" presId="urn:microsoft.com/office/officeart/2005/8/layout/hList1"/>
    <dgm:cxn modelId="{FF8B291A-AC55-4B12-811C-25D2E89202FE}" type="presParOf" srcId="{ED2E4A05-ED1B-4C4D-9235-5E770E6A68E0}" destId="{CAD761EE-4188-496D-8338-64A5DEDB4DFF}" srcOrd="1" destOrd="0" presId="urn:microsoft.com/office/officeart/2005/8/layout/hList1"/>
    <dgm:cxn modelId="{329A354F-69EA-4E54-B3F8-C0DA7123EBE8}" type="presParOf" srcId="{D06E2A29-5D75-41C9-A0C3-FB6AA140AE43}" destId="{7C89BE41-A2A8-420B-9571-C524BAB43700}" srcOrd="1" destOrd="0" presId="urn:microsoft.com/office/officeart/2005/8/layout/hList1"/>
    <dgm:cxn modelId="{AB981726-3F2F-4884-AB1B-A60798A498B3}" type="presParOf" srcId="{D06E2A29-5D75-41C9-A0C3-FB6AA140AE43}" destId="{D170CF34-D17B-441A-8EB3-96BBC3CCA9C2}" srcOrd="2" destOrd="0" presId="urn:microsoft.com/office/officeart/2005/8/layout/hList1"/>
    <dgm:cxn modelId="{AD31C306-6DBD-43EA-AF5E-71E9DA78CBE7}" type="presParOf" srcId="{D170CF34-D17B-441A-8EB3-96BBC3CCA9C2}" destId="{9DE2BE64-FAC8-4946-A3C2-95B33C331C58}" srcOrd="0" destOrd="0" presId="urn:microsoft.com/office/officeart/2005/8/layout/hList1"/>
    <dgm:cxn modelId="{F89DDEC5-30E4-4664-BA8E-16D9AF6495B9}" type="presParOf" srcId="{D170CF34-D17B-441A-8EB3-96BBC3CCA9C2}" destId="{51D6F8C2-ED2B-45A5-8056-21883DA26446}" srcOrd="1" destOrd="0" presId="urn:microsoft.com/office/officeart/2005/8/layout/hList1"/>
    <dgm:cxn modelId="{1FFC9C94-14B0-4316-AD85-7FD531ED7EC9}" type="presParOf" srcId="{D06E2A29-5D75-41C9-A0C3-FB6AA140AE43}" destId="{47E079A5-8FDE-426B-8ABD-DCB7F31337F2}" srcOrd="3" destOrd="0" presId="urn:microsoft.com/office/officeart/2005/8/layout/hList1"/>
    <dgm:cxn modelId="{79966F34-B68E-4582-9C9F-79C6DD78AB98}" type="presParOf" srcId="{D06E2A29-5D75-41C9-A0C3-FB6AA140AE43}" destId="{99530565-5107-46BD-BB75-072A901CF421}" srcOrd="4" destOrd="0" presId="urn:microsoft.com/office/officeart/2005/8/layout/hList1"/>
    <dgm:cxn modelId="{F846715B-06E2-476F-A10B-38F998C16C18}" type="presParOf" srcId="{99530565-5107-46BD-BB75-072A901CF421}" destId="{4C684BE3-DD62-4F2C-B1D1-14E046ED6455}" srcOrd="0" destOrd="0" presId="urn:microsoft.com/office/officeart/2005/8/layout/hList1"/>
    <dgm:cxn modelId="{46C9A267-AE9B-41F9-A6FE-DB1B0F9FFEAD}" type="presParOf" srcId="{99530565-5107-46BD-BB75-072A901CF421}" destId="{B1A4AB6D-5ACF-4FC5-A267-7FBD1A62F4E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a:t>Poskytovatel</a:t>
          </a: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a:t>Zdravotnický pracovník</a:t>
          </a: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pt>
    <dgm:pt modelId="{C75E0321-ED46-4CB3-9E2B-70902CE819B0}" type="pres">
      <dgm:prSet presAssocID="{45003B7E-60EF-40E1-89EE-417D00405701}" presName="node" presStyleLbl="node1" presStyleIdx="0" presStyleCnt="2">
        <dgm:presLayoutVars>
          <dgm:bulletEnabled val="1"/>
        </dgm:presLayoutVars>
      </dgm:prSet>
      <dgm:spPr/>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pt>
  </dgm:ptLst>
  <dgm:cxnLst>
    <dgm:cxn modelId="{D87B6D05-7015-495A-A1D3-A4604749CA92}" type="presOf" srcId="{2405BDEC-684A-4D9A-B7AB-339502BED3B3}" destId="{F13E935C-D2E6-4A3F-AB19-BAA0E80D5AD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A87725F8-A209-4493-AB53-A32876C9F93E}" type="presOf" srcId="{BF93FECF-C926-4BAA-BC25-8A2C4FC9A50E}" destId="{838EFC0E-D294-410D-8338-A9F1328FDDD8}" srcOrd="0" destOrd="0" presId="urn:microsoft.com/office/officeart/2005/8/layout/default"/>
    <dgm:cxn modelId="{0EA3ADB2-2A32-4D6E-889A-D7C81D03B9CE}" type="presOf" srcId="{45003B7E-60EF-40E1-89EE-417D00405701}" destId="{C75E0321-ED46-4CB3-9E2B-70902CE819B0}" srcOrd="0" destOrd="0" presId="urn:microsoft.com/office/officeart/2005/8/layout/default"/>
    <dgm:cxn modelId="{BEDDD778-6D60-40A9-BD81-90FD90BA085A}" type="presParOf" srcId="{838EFC0E-D294-410D-8338-A9F1328FDDD8}" destId="{C75E0321-ED46-4CB3-9E2B-70902CE819B0}" srcOrd="0" destOrd="0" presId="urn:microsoft.com/office/officeart/2005/8/layout/default"/>
    <dgm:cxn modelId="{411B615F-95AD-4AB9-9363-AAE10C60726E}" type="presParOf" srcId="{838EFC0E-D294-410D-8338-A9F1328FDDD8}" destId="{37B11C03-1DFA-4D89-B343-6DBE41D49A7A}" srcOrd="1" destOrd="0" presId="urn:microsoft.com/office/officeart/2005/8/layout/default"/>
    <dgm:cxn modelId="{862D74B8-28BD-4160-8354-A8585A8FDC88}"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a:t>Poskytovatel</a:t>
          </a: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tyle>
          <a:lnRef idx="2">
            <a:schemeClr val="accent3"/>
          </a:lnRef>
          <a:fillRef idx="1">
            <a:schemeClr val="lt1"/>
          </a:fillRef>
          <a:effectRef idx="0">
            <a:schemeClr val="accent3"/>
          </a:effectRef>
          <a:fontRef idx="minor">
            <a:schemeClr val="dk1"/>
          </a:fontRef>
        </dgm:style>
      </dgm:prSet>
      <dgm:spPr/>
      <dgm:t>
        <a:bodyPr/>
        <a:lstStyle/>
        <a:p>
          <a:r>
            <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pt>
    <dgm:pt modelId="{C75E0321-ED46-4CB3-9E2B-70902CE819B0}" type="pres">
      <dgm:prSet presAssocID="{45003B7E-60EF-40E1-89EE-417D00405701}" presName="node" presStyleLbl="node1" presStyleIdx="0" presStyleCnt="2">
        <dgm:presLayoutVars>
          <dgm:bulletEnabled val="1"/>
        </dgm:presLayoutVars>
      </dgm:prSet>
      <dgm:spPr/>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pt>
  </dgm:ptLst>
  <dgm:cxnLst>
    <dgm:cxn modelId="{48F86E38-52FA-498D-A8A8-8972D1210206}" type="presOf" srcId="{BF93FECF-C926-4BAA-BC25-8A2C4FC9A50E}" destId="{838EFC0E-D294-410D-8338-A9F1328FDDD8}"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22A6E270-C7F8-4572-A697-54F73BD7BC75}" type="presOf" srcId="{45003B7E-60EF-40E1-89EE-417D00405701}" destId="{C75E0321-ED46-4CB3-9E2B-70902CE819B0}" srcOrd="0" destOrd="0" presId="urn:microsoft.com/office/officeart/2005/8/layout/default"/>
    <dgm:cxn modelId="{003B56F8-72BE-4C15-85F0-20DD9D1D1769}" type="presOf" srcId="{2405BDEC-684A-4D9A-B7AB-339502BED3B3}" destId="{F13E935C-D2E6-4A3F-AB19-BAA0E80D5AD0}" srcOrd="0" destOrd="0" presId="urn:microsoft.com/office/officeart/2005/8/layout/default"/>
    <dgm:cxn modelId="{27C22ED3-2005-4570-BA7F-357C46E6EB9C}" type="presParOf" srcId="{838EFC0E-D294-410D-8338-A9F1328FDDD8}" destId="{C75E0321-ED46-4CB3-9E2B-70902CE819B0}" srcOrd="0" destOrd="0" presId="urn:microsoft.com/office/officeart/2005/8/layout/default"/>
    <dgm:cxn modelId="{2E83B687-4455-4D7F-A6F4-CB847EFEDA4A}" type="presParOf" srcId="{838EFC0E-D294-410D-8338-A9F1328FDDD8}" destId="{37B11C03-1DFA-4D89-B343-6DBE41D49A7A}" srcOrd="1" destOrd="0" presId="urn:microsoft.com/office/officeart/2005/8/layout/default"/>
    <dgm:cxn modelId="{92F4DC83-0F1B-4B22-A4F3-B3CA439BDF55}"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2F9A919-546B-447B-A518-C4497290CE46}"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cs-CZ"/>
        </a:p>
      </dgm:t>
    </dgm:pt>
    <dgm:pt modelId="{407B2810-A1A0-42B9-A5F2-639AEC9299AC}">
      <dgm:prSet phldrT="[Text]"/>
      <dgm:spPr/>
      <dgm:t>
        <a:bodyPr/>
        <a:lstStyle/>
        <a:p>
          <a:r>
            <a:rPr lang="cs-CZ" dirty="0"/>
            <a:t>Personální požadavky</a:t>
          </a:r>
        </a:p>
      </dgm:t>
    </dgm:pt>
    <dgm:pt modelId="{C25B09C7-9495-46EA-8115-174159E78124}" type="parTrans" cxnId="{98ED8DA2-6032-4B10-8E06-643F852C2240}">
      <dgm:prSet/>
      <dgm:spPr/>
      <dgm:t>
        <a:bodyPr/>
        <a:lstStyle/>
        <a:p>
          <a:endParaRPr lang="cs-CZ"/>
        </a:p>
      </dgm:t>
    </dgm:pt>
    <dgm:pt modelId="{F7C09798-DB4C-42E1-B7C3-8A7352F85EBA}" type="sibTrans" cxnId="{98ED8DA2-6032-4B10-8E06-643F852C2240}">
      <dgm:prSet/>
      <dgm:spPr/>
      <dgm:t>
        <a:bodyPr/>
        <a:lstStyle/>
        <a:p>
          <a:endParaRPr lang="cs-CZ"/>
        </a:p>
      </dgm:t>
    </dgm:pt>
    <dgm:pt modelId="{755D1FF5-4877-439C-A17A-C627F6BAC9B4}">
      <dgm:prSet phldrT="[Text]"/>
      <dgm:spPr/>
      <dgm:t>
        <a:bodyPr/>
        <a:lstStyle/>
        <a:p>
          <a:r>
            <a:rPr lang="cs-CZ" dirty="0"/>
            <a:t>Technické požadavky</a:t>
          </a:r>
        </a:p>
      </dgm:t>
    </dgm:pt>
    <dgm:pt modelId="{FDA10797-DFCA-4878-8F6C-76C3FA307907}" type="parTrans" cxnId="{312C803D-7D74-4E52-9BD7-34E0D0CF3172}">
      <dgm:prSet/>
      <dgm:spPr/>
      <dgm:t>
        <a:bodyPr/>
        <a:lstStyle/>
        <a:p>
          <a:endParaRPr lang="cs-CZ"/>
        </a:p>
      </dgm:t>
    </dgm:pt>
    <dgm:pt modelId="{F2F9D9B7-5950-4427-81D8-2A8ECFA516C4}" type="sibTrans" cxnId="{312C803D-7D74-4E52-9BD7-34E0D0CF3172}">
      <dgm:prSet/>
      <dgm:spPr/>
      <dgm:t>
        <a:bodyPr/>
        <a:lstStyle/>
        <a:p>
          <a:endParaRPr lang="cs-CZ"/>
        </a:p>
      </dgm:t>
    </dgm:pt>
    <dgm:pt modelId="{D8992814-CA36-4329-AFDC-FE6A879E5E38}" type="pres">
      <dgm:prSet presAssocID="{62F9A919-546B-447B-A518-C4497290CE46}" presName="diagram" presStyleCnt="0">
        <dgm:presLayoutVars>
          <dgm:dir/>
          <dgm:resizeHandles val="exact"/>
        </dgm:presLayoutVars>
      </dgm:prSet>
      <dgm:spPr/>
    </dgm:pt>
    <dgm:pt modelId="{3923A13F-FE2B-441A-9610-B7B79C7B1366}" type="pres">
      <dgm:prSet presAssocID="{407B2810-A1A0-42B9-A5F2-639AEC9299AC}" presName="arrow" presStyleLbl="node1" presStyleIdx="0" presStyleCnt="2">
        <dgm:presLayoutVars>
          <dgm:bulletEnabled val="1"/>
        </dgm:presLayoutVars>
      </dgm:prSet>
      <dgm:spPr/>
    </dgm:pt>
    <dgm:pt modelId="{0AD1F671-F6EE-4711-AA02-992FABBE9AB0}" type="pres">
      <dgm:prSet presAssocID="{755D1FF5-4877-439C-A17A-C627F6BAC9B4}" presName="arrow" presStyleLbl="node1" presStyleIdx="1" presStyleCnt="2">
        <dgm:presLayoutVars>
          <dgm:bulletEnabled val="1"/>
        </dgm:presLayoutVars>
      </dgm:prSet>
      <dgm:spPr/>
    </dgm:pt>
  </dgm:ptLst>
  <dgm:cxnLst>
    <dgm:cxn modelId="{4D0B6EFC-B247-40C3-9CA3-5FBE7A9197F5}" type="presOf" srcId="{755D1FF5-4877-439C-A17A-C627F6BAC9B4}" destId="{0AD1F671-F6EE-4711-AA02-992FABBE9AB0}" srcOrd="0" destOrd="0" presId="urn:microsoft.com/office/officeart/2005/8/layout/arrow5"/>
    <dgm:cxn modelId="{312C803D-7D74-4E52-9BD7-34E0D0CF3172}" srcId="{62F9A919-546B-447B-A518-C4497290CE46}" destId="{755D1FF5-4877-439C-A17A-C627F6BAC9B4}" srcOrd="1" destOrd="0" parTransId="{FDA10797-DFCA-4878-8F6C-76C3FA307907}" sibTransId="{F2F9D9B7-5950-4427-81D8-2A8ECFA516C4}"/>
    <dgm:cxn modelId="{A3678881-6836-4434-957C-91CD9176DE10}" type="presOf" srcId="{62F9A919-546B-447B-A518-C4497290CE46}" destId="{D8992814-CA36-4329-AFDC-FE6A879E5E38}" srcOrd="0" destOrd="0" presId="urn:microsoft.com/office/officeart/2005/8/layout/arrow5"/>
    <dgm:cxn modelId="{98ED8DA2-6032-4B10-8E06-643F852C2240}" srcId="{62F9A919-546B-447B-A518-C4497290CE46}" destId="{407B2810-A1A0-42B9-A5F2-639AEC9299AC}" srcOrd="0" destOrd="0" parTransId="{C25B09C7-9495-46EA-8115-174159E78124}" sibTransId="{F7C09798-DB4C-42E1-B7C3-8A7352F85EBA}"/>
    <dgm:cxn modelId="{75595450-1247-4C5A-AE0D-2D56D9649200}" type="presOf" srcId="{407B2810-A1A0-42B9-A5F2-639AEC9299AC}" destId="{3923A13F-FE2B-441A-9610-B7B79C7B1366}" srcOrd="0" destOrd="0" presId="urn:microsoft.com/office/officeart/2005/8/layout/arrow5"/>
    <dgm:cxn modelId="{06152390-D0C7-4C11-B55B-EE3FE977EBCC}" type="presParOf" srcId="{D8992814-CA36-4329-AFDC-FE6A879E5E38}" destId="{3923A13F-FE2B-441A-9610-B7B79C7B1366}" srcOrd="0" destOrd="0" presId="urn:microsoft.com/office/officeart/2005/8/layout/arrow5"/>
    <dgm:cxn modelId="{78E892DD-3949-453C-8FE7-4AD1DA7901A3}" type="presParOf" srcId="{D8992814-CA36-4329-AFDC-FE6A879E5E38}" destId="{0AD1F671-F6EE-4711-AA02-992FABBE9AB0}"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F85CFA9-4FFE-4B4A-8430-48B1424352F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D564A15B-F7B3-4125-9FE7-A163DDEF46DD}">
      <dgm:prSet/>
      <dgm:spPr/>
      <dgm:t>
        <a:bodyPr/>
        <a:lstStyle/>
        <a:p>
          <a:pPr rtl="0" eaLnBrk="1" latinLnBrk="0" hangingPunct="1"/>
          <a:r>
            <a:rPr lang="cs-CZ"/>
            <a:t>Zákaz činnosti spočívající v poskytování zdravotních služeb (soudní)</a:t>
          </a:r>
          <a:endParaRPr lang="cs-CZ"/>
        </a:p>
      </dgm:t>
    </dgm:pt>
    <dgm:pt modelId="{3762FEB2-C1FD-4EC2-BA1E-9EB0E0E1C64B}" type="parTrans" cxnId="{25D127E0-ADBA-4EE1-A254-60BAE18B978C}">
      <dgm:prSet/>
      <dgm:spPr/>
      <dgm:t>
        <a:bodyPr/>
        <a:lstStyle/>
        <a:p>
          <a:endParaRPr lang="cs-CZ"/>
        </a:p>
      </dgm:t>
    </dgm:pt>
    <dgm:pt modelId="{E171AF7F-7D03-49C0-9AB3-0DF535D48DCA}" type="sibTrans" cxnId="{25D127E0-ADBA-4EE1-A254-60BAE18B978C}">
      <dgm:prSet/>
      <dgm:spPr/>
      <dgm:t>
        <a:bodyPr/>
        <a:lstStyle/>
        <a:p>
          <a:endParaRPr lang="cs-CZ"/>
        </a:p>
      </dgm:t>
    </dgm:pt>
    <dgm:pt modelId="{0F3B78D5-EEC8-417D-A7C6-0F7EA2896FCB}">
      <dgm:prSet/>
      <dgm:spPr/>
      <dgm:t>
        <a:bodyPr/>
        <a:lstStyle/>
        <a:p>
          <a:pPr rtl="0" eaLnBrk="1" latinLnBrk="0" hangingPunct="1"/>
          <a:r>
            <a:rPr lang="cs-CZ"/>
            <a:t>Poskytovatel závažným způsobem nebo opakovaně porušil povinnost stanovenou pro poskytování zdravotních služeb</a:t>
          </a:r>
          <a:endParaRPr lang="cs-CZ"/>
        </a:p>
      </dgm:t>
    </dgm:pt>
    <dgm:pt modelId="{E9C41D84-273A-46C2-B91C-8BA2D38874DE}" type="parTrans" cxnId="{BBAD886C-CD23-4171-B110-38572065CF65}">
      <dgm:prSet/>
      <dgm:spPr/>
      <dgm:t>
        <a:bodyPr/>
        <a:lstStyle/>
        <a:p>
          <a:endParaRPr lang="cs-CZ"/>
        </a:p>
      </dgm:t>
    </dgm:pt>
    <dgm:pt modelId="{A277BE25-35A5-4A52-8D97-65977A62F510}" type="sibTrans" cxnId="{BBAD886C-CD23-4171-B110-38572065CF65}">
      <dgm:prSet/>
      <dgm:spPr/>
      <dgm:t>
        <a:bodyPr/>
        <a:lstStyle/>
        <a:p>
          <a:endParaRPr lang="cs-CZ"/>
        </a:p>
      </dgm:t>
    </dgm:pt>
    <dgm:pt modelId="{333D2C78-3F19-4678-9883-2F9461B4CDC1}">
      <dgm:prSet/>
      <dgm:spPr/>
      <dgm:t>
        <a:bodyPr/>
        <a:lstStyle/>
        <a:p>
          <a:pPr rtl="0" eaLnBrk="1" latinLnBrk="0" hangingPunct="1"/>
          <a:r>
            <a:rPr lang="cs-CZ"/>
            <a:t>Správní odejmutí oprávnění pokud poskytovatel přestal splňovat podmínky</a:t>
          </a:r>
          <a:endParaRPr lang="cs-CZ"/>
        </a:p>
      </dgm:t>
    </dgm:pt>
    <dgm:pt modelId="{6A58668C-9086-4EDB-8FCB-A797A296B989}" type="parTrans" cxnId="{EAEC7205-E5B3-4247-B846-69FC7B965C45}">
      <dgm:prSet/>
      <dgm:spPr/>
      <dgm:t>
        <a:bodyPr/>
        <a:lstStyle/>
        <a:p>
          <a:endParaRPr lang="cs-CZ"/>
        </a:p>
      </dgm:t>
    </dgm:pt>
    <dgm:pt modelId="{DDA50854-18C0-4A1A-BD87-A5E86E5B03ED}" type="sibTrans" cxnId="{EAEC7205-E5B3-4247-B846-69FC7B965C45}">
      <dgm:prSet/>
      <dgm:spPr/>
      <dgm:t>
        <a:bodyPr/>
        <a:lstStyle/>
        <a:p>
          <a:endParaRPr lang="cs-CZ"/>
        </a:p>
      </dgm:t>
    </dgm:pt>
    <dgm:pt modelId="{850090B3-2AB3-41BD-8AF1-0A5336C50A88}">
      <dgm:prSet/>
      <dgm:spPr/>
      <dgm:t>
        <a:bodyPr/>
        <a:lstStyle/>
        <a:p>
          <a:pPr rtl="0" eaLnBrk="1" latinLnBrk="0" hangingPunct="1"/>
          <a:r>
            <a:rPr lang="cs-CZ"/>
            <a:t>Insolvence poskytovatele</a:t>
          </a:r>
          <a:endParaRPr lang="cs-CZ"/>
        </a:p>
      </dgm:t>
    </dgm:pt>
    <dgm:pt modelId="{2869753B-8DE9-4DA6-BA1E-05C2FCFE204A}" type="parTrans" cxnId="{E6FD12DB-6ACD-4842-9D36-BFA5DA1B7989}">
      <dgm:prSet/>
      <dgm:spPr/>
      <dgm:t>
        <a:bodyPr/>
        <a:lstStyle/>
        <a:p>
          <a:endParaRPr lang="cs-CZ"/>
        </a:p>
      </dgm:t>
    </dgm:pt>
    <dgm:pt modelId="{78370F83-F450-4986-BF0E-A159A447A9A4}" type="sibTrans" cxnId="{E6FD12DB-6ACD-4842-9D36-BFA5DA1B7989}">
      <dgm:prSet/>
      <dgm:spPr/>
      <dgm:t>
        <a:bodyPr/>
        <a:lstStyle/>
        <a:p>
          <a:endParaRPr lang="cs-CZ"/>
        </a:p>
      </dgm:t>
    </dgm:pt>
    <dgm:pt modelId="{9D1ED35F-3107-415E-B2C3-667ACC4CE8CC}">
      <dgm:prSet/>
      <dgm:spPr/>
      <dgm:t>
        <a:bodyPr/>
        <a:lstStyle/>
        <a:p>
          <a:pPr rtl="0" eaLnBrk="1" latinLnBrk="0" hangingPunct="1"/>
          <a:r>
            <a:rPr lang="cs-CZ"/>
            <a:t>Nsplnil povinnost odstranit zjištěné nedostatky ve stanovené lhůtě</a:t>
          </a:r>
          <a:r>
            <a:rPr lang="pl-PL"/>
            <a:t>ne</a:t>
          </a:r>
          <a:endParaRPr lang="cs-CZ"/>
        </a:p>
      </dgm:t>
    </dgm:pt>
    <dgm:pt modelId="{DE1E319D-90D8-424F-8B46-414EAC78DB93}" type="parTrans" cxnId="{F8F2C3AE-833F-41B4-BBF2-22F47A841CC1}">
      <dgm:prSet/>
      <dgm:spPr/>
      <dgm:t>
        <a:bodyPr/>
        <a:lstStyle/>
        <a:p>
          <a:endParaRPr lang="cs-CZ"/>
        </a:p>
      </dgm:t>
    </dgm:pt>
    <dgm:pt modelId="{0DB27FAA-4AAF-4CE5-8D4A-A7D404FFEB52}" type="sibTrans" cxnId="{F8F2C3AE-833F-41B4-BBF2-22F47A841CC1}">
      <dgm:prSet/>
      <dgm:spPr/>
      <dgm:t>
        <a:bodyPr/>
        <a:lstStyle/>
        <a:p>
          <a:endParaRPr lang="cs-CZ"/>
        </a:p>
      </dgm:t>
    </dgm:pt>
    <dgm:pt modelId="{C429782B-6D56-4DB9-8039-D2FAA52A9F7D}">
      <dgm:prSet/>
      <dgm:spPr/>
      <dgm:t>
        <a:bodyPr/>
        <a:lstStyle/>
        <a:p>
          <a:pPr rtl="0" eaLnBrk="1" latinLnBrk="0" hangingPunct="1"/>
          <a:r>
            <a:rPr lang="pl-PL"/>
            <a:t>Nevede zdravotnickou dokumentaci nebo ji vede v rozporu se zákonem</a:t>
          </a:r>
          <a:endParaRPr lang="cs-CZ"/>
        </a:p>
      </dgm:t>
    </dgm:pt>
    <dgm:pt modelId="{00BB0FA3-9F73-4856-AB70-746961089DCB}" type="parTrans" cxnId="{BCC420C3-9A5B-47F5-A499-AF22A0015258}">
      <dgm:prSet/>
      <dgm:spPr/>
      <dgm:t>
        <a:bodyPr/>
        <a:lstStyle/>
        <a:p>
          <a:endParaRPr lang="cs-CZ"/>
        </a:p>
      </dgm:t>
    </dgm:pt>
    <dgm:pt modelId="{E7707E44-EB46-4B34-887B-A6285C8C0B61}" type="sibTrans" cxnId="{BCC420C3-9A5B-47F5-A499-AF22A0015258}">
      <dgm:prSet/>
      <dgm:spPr/>
      <dgm:t>
        <a:bodyPr/>
        <a:lstStyle/>
        <a:p>
          <a:endParaRPr lang="cs-CZ"/>
        </a:p>
      </dgm:t>
    </dgm:pt>
    <dgm:pt modelId="{02E14576-5DDC-49E8-92D7-A159EA495535}">
      <dgm:prSet/>
      <dgm:spPr/>
      <dgm:t>
        <a:bodyPr/>
        <a:lstStyle/>
        <a:p>
          <a:pPr rtl="0" eaLnBrk="1" latinLnBrk="0" hangingPunct="1"/>
          <a:r>
            <a:rPr lang="cs-CZ"/>
            <a:t>Neodvádí zdravotní a sociální zabezpečení</a:t>
          </a:r>
          <a:endParaRPr lang="cs-CZ"/>
        </a:p>
      </dgm:t>
    </dgm:pt>
    <dgm:pt modelId="{5D84A86C-2AC6-450E-924E-91B772A89628}" type="parTrans" cxnId="{1B7691C0-E8E4-41F6-AB1A-35A7B174A7C0}">
      <dgm:prSet/>
      <dgm:spPr/>
      <dgm:t>
        <a:bodyPr/>
        <a:lstStyle/>
        <a:p>
          <a:endParaRPr lang="cs-CZ"/>
        </a:p>
      </dgm:t>
    </dgm:pt>
    <dgm:pt modelId="{C2EFC329-1B4C-4772-B80F-DFBEF056FB1D}" type="sibTrans" cxnId="{1B7691C0-E8E4-41F6-AB1A-35A7B174A7C0}">
      <dgm:prSet/>
      <dgm:spPr/>
      <dgm:t>
        <a:bodyPr/>
        <a:lstStyle/>
        <a:p>
          <a:endParaRPr lang="cs-CZ"/>
        </a:p>
      </dgm:t>
    </dgm:pt>
    <dgm:pt modelId="{2A264A47-6A90-4899-B3A4-ED90EA8F7AC8}">
      <dgm:prSet/>
      <dgm:spPr/>
      <dgm:t>
        <a:bodyPr/>
        <a:lstStyle/>
        <a:p>
          <a:pPr rtl="0" eaLnBrk="1" latinLnBrk="0" hangingPunct="1"/>
          <a:r>
            <a:rPr lang="cs-CZ"/>
            <a:t>Zdravotní služby pod vlivem alkoholu nebo jiné návykové látky,</a:t>
          </a:r>
          <a:endParaRPr lang="cs-CZ"/>
        </a:p>
      </dgm:t>
    </dgm:pt>
    <dgm:pt modelId="{51861285-26DD-413D-9670-1F2A3B86F2BA}" type="parTrans" cxnId="{12256766-473A-40DE-B155-DC0A260F1951}">
      <dgm:prSet/>
      <dgm:spPr/>
      <dgm:t>
        <a:bodyPr/>
        <a:lstStyle/>
        <a:p>
          <a:endParaRPr lang="cs-CZ"/>
        </a:p>
      </dgm:t>
    </dgm:pt>
    <dgm:pt modelId="{94305CA6-5350-4F27-908A-278C33343F93}" type="sibTrans" cxnId="{12256766-473A-40DE-B155-DC0A260F1951}">
      <dgm:prSet/>
      <dgm:spPr/>
      <dgm:t>
        <a:bodyPr/>
        <a:lstStyle/>
        <a:p>
          <a:endParaRPr lang="cs-CZ"/>
        </a:p>
      </dgm:t>
    </dgm:pt>
    <dgm:pt modelId="{BF7A62CD-48FA-4803-B956-0864BD550340}">
      <dgm:prSet/>
      <dgm:spPr/>
      <dgm:t>
        <a:bodyPr/>
        <a:lstStyle/>
        <a:p>
          <a:pPr rtl="0" eaLnBrk="1" latinLnBrk="0" hangingPunct="1"/>
          <a:r>
            <a:rPr lang="cs-CZ"/>
            <a:t>Poskytoval zdravotní služby prostřednictvím osoby, která není způsobilá k výkonu zdravotnického povolání</a:t>
          </a:r>
          <a:endParaRPr lang="cs-CZ"/>
        </a:p>
      </dgm:t>
    </dgm:pt>
    <dgm:pt modelId="{19749545-9B34-4624-A0E1-1BE8E05EDD42}" type="parTrans" cxnId="{49E40539-A53D-4FF9-A41D-30A445C188F6}">
      <dgm:prSet/>
      <dgm:spPr/>
      <dgm:t>
        <a:bodyPr/>
        <a:lstStyle/>
        <a:p>
          <a:endParaRPr lang="cs-CZ"/>
        </a:p>
      </dgm:t>
    </dgm:pt>
    <dgm:pt modelId="{12EEEB56-2CC9-40D7-AF0B-EDAD8758A40C}" type="sibTrans" cxnId="{49E40539-A53D-4FF9-A41D-30A445C188F6}">
      <dgm:prSet/>
      <dgm:spPr/>
      <dgm:t>
        <a:bodyPr/>
        <a:lstStyle/>
        <a:p>
          <a:endParaRPr lang="cs-CZ"/>
        </a:p>
      </dgm:t>
    </dgm:pt>
    <dgm:pt modelId="{768342D9-D311-4BFE-9C63-91933FCE61B8}" type="pres">
      <dgm:prSet presAssocID="{6F85CFA9-4FFE-4B4A-8430-48B1424352F3}" presName="linear" presStyleCnt="0">
        <dgm:presLayoutVars>
          <dgm:animLvl val="lvl"/>
          <dgm:resizeHandles val="exact"/>
        </dgm:presLayoutVars>
      </dgm:prSet>
      <dgm:spPr/>
    </dgm:pt>
    <dgm:pt modelId="{2A2BD13E-79EA-4A88-88B6-2391E1C551A3}" type="pres">
      <dgm:prSet presAssocID="{D564A15B-F7B3-4125-9FE7-A163DDEF46DD}" presName="parentText" presStyleLbl="node1" presStyleIdx="0" presStyleCnt="9">
        <dgm:presLayoutVars>
          <dgm:chMax val="0"/>
          <dgm:bulletEnabled val="1"/>
        </dgm:presLayoutVars>
      </dgm:prSet>
      <dgm:spPr/>
    </dgm:pt>
    <dgm:pt modelId="{99D13D74-208B-415A-8B0C-C7FCBF69BC92}" type="pres">
      <dgm:prSet presAssocID="{E171AF7F-7D03-49C0-9AB3-0DF535D48DCA}" presName="spacer" presStyleCnt="0"/>
      <dgm:spPr/>
    </dgm:pt>
    <dgm:pt modelId="{903EC929-D915-4045-992B-24E01533E394}" type="pres">
      <dgm:prSet presAssocID="{0F3B78D5-EEC8-417D-A7C6-0F7EA2896FCB}" presName="parentText" presStyleLbl="node1" presStyleIdx="1" presStyleCnt="9">
        <dgm:presLayoutVars>
          <dgm:chMax val="0"/>
          <dgm:bulletEnabled val="1"/>
        </dgm:presLayoutVars>
      </dgm:prSet>
      <dgm:spPr/>
    </dgm:pt>
    <dgm:pt modelId="{B3E774F5-5AC6-4AAF-BCB1-A3B65E341EFE}" type="pres">
      <dgm:prSet presAssocID="{A277BE25-35A5-4A52-8D97-65977A62F510}" presName="spacer" presStyleCnt="0"/>
      <dgm:spPr/>
    </dgm:pt>
    <dgm:pt modelId="{FEC9A871-4C75-4EEA-8998-3C25A78859D8}" type="pres">
      <dgm:prSet presAssocID="{333D2C78-3F19-4678-9883-2F9461B4CDC1}" presName="parentText" presStyleLbl="node1" presStyleIdx="2" presStyleCnt="9">
        <dgm:presLayoutVars>
          <dgm:chMax val="0"/>
          <dgm:bulletEnabled val="1"/>
        </dgm:presLayoutVars>
      </dgm:prSet>
      <dgm:spPr/>
    </dgm:pt>
    <dgm:pt modelId="{E7F5A006-0905-4FF1-A78E-7422010E2C9B}" type="pres">
      <dgm:prSet presAssocID="{DDA50854-18C0-4A1A-BD87-A5E86E5B03ED}" presName="spacer" presStyleCnt="0"/>
      <dgm:spPr/>
    </dgm:pt>
    <dgm:pt modelId="{A3BD18A6-4B77-4BDC-9C24-8F2B50DE1C7B}" type="pres">
      <dgm:prSet presAssocID="{850090B3-2AB3-41BD-8AF1-0A5336C50A88}" presName="parentText" presStyleLbl="node1" presStyleIdx="3" presStyleCnt="9">
        <dgm:presLayoutVars>
          <dgm:chMax val="0"/>
          <dgm:bulletEnabled val="1"/>
        </dgm:presLayoutVars>
      </dgm:prSet>
      <dgm:spPr/>
    </dgm:pt>
    <dgm:pt modelId="{69DE0E1A-B74F-4042-BFC7-794CF50668CC}" type="pres">
      <dgm:prSet presAssocID="{78370F83-F450-4986-BF0E-A159A447A9A4}" presName="spacer" presStyleCnt="0"/>
      <dgm:spPr/>
    </dgm:pt>
    <dgm:pt modelId="{4303C7EE-6F55-4B6C-9E52-11A965C30071}" type="pres">
      <dgm:prSet presAssocID="{9D1ED35F-3107-415E-B2C3-667ACC4CE8CC}" presName="parentText" presStyleLbl="node1" presStyleIdx="4" presStyleCnt="9">
        <dgm:presLayoutVars>
          <dgm:chMax val="0"/>
          <dgm:bulletEnabled val="1"/>
        </dgm:presLayoutVars>
      </dgm:prSet>
      <dgm:spPr/>
    </dgm:pt>
    <dgm:pt modelId="{F3415467-0217-40E7-859C-DBA3B2308BF2}" type="pres">
      <dgm:prSet presAssocID="{0DB27FAA-4AAF-4CE5-8D4A-A7D404FFEB52}" presName="spacer" presStyleCnt="0"/>
      <dgm:spPr/>
    </dgm:pt>
    <dgm:pt modelId="{88E6BBC7-86B8-4BD8-9BF1-EB31ABBBC599}" type="pres">
      <dgm:prSet presAssocID="{C429782B-6D56-4DB9-8039-D2FAA52A9F7D}" presName="parentText" presStyleLbl="node1" presStyleIdx="5" presStyleCnt="9">
        <dgm:presLayoutVars>
          <dgm:chMax val="0"/>
          <dgm:bulletEnabled val="1"/>
        </dgm:presLayoutVars>
      </dgm:prSet>
      <dgm:spPr/>
    </dgm:pt>
    <dgm:pt modelId="{2631750F-3718-4838-93E8-69C5D2055561}" type="pres">
      <dgm:prSet presAssocID="{E7707E44-EB46-4B34-887B-A6285C8C0B61}" presName="spacer" presStyleCnt="0"/>
      <dgm:spPr/>
    </dgm:pt>
    <dgm:pt modelId="{FACB21D0-3A58-4389-AC31-B24F7FEF9717}" type="pres">
      <dgm:prSet presAssocID="{02E14576-5DDC-49E8-92D7-A159EA495535}" presName="parentText" presStyleLbl="node1" presStyleIdx="6" presStyleCnt="9">
        <dgm:presLayoutVars>
          <dgm:chMax val="0"/>
          <dgm:bulletEnabled val="1"/>
        </dgm:presLayoutVars>
      </dgm:prSet>
      <dgm:spPr/>
    </dgm:pt>
    <dgm:pt modelId="{933E730A-A229-4D54-B62D-4E4AB57D1911}" type="pres">
      <dgm:prSet presAssocID="{C2EFC329-1B4C-4772-B80F-DFBEF056FB1D}" presName="spacer" presStyleCnt="0"/>
      <dgm:spPr/>
    </dgm:pt>
    <dgm:pt modelId="{3A52BD50-E02D-4ED8-940B-D43BA4CF73BA}" type="pres">
      <dgm:prSet presAssocID="{2A264A47-6A90-4899-B3A4-ED90EA8F7AC8}" presName="parentText" presStyleLbl="node1" presStyleIdx="7" presStyleCnt="9">
        <dgm:presLayoutVars>
          <dgm:chMax val="0"/>
          <dgm:bulletEnabled val="1"/>
        </dgm:presLayoutVars>
      </dgm:prSet>
      <dgm:spPr/>
    </dgm:pt>
    <dgm:pt modelId="{C6FC3342-2E83-4152-B313-E708AF108DB2}" type="pres">
      <dgm:prSet presAssocID="{94305CA6-5350-4F27-908A-278C33343F93}" presName="spacer" presStyleCnt="0"/>
      <dgm:spPr/>
    </dgm:pt>
    <dgm:pt modelId="{340134CA-8BD8-4B4B-9514-717E98A4F996}" type="pres">
      <dgm:prSet presAssocID="{BF7A62CD-48FA-4803-B956-0864BD550340}" presName="parentText" presStyleLbl="node1" presStyleIdx="8" presStyleCnt="9">
        <dgm:presLayoutVars>
          <dgm:chMax val="0"/>
          <dgm:bulletEnabled val="1"/>
        </dgm:presLayoutVars>
      </dgm:prSet>
      <dgm:spPr/>
    </dgm:pt>
  </dgm:ptLst>
  <dgm:cxnLst>
    <dgm:cxn modelId="{F5B3A33B-6B2D-4340-8DD4-9CC575635133}" type="presOf" srcId="{9D1ED35F-3107-415E-B2C3-667ACC4CE8CC}" destId="{4303C7EE-6F55-4B6C-9E52-11A965C30071}" srcOrd="0" destOrd="0" presId="urn:microsoft.com/office/officeart/2005/8/layout/vList2"/>
    <dgm:cxn modelId="{25D127E0-ADBA-4EE1-A254-60BAE18B978C}" srcId="{6F85CFA9-4FFE-4B4A-8430-48B1424352F3}" destId="{D564A15B-F7B3-4125-9FE7-A163DDEF46DD}" srcOrd="0" destOrd="0" parTransId="{3762FEB2-C1FD-4EC2-BA1E-9EB0E0E1C64B}" sibTransId="{E171AF7F-7D03-49C0-9AB3-0DF535D48DCA}"/>
    <dgm:cxn modelId="{E6FD12DB-6ACD-4842-9D36-BFA5DA1B7989}" srcId="{6F85CFA9-4FFE-4B4A-8430-48B1424352F3}" destId="{850090B3-2AB3-41BD-8AF1-0A5336C50A88}" srcOrd="3" destOrd="0" parTransId="{2869753B-8DE9-4DA6-BA1E-05C2FCFE204A}" sibTransId="{78370F83-F450-4986-BF0E-A159A447A9A4}"/>
    <dgm:cxn modelId="{BBAD886C-CD23-4171-B110-38572065CF65}" srcId="{6F85CFA9-4FFE-4B4A-8430-48B1424352F3}" destId="{0F3B78D5-EEC8-417D-A7C6-0F7EA2896FCB}" srcOrd="1" destOrd="0" parTransId="{E9C41D84-273A-46C2-B91C-8BA2D38874DE}" sibTransId="{A277BE25-35A5-4A52-8D97-65977A62F510}"/>
    <dgm:cxn modelId="{E3FA9917-0877-4055-82D3-9F89AB68E062}" type="presOf" srcId="{BF7A62CD-48FA-4803-B956-0864BD550340}" destId="{340134CA-8BD8-4B4B-9514-717E98A4F996}" srcOrd="0" destOrd="0" presId="urn:microsoft.com/office/officeart/2005/8/layout/vList2"/>
    <dgm:cxn modelId="{107DDDC9-B75A-47C5-AA81-0FC517E6809A}" type="presOf" srcId="{D564A15B-F7B3-4125-9FE7-A163DDEF46DD}" destId="{2A2BD13E-79EA-4A88-88B6-2391E1C551A3}" srcOrd="0" destOrd="0" presId="urn:microsoft.com/office/officeart/2005/8/layout/vList2"/>
    <dgm:cxn modelId="{89770FE7-8285-48CC-8190-488E8D8BD508}" type="presOf" srcId="{2A264A47-6A90-4899-B3A4-ED90EA8F7AC8}" destId="{3A52BD50-E02D-4ED8-940B-D43BA4CF73BA}" srcOrd="0" destOrd="0" presId="urn:microsoft.com/office/officeart/2005/8/layout/vList2"/>
    <dgm:cxn modelId="{12256766-473A-40DE-B155-DC0A260F1951}" srcId="{6F85CFA9-4FFE-4B4A-8430-48B1424352F3}" destId="{2A264A47-6A90-4899-B3A4-ED90EA8F7AC8}" srcOrd="7" destOrd="0" parTransId="{51861285-26DD-413D-9670-1F2A3B86F2BA}" sibTransId="{94305CA6-5350-4F27-908A-278C33343F93}"/>
    <dgm:cxn modelId="{49E40539-A53D-4FF9-A41D-30A445C188F6}" srcId="{6F85CFA9-4FFE-4B4A-8430-48B1424352F3}" destId="{BF7A62CD-48FA-4803-B956-0864BD550340}" srcOrd="8" destOrd="0" parTransId="{19749545-9B34-4624-A0E1-1BE8E05EDD42}" sibTransId="{12EEEB56-2CC9-40D7-AF0B-EDAD8758A40C}"/>
    <dgm:cxn modelId="{3B9D3E2B-770D-4194-A445-D37DCE70347C}" type="presOf" srcId="{02E14576-5DDC-49E8-92D7-A159EA495535}" destId="{FACB21D0-3A58-4389-AC31-B24F7FEF9717}" srcOrd="0" destOrd="0" presId="urn:microsoft.com/office/officeart/2005/8/layout/vList2"/>
    <dgm:cxn modelId="{93880B5D-DB1E-4B8A-9F1E-B05D134EA6DE}" type="presOf" srcId="{6F85CFA9-4FFE-4B4A-8430-48B1424352F3}" destId="{768342D9-D311-4BFE-9C63-91933FCE61B8}" srcOrd="0" destOrd="0" presId="urn:microsoft.com/office/officeart/2005/8/layout/vList2"/>
    <dgm:cxn modelId="{EAEC7205-E5B3-4247-B846-69FC7B965C45}" srcId="{6F85CFA9-4FFE-4B4A-8430-48B1424352F3}" destId="{333D2C78-3F19-4678-9883-2F9461B4CDC1}" srcOrd="2" destOrd="0" parTransId="{6A58668C-9086-4EDB-8FCB-A797A296B989}" sibTransId="{DDA50854-18C0-4A1A-BD87-A5E86E5B03ED}"/>
    <dgm:cxn modelId="{291C74C3-D3ED-4FC5-AEA4-5D5645CB16E8}" type="presOf" srcId="{0F3B78D5-EEC8-417D-A7C6-0F7EA2896FCB}" destId="{903EC929-D915-4045-992B-24E01533E394}" srcOrd="0" destOrd="0" presId="urn:microsoft.com/office/officeart/2005/8/layout/vList2"/>
    <dgm:cxn modelId="{F8F2C3AE-833F-41B4-BBF2-22F47A841CC1}" srcId="{6F85CFA9-4FFE-4B4A-8430-48B1424352F3}" destId="{9D1ED35F-3107-415E-B2C3-667ACC4CE8CC}" srcOrd="4" destOrd="0" parTransId="{DE1E319D-90D8-424F-8B46-414EAC78DB93}" sibTransId="{0DB27FAA-4AAF-4CE5-8D4A-A7D404FFEB52}"/>
    <dgm:cxn modelId="{567B38E5-67F3-42B4-84CF-AD9006A26AE4}" type="presOf" srcId="{850090B3-2AB3-41BD-8AF1-0A5336C50A88}" destId="{A3BD18A6-4B77-4BDC-9C24-8F2B50DE1C7B}" srcOrd="0" destOrd="0" presId="urn:microsoft.com/office/officeart/2005/8/layout/vList2"/>
    <dgm:cxn modelId="{BCC420C3-9A5B-47F5-A499-AF22A0015258}" srcId="{6F85CFA9-4FFE-4B4A-8430-48B1424352F3}" destId="{C429782B-6D56-4DB9-8039-D2FAA52A9F7D}" srcOrd="5" destOrd="0" parTransId="{00BB0FA3-9F73-4856-AB70-746961089DCB}" sibTransId="{E7707E44-EB46-4B34-887B-A6285C8C0B61}"/>
    <dgm:cxn modelId="{ED3A7714-D500-42C3-9A21-6C1B1D24D198}" type="presOf" srcId="{C429782B-6D56-4DB9-8039-D2FAA52A9F7D}" destId="{88E6BBC7-86B8-4BD8-9BF1-EB31ABBBC599}" srcOrd="0" destOrd="0" presId="urn:microsoft.com/office/officeart/2005/8/layout/vList2"/>
    <dgm:cxn modelId="{4802FEB3-6E1B-4586-BE6D-D991BE48C7DC}" type="presOf" srcId="{333D2C78-3F19-4678-9883-2F9461B4CDC1}" destId="{FEC9A871-4C75-4EEA-8998-3C25A78859D8}" srcOrd="0" destOrd="0" presId="urn:microsoft.com/office/officeart/2005/8/layout/vList2"/>
    <dgm:cxn modelId="{1B7691C0-E8E4-41F6-AB1A-35A7B174A7C0}" srcId="{6F85CFA9-4FFE-4B4A-8430-48B1424352F3}" destId="{02E14576-5DDC-49E8-92D7-A159EA495535}" srcOrd="6" destOrd="0" parTransId="{5D84A86C-2AC6-450E-924E-91B772A89628}" sibTransId="{C2EFC329-1B4C-4772-B80F-DFBEF056FB1D}"/>
    <dgm:cxn modelId="{7BCDED7B-C610-481E-AF55-EC114BEAC701}" type="presParOf" srcId="{768342D9-D311-4BFE-9C63-91933FCE61B8}" destId="{2A2BD13E-79EA-4A88-88B6-2391E1C551A3}" srcOrd="0" destOrd="0" presId="urn:microsoft.com/office/officeart/2005/8/layout/vList2"/>
    <dgm:cxn modelId="{1C0275DA-2EEB-4988-9D40-645DE4A1B585}" type="presParOf" srcId="{768342D9-D311-4BFE-9C63-91933FCE61B8}" destId="{99D13D74-208B-415A-8B0C-C7FCBF69BC92}" srcOrd="1" destOrd="0" presId="urn:microsoft.com/office/officeart/2005/8/layout/vList2"/>
    <dgm:cxn modelId="{A89D0B9F-A7D4-4B27-ABE4-41BCB94665C5}" type="presParOf" srcId="{768342D9-D311-4BFE-9C63-91933FCE61B8}" destId="{903EC929-D915-4045-992B-24E01533E394}" srcOrd="2" destOrd="0" presId="urn:microsoft.com/office/officeart/2005/8/layout/vList2"/>
    <dgm:cxn modelId="{6C30FD4B-9293-462F-BDE0-2F61A2D759A4}" type="presParOf" srcId="{768342D9-D311-4BFE-9C63-91933FCE61B8}" destId="{B3E774F5-5AC6-4AAF-BCB1-A3B65E341EFE}" srcOrd="3" destOrd="0" presId="urn:microsoft.com/office/officeart/2005/8/layout/vList2"/>
    <dgm:cxn modelId="{05CEF696-E542-426D-9988-9AEE3FB792C7}" type="presParOf" srcId="{768342D9-D311-4BFE-9C63-91933FCE61B8}" destId="{FEC9A871-4C75-4EEA-8998-3C25A78859D8}" srcOrd="4" destOrd="0" presId="urn:microsoft.com/office/officeart/2005/8/layout/vList2"/>
    <dgm:cxn modelId="{4C8D2C03-9867-45C4-9366-FE88B8FB926A}" type="presParOf" srcId="{768342D9-D311-4BFE-9C63-91933FCE61B8}" destId="{E7F5A006-0905-4FF1-A78E-7422010E2C9B}" srcOrd="5" destOrd="0" presId="urn:microsoft.com/office/officeart/2005/8/layout/vList2"/>
    <dgm:cxn modelId="{07462D2C-4E02-43E9-A520-155A647521DE}" type="presParOf" srcId="{768342D9-D311-4BFE-9C63-91933FCE61B8}" destId="{A3BD18A6-4B77-4BDC-9C24-8F2B50DE1C7B}" srcOrd="6" destOrd="0" presId="urn:microsoft.com/office/officeart/2005/8/layout/vList2"/>
    <dgm:cxn modelId="{B86CB0E1-D4D4-405E-B62B-60A404BCD362}" type="presParOf" srcId="{768342D9-D311-4BFE-9C63-91933FCE61B8}" destId="{69DE0E1A-B74F-4042-BFC7-794CF50668CC}" srcOrd="7" destOrd="0" presId="urn:microsoft.com/office/officeart/2005/8/layout/vList2"/>
    <dgm:cxn modelId="{FD203DF0-6519-41D0-84A1-0E5E3B5551B9}" type="presParOf" srcId="{768342D9-D311-4BFE-9C63-91933FCE61B8}" destId="{4303C7EE-6F55-4B6C-9E52-11A965C30071}" srcOrd="8" destOrd="0" presId="urn:microsoft.com/office/officeart/2005/8/layout/vList2"/>
    <dgm:cxn modelId="{2E4315E7-64AE-4EA7-865F-A88A034B226A}" type="presParOf" srcId="{768342D9-D311-4BFE-9C63-91933FCE61B8}" destId="{F3415467-0217-40E7-859C-DBA3B2308BF2}" srcOrd="9" destOrd="0" presId="urn:microsoft.com/office/officeart/2005/8/layout/vList2"/>
    <dgm:cxn modelId="{3B71B1F6-AA48-4D3C-A483-7D0E4B5AEA64}" type="presParOf" srcId="{768342D9-D311-4BFE-9C63-91933FCE61B8}" destId="{88E6BBC7-86B8-4BD8-9BF1-EB31ABBBC599}" srcOrd="10" destOrd="0" presId="urn:microsoft.com/office/officeart/2005/8/layout/vList2"/>
    <dgm:cxn modelId="{D3439BD6-3D01-4F3F-88E0-F8406D1F710A}" type="presParOf" srcId="{768342D9-D311-4BFE-9C63-91933FCE61B8}" destId="{2631750F-3718-4838-93E8-69C5D2055561}" srcOrd="11" destOrd="0" presId="urn:microsoft.com/office/officeart/2005/8/layout/vList2"/>
    <dgm:cxn modelId="{071D1808-F4A7-4236-BD37-5B94C0FFE4D9}" type="presParOf" srcId="{768342D9-D311-4BFE-9C63-91933FCE61B8}" destId="{FACB21D0-3A58-4389-AC31-B24F7FEF9717}" srcOrd="12" destOrd="0" presId="urn:microsoft.com/office/officeart/2005/8/layout/vList2"/>
    <dgm:cxn modelId="{E5677603-BB01-45EE-A872-0C7D74CA9B5C}" type="presParOf" srcId="{768342D9-D311-4BFE-9C63-91933FCE61B8}" destId="{933E730A-A229-4D54-B62D-4E4AB57D1911}" srcOrd="13" destOrd="0" presId="urn:microsoft.com/office/officeart/2005/8/layout/vList2"/>
    <dgm:cxn modelId="{42B158F8-227C-47BC-9ADE-62B019DBE553}" type="presParOf" srcId="{768342D9-D311-4BFE-9C63-91933FCE61B8}" destId="{3A52BD50-E02D-4ED8-940B-D43BA4CF73BA}" srcOrd="14" destOrd="0" presId="urn:microsoft.com/office/officeart/2005/8/layout/vList2"/>
    <dgm:cxn modelId="{8B321DEE-7F85-4A45-AB84-5A6B2E5C84E1}" type="presParOf" srcId="{768342D9-D311-4BFE-9C63-91933FCE61B8}" destId="{C6FC3342-2E83-4152-B313-E708AF108DB2}" srcOrd="15" destOrd="0" presId="urn:microsoft.com/office/officeart/2005/8/layout/vList2"/>
    <dgm:cxn modelId="{E4531670-2230-4D34-A137-0A163EA935C2}" type="presParOf" srcId="{768342D9-D311-4BFE-9C63-91933FCE61B8}" destId="{340134CA-8BD8-4B4B-9514-717E98A4F996}"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6CDDF00-A42E-4D3A-BB07-68B9C0BFC703}" type="doc">
      <dgm:prSet loTypeId="urn:microsoft.com/office/officeart/2005/8/layout/cycle8" loCatId="cycle" qsTypeId="urn:microsoft.com/office/officeart/2005/8/quickstyle/simple1" qsCatId="simple" csTypeId="urn:microsoft.com/office/officeart/2005/8/colors/accent1_2" csCatId="accent1" phldr="1"/>
      <dgm:spPr/>
    </dgm:pt>
    <dgm:pt modelId="{AA7E8AB5-1BF0-49FE-A5EF-CA4C9B4283C4}">
      <dgm:prSet phldrT="[Text]"/>
      <dgm:spPr/>
      <dgm:t>
        <a:bodyPr/>
        <a:lstStyle/>
        <a:p>
          <a:r>
            <a:rPr lang="cs-CZ" dirty="0"/>
            <a:t>Personální politika</a:t>
          </a:r>
        </a:p>
      </dgm:t>
    </dgm:pt>
    <dgm:pt modelId="{432A91DA-FB45-4CFC-9A46-C30C2A4CDAF8}" type="parTrans" cxnId="{AB4D12A8-BC67-419C-9A5C-0D18E0A125A1}">
      <dgm:prSet/>
      <dgm:spPr/>
      <dgm:t>
        <a:bodyPr/>
        <a:lstStyle/>
        <a:p>
          <a:endParaRPr lang="cs-CZ"/>
        </a:p>
      </dgm:t>
    </dgm:pt>
    <dgm:pt modelId="{29AAC1D6-FC3C-476A-B3B6-78D5B44BEAE9}" type="sibTrans" cxnId="{AB4D12A8-BC67-419C-9A5C-0D18E0A125A1}">
      <dgm:prSet/>
      <dgm:spPr/>
      <dgm:t>
        <a:bodyPr/>
        <a:lstStyle/>
        <a:p>
          <a:endParaRPr lang="cs-CZ"/>
        </a:p>
      </dgm:t>
    </dgm:pt>
    <dgm:pt modelId="{CD54987F-D5BB-40AC-A031-4F7F220FB521}">
      <dgm:prSet phldrT="[Text]"/>
      <dgm:spPr/>
      <dgm:t>
        <a:bodyPr/>
        <a:lstStyle/>
        <a:p>
          <a:r>
            <a:rPr lang="cs-CZ" dirty="0"/>
            <a:t>Kvalita</a:t>
          </a:r>
        </a:p>
      </dgm:t>
    </dgm:pt>
    <dgm:pt modelId="{FACADBE9-E1B1-41BD-B01E-53E16DA73D08}" type="parTrans" cxnId="{915F6B2C-7666-4A07-8981-48FB8E12ED00}">
      <dgm:prSet/>
      <dgm:spPr/>
      <dgm:t>
        <a:bodyPr/>
        <a:lstStyle/>
        <a:p>
          <a:endParaRPr lang="cs-CZ"/>
        </a:p>
      </dgm:t>
    </dgm:pt>
    <dgm:pt modelId="{77BD067E-7E9E-46A6-A41E-2F754D75545A}" type="sibTrans" cxnId="{915F6B2C-7666-4A07-8981-48FB8E12ED00}">
      <dgm:prSet/>
      <dgm:spPr/>
      <dgm:t>
        <a:bodyPr/>
        <a:lstStyle/>
        <a:p>
          <a:endParaRPr lang="cs-CZ"/>
        </a:p>
      </dgm:t>
    </dgm:pt>
    <dgm:pt modelId="{E5A31B36-0A80-4EFD-8D19-41E4F8510D6D}">
      <dgm:prSet phldrT="[Text]"/>
      <dgm:spPr/>
      <dgm:t>
        <a:bodyPr/>
        <a:lstStyle/>
        <a:p>
          <a:r>
            <a:rPr lang="cs-CZ" dirty="0"/>
            <a:t>Bezpečnost, hygiena, veřejné zdraví</a:t>
          </a:r>
        </a:p>
      </dgm:t>
    </dgm:pt>
    <dgm:pt modelId="{08C9631F-7826-4FD8-84B2-D300DB1AEBAD}" type="parTrans" cxnId="{5E2C6710-4C9B-4192-9E1E-D942D627F921}">
      <dgm:prSet/>
      <dgm:spPr/>
      <dgm:t>
        <a:bodyPr/>
        <a:lstStyle/>
        <a:p>
          <a:endParaRPr lang="cs-CZ"/>
        </a:p>
      </dgm:t>
    </dgm:pt>
    <dgm:pt modelId="{0A0412E8-0655-4BD9-83CA-C9BA828D2947}" type="sibTrans" cxnId="{5E2C6710-4C9B-4192-9E1E-D942D627F921}">
      <dgm:prSet/>
      <dgm:spPr/>
      <dgm:t>
        <a:bodyPr/>
        <a:lstStyle/>
        <a:p>
          <a:endParaRPr lang="cs-CZ"/>
        </a:p>
      </dgm:t>
    </dgm:pt>
    <dgm:pt modelId="{4417C613-BA7C-4DA2-8C62-CFA606332F7D}" type="pres">
      <dgm:prSet presAssocID="{66CDDF00-A42E-4D3A-BB07-68B9C0BFC703}" presName="compositeShape" presStyleCnt="0">
        <dgm:presLayoutVars>
          <dgm:chMax val="7"/>
          <dgm:dir/>
          <dgm:resizeHandles val="exact"/>
        </dgm:presLayoutVars>
      </dgm:prSet>
      <dgm:spPr/>
    </dgm:pt>
    <dgm:pt modelId="{993B2396-BDFD-439E-B533-CE016D4E4C02}" type="pres">
      <dgm:prSet presAssocID="{66CDDF00-A42E-4D3A-BB07-68B9C0BFC703}" presName="wedge1" presStyleLbl="node1" presStyleIdx="0" presStyleCnt="3"/>
      <dgm:spPr/>
    </dgm:pt>
    <dgm:pt modelId="{56C13D83-8475-4917-9E3D-10858179C79F}" type="pres">
      <dgm:prSet presAssocID="{66CDDF00-A42E-4D3A-BB07-68B9C0BFC703}" presName="dummy1a" presStyleCnt="0"/>
      <dgm:spPr/>
    </dgm:pt>
    <dgm:pt modelId="{915513CC-67EF-4BA3-8D0B-D5E34AD258D8}" type="pres">
      <dgm:prSet presAssocID="{66CDDF00-A42E-4D3A-BB07-68B9C0BFC703}" presName="dummy1b" presStyleCnt="0"/>
      <dgm:spPr/>
    </dgm:pt>
    <dgm:pt modelId="{796594B4-223D-4FA5-91D2-55367A48BE21}" type="pres">
      <dgm:prSet presAssocID="{66CDDF00-A42E-4D3A-BB07-68B9C0BFC703}" presName="wedge1Tx" presStyleLbl="node1" presStyleIdx="0" presStyleCnt="3">
        <dgm:presLayoutVars>
          <dgm:chMax val="0"/>
          <dgm:chPref val="0"/>
          <dgm:bulletEnabled val="1"/>
        </dgm:presLayoutVars>
      </dgm:prSet>
      <dgm:spPr/>
    </dgm:pt>
    <dgm:pt modelId="{2D3A8C67-7460-47B3-B85F-75044AD51274}" type="pres">
      <dgm:prSet presAssocID="{66CDDF00-A42E-4D3A-BB07-68B9C0BFC703}" presName="wedge2" presStyleLbl="node1" presStyleIdx="1" presStyleCnt="3"/>
      <dgm:spPr/>
    </dgm:pt>
    <dgm:pt modelId="{5536B1E0-6581-49FD-988A-926109399DFC}" type="pres">
      <dgm:prSet presAssocID="{66CDDF00-A42E-4D3A-BB07-68B9C0BFC703}" presName="dummy2a" presStyleCnt="0"/>
      <dgm:spPr/>
    </dgm:pt>
    <dgm:pt modelId="{17EFDF49-F74A-4FDA-B3C8-ADF00F6861BB}" type="pres">
      <dgm:prSet presAssocID="{66CDDF00-A42E-4D3A-BB07-68B9C0BFC703}" presName="dummy2b" presStyleCnt="0"/>
      <dgm:spPr/>
    </dgm:pt>
    <dgm:pt modelId="{12C7DB0F-2417-4CC2-8E5B-33983EA94379}" type="pres">
      <dgm:prSet presAssocID="{66CDDF00-A42E-4D3A-BB07-68B9C0BFC703}" presName="wedge2Tx" presStyleLbl="node1" presStyleIdx="1" presStyleCnt="3">
        <dgm:presLayoutVars>
          <dgm:chMax val="0"/>
          <dgm:chPref val="0"/>
          <dgm:bulletEnabled val="1"/>
        </dgm:presLayoutVars>
      </dgm:prSet>
      <dgm:spPr/>
    </dgm:pt>
    <dgm:pt modelId="{6E12F0E6-DBFD-48B8-B482-08CE4A9549C0}" type="pres">
      <dgm:prSet presAssocID="{66CDDF00-A42E-4D3A-BB07-68B9C0BFC703}" presName="wedge3" presStyleLbl="node1" presStyleIdx="2" presStyleCnt="3"/>
      <dgm:spPr/>
    </dgm:pt>
    <dgm:pt modelId="{1FA6E0AC-6A2E-40C0-90F5-960AD18F6B9F}" type="pres">
      <dgm:prSet presAssocID="{66CDDF00-A42E-4D3A-BB07-68B9C0BFC703}" presName="dummy3a" presStyleCnt="0"/>
      <dgm:spPr/>
    </dgm:pt>
    <dgm:pt modelId="{087DC4E4-53DC-4B3B-8B5B-53C64E64CEC1}" type="pres">
      <dgm:prSet presAssocID="{66CDDF00-A42E-4D3A-BB07-68B9C0BFC703}" presName="dummy3b" presStyleCnt="0"/>
      <dgm:spPr/>
    </dgm:pt>
    <dgm:pt modelId="{05B199A5-FBF8-4F62-B242-DA725DA97039}" type="pres">
      <dgm:prSet presAssocID="{66CDDF00-A42E-4D3A-BB07-68B9C0BFC703}" presName="wedge3Tx" presStyleLbl="node1" presStyleIdx="2" presStyleCnt="3">
        <dgm:presLayoutVars>
          <dgm:chMax val="0"/>
          <dgm:chPref val="0"/>
          <dgm:bulletEnabled val="1"/>
        </dgm:presLayoutVars>
      </dgm:prSet>
      <dgm:spPr/>
    </dgm:pt>
    <dgm:pt modelId="{9972508A-5A7D-4FCE-A24B-DE61D4032952}" type="pres">
      <dgm:prSet presAssocID="{29AAC1D6-FC3C-476A-B3B6-78D5B44BEAE9}" presName="arrowWedge1" presStyleLbl="fgSibTrans2D1" presStyleIdx="0" presStyleCnt="3"/>
      <dgm:spPr/>
    </dgm:pt>
    <dgm:pt modelId="{26AFEF54-F9B9-41FA-94F0-20AE33141B73}" type="pres">
      <dgm:prSet presAssocID="{77BD067E-7E9E-46A6-A41E-2F754D75545A}" presName="arrowWedge2" presStyleLbl="fgSibTrans2D1" presStyleIdx="1" presStyleCnt="3"/>
      <dgm:spPr/>
    </dgm:pt>
    <dgm:pt modelId="{0F9A7EE0-C601-4EE4-99E4-05F74D496D10}" type="pres">
      <dgm:prSet presAssocID="{0A0412E8-0655-4BD9-83CA-C9BA828D2947}" presName="arrowWedge3" presStyleLbl="fgSibTrans2D1" presStyleIdx="2" presStyleCnt="3"/>
      <dgm:spPr/>
    </dgm:pt>
  </dgm:ptLst>
  <dgm:cxnLst>
    <dgm:cxn modelId="{5E2C6710-4C9B-4192-9E1E-D942D627F921}" srcId="{66CDDF00-A42E-4D3A-BB07-68B9C0BFC703}" destId="{E5A31B36-0A80-4EFD-8D19-41E4F8510D6D}" srcOrd="2" destOrd="0" parTransId="{08C9631F-7826-4FD8-84B2-D300DB1AEBAD}" sibTransId="{0A0412E8-0655-4BD9-83CA-C9BA828D2947}"/>
    <dgm:cxn modelId="{DD4CB2F1-BE5F-4D7A-9DFA-1FB62EE0B269}" type="presOf" srcId="{AA7E8AB5-1BF0-49FE-A5EF-CA4C9B4283C4}" destId="{993B2396-BDFD-439E-B533-CE016D4E4C02}" srcOrd="0" destOrd="0" presId="urn:microsoft.com/office/officeart/2005/8/layout/cycle8"/>
    <dgm:cxn modelId="{AB4D12A8-BC67-419C-9A5C-0D18E0A125A1}" srcId="{66CDDF00-A42E-4D3A-BB07-68B9C0BFC703}" destId="{AA7E8AB5-1BF0-49FE-A5EF-CA4C9B4283C4}" srcOrd="0" destOrd="0" parTransId="{432A91DA-FB45-4CFC-9A46-C30C2A4CDAF8}" sibTransId="{29AAC1D6-FC3C-476A-B3B6-78D5B44BEAE9}"/>
    <dgm:cxn modelId="{48A758F4-29A7-4E24-B5FC-2C63183740D7}" type="presOf" srcId="{66CDDF00-A42E-4D3A-BB07-68B9C0BFC703}" destId="{4417C613-BA7C-4DA2-8C62-CFA606332F7D}" srcOrd="0" destOrd="0" presId="urn:microsoft.com/office/officeart/2005/8/layout/cycle8"/>
    <dgm:cxn modelId="{E0C81C09-271D-4E64-8301-6CBC797B61C2}" type="presOf" srcId="{AA7E8AB5-1BF0-49FE-A5EF-CA4C9B4283C4}" destId="{796594B4-223D-4FA5-91D2-55367A48BE21}" srcOrd="1" destOrd="0" presId="urn:microsoft.com/office/officeart/2005/8/layout/cycle8"/>
    <dgm:cxn modelId="{4806B2AB-7A22-4066-8433-05AF0AD566CD}" type="presOf" srcId="{CD54987F-D5BB-40AC-A031-4F7F220FB521}" destId="{12C7DB0F-2417-4CC2-8E5B-33983EA94379}" srcOrd="1" destOrd="0" presId="urn:microsoft.com/office/officeart/2005/8/layout/cycle8"/>
    <dgm:cxn modelId="{7C059C4B-D1A1-49EB-8163-369A9BA926AB}" type="presOf" srcId="{CD54987F-D5BB-40AC-A031-4F7F220FB521}" destId="{2D3A8C67-7460-47B3-B85F-75044AD51274}" srcOrd="0" destOrd="0" presId="urn:microsoft.com/office/officeart/2005/8/layout/cycle8"/>
    <dgm:cxn modelId="{915F6B2C-7666-4A07-8981-48FB8E12ED00}" srcId="{66CDDF00-A42E-4D3A-BB07-68B9C0BFC703}" destId="{CD54987F-D5BB-40AC-A031-4F7F220FB521}" srcOrd="1" destOrd="0" parTransId="{FACADBE9-E1B1-41BD-B01E-53E16DA73D08}" sibTransId="{77BD067E-7E9E-46A6-A41E-2F754D75545A}"/>
    <dgm:cxn modelId="{FD9C166C-30A5-4289-80EC-6A94B87CEC25}" type="presOf" srcId="{E5A31B36-0A80-4EFD-8D19-41E4F8510D6D}" destId="{05B199A5-FBF8-4F62-B242-DA725DA97039}" srcOrd="1" destOrd="0" presId="urn:microsoft.com/office/officeart/2005/8/layout/cycle8"/>
    <dgm:cxn modelId="{85F291FF-56C5-4022-9172-92D958672D0C}" type="presOf" srcId="{E5A31B36-0A80-4EFD-8D19-41E4F8510D6D}" destId="{6E12F0E6-DBFD-48B8-B482-08CE4A9549C0}" srcOrd="0" destOrd="0" presId="urn:microsoft.com/office/officeart/2005/8/layout/cycle8"/>
    <dgm:cxn modelId="{26022981-F9BE-4933-ACC0-62C1847A019C}" type="presParOf" srcId="{4417C613-BA7C-4DA2-8C62-CFA606332F7D}" destId="{993B2396-BDFD-439E-B533-CE016D4E4C02}" srcOrd="0" destOrd="0" presId="urn:microsoft.com/office/officeart/2005/8/layout/cycle8"/>
    <dgm:cxn modelId="{F486542C-927F-4C0A-A281-81497AE12E65}" type="presParOf" srcId="{4417C613-BA7C-4DA2-8C62-CFA606332F7D}" destId="{56C13D83-8475-4917-9E3D-10858179C79F}" srcOrd="1" destOrd="0" presId="urn:microsoft.com/office/officeart/2005/8/layout/cycle8"/>
    <dgm:cxn modelId="{B3D7C562-049C-4996-AE2F-5189BCAD345B}" type="presParOf" srcId="{4417C613-BA7C-4DA2-8C62-CFA606332F7D}" destId="{915513CC-67EF-4BA3-8D0B-D5E34AD258D8}" srcOrd="2" destOrd="0" presId="urn:microsoft.com/office/officeart/2005/8/layout/cycle8"/>
    <dgm:cxn modelId="{9AE7A8B4-9B5A-4617-8420-91ED63251480}" type="presParOf" srcId="{4417C613-BA7C-4DA2-8C62-CFA606332F7D}" destId="{796594B4-223D-4FA5-91D2-55367A48BE21}" srcOrd="3" destOrd="0" presId="urn:microsoft.com/office/officeart/2005/8/layout/cycle8"/>
    <dgm:cxn modelId="{09A1CFDE-542B-40E8-993C-70F7559DC350}" type="presParOf" srcId="{4417C613-BA7C-4DA2-8C62-CFA606332F7D}" destId="{2D3A8C67-7460-47B3-B85F-75044AD51274}" srcOrd="4" destOrd="0" presId="urn:microsoft.com/office/officeart/2005/8/layout/cycle8"/>
    <dgm:cxn modelId="{69B17CE1-97A4-424D-ADC2-00FFC3009C1C}" type="presParOf" srcId="{4417C613-BA7C-4DA2-8C62-CFA606332F7D}" destId="{5536B1E0-6581-49FD-988A-926109399DFC}" srcOrd="5" destOrd="0" presId="urn:microsoft.com/office/officeart/2005/8/layout/cycle8"/>
    <dgm:cxn modelId="{69EE1595-18DC-4A80-8826-1392013D3D08}" type="presParOf" srcId="{4417C613-BA7C-4DA2-8C62-CFA606332F7D}" destId="{17EFDF49-F74A-4FDA-B3C8-ADF00F6861BB}" srcOrd="6" destOrd="0" presId="urn:microsoft.com/office/officeart/2005/8/layout/cycle8"/>
    <dgm:cxn modelId="{D0E67AC9-75A0-43F1-878C-EC31BE7DBCDD}" type="presParOf" srcId="{4417C613-BA7C-4DA2-8C62-CFA606332F7D}" destId="{12C7DB0F-2417-4CC2-8E5B-33983EA94379}" srcOrd="7" destOrd="0" presId="urn:microsoft.com/office/officeart/2005/8/layout/cycle8"/>
    <dgm:cxn modelId="{32288CD6-6989-4E95-A04C-769E366AA309}" type="presParOf" srcId="{4417C613-BA7C-4DA2-8C62-CFA606332F7D}" destId="{6E12F0E6-DBFD-48B8-B482-08CE4A9549C0}" srcOrd="8" destOrd="0" presId="urn:microsoft.com/office/officeart/2005/8/layout/cycle8"/>
    <dgm:cxn modelId="{18E1BF11-A12E-499F-ADA8-6CB70E564CE7}" type="presParOf" srcId="{4417C613-BA7C-4DA2-8C62-CFA606332F7D}" destId="{1FA6E0AC-6A2E-40C0-90F5-960AD18F6B9F}" srcOrd="9" destOrd="0" presId="urn:microsoft.com/office/officeart/2005/8/layout/cycle8"/>
    <dgm:cxn modelId="{37FF9081-598F-41F9-AC67-9DF33FDF6F19}" type="presParOf" srcId="{4417C613-BA7C-4DA2-8C62-CFA606332F7D}" destId="{087DC4E4-53DC-4B3B-8B5B-53C64E64CEC1}" srcOrd="10" destOrd="0" presId="urn:microsoft.com/office/officeart/2005/8/layout/cycle8"/>
    <dgm:cxn modelId="{64BCCF6A-06E1-4787-B2A9-02A5E0CD3CB1}" type="presParOf" srcId="{4417C613-BA7C-4DA2-8C62-CFA606332F7D}" destId="{05B199A5-FBF8-4F62-B242-DA725DA97039}" srcOrd="11" destOrd="0" presId="urn:microsoft.com/office/officeart/2005/8/layout/cycle8"/>
    <dgm:cxn modelId="{FE4D736C-CBD6-45CB-A024-03DBA3AAE7BA}" type="presParOf" srcId="{4417C613-BA7C-4DA2-8C62-CFA606332F7D}" destId="{9972508A-5A7D-4FCE-A24B-DE61D4032952}" srcOrd="12" destOrd="0" presId="urn:microsoft.com/office/officeart/2005/8/layout/cycle8"/>
    <dgm:cxn modelId="{BDDC9434-1A45-4B25-92F5-56F4A9F005F6}" type="presParOf" srcId="{4417C613-BA7C-4DA2-8C62-CFA606332F7D}" destId="{26AFEF54-F9B9-41FA-94F0-20AE33141B73}" srcOrd="13" destOrd="0" presId="urn:microsoft.com/office/officeart/2005/8/layout/cycle8"/>
    <dgm:cxn modelId="{541B5B2B-3747-4A3C-AD5F-2A3AA8D05D99}" type="presParOf" srcId="{4417C613-BA7C-4DA2-8C62-CFA606332F7D}" destId="{0F9A7EE0-C601-4EE4-99E4-05F74D496D10}"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a:t>Poskytovatel</a:t>
          </a: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a:t>Zdravotnický pracovník</a:t>
          </a: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pt>
    <dgm:pt modelId="{C75E0321-ED46-4CB3-9E2B-70902CE819B0}" type="pres">
      <dgm:prSet presAssocID="{45003B7E-60EF-40E1-89EE-417D00405701}" presName="node" presStyleLbl="node1" presStyleIdx="0" presStyleCnt="2">
        <dgm:presLayoutVars>
          <dgm:bulletEnabled val="1"/>
        </dgm:presLayoutVars>
      </dgm:prSet>
      <dgm:spPr/>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pt>
  </dgm:ptLst>
  <dgm:cxnLst>
    <dgm:cxn modelId="{7BE72312-0ADE-43BB-A53A-AA73EF8C434D}" type="presOf" srcId="{45003B7E-60EF-40E1-89EE-417D00405701}" destId="{C75E0321-ED46-4CB3-9E2B-70902CE819B0}" srcOrd="0" destOrd="0" presId="urn:microsoft.com/office/officeart/2005/8/layout/default"/>
    <dgm:cxn modelId="{1D70F665-8773-4624-9411-C96062BF7948}" type="presOf" srcId="{2405BDEC-684A-4D9A-B7AB-339502BED3B3}" destId="{F13E935C-D2E6-4A3F-AB19-BAA0E80D5AD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15AF6846-A17E-4C28-AB1E-88EF558708DB}" type="presOf" srcId="{BF93FECF-C926-4BAA-BC25-8A2C4FC9A50E}" destId="{838EFC0E-D294-410D-8338-A9F1328FDDD8}" srcOrd="0" destOrd="0" presId="urn:microsoft.com/office/officeart/2005/8/layout/default"/>
    <dgm:cxn modelId="{E2482E14-E476-4CBC-A604-E7AC6F884D80}" type="presParOf" srcId="{838EFC0E-D294-410D-8338-A9F1328FDDD8}" destId="{C75E0321-ED46-4CB3-9E2B-70902CE819B0}" srcOrd="0" destOrd="0" presId="urn:microsoft.com/office/officeart/2005/8/layout/default"/>
    <dgm:cxn modelId="{10466762-168C-4E67-A262-ABBD24118EC9}" type="presParOf" srcId="{838EFC0E-D294-410D-8338-A9F1328FDDD8}" destId="{37B11C03-1DFA-4D89-B343-6DBE41D49A7A}" srcOrd="1" destOrd="0" presId="urn:microsoft.com/office/officeart/2005/8/layout/default"/>
    <dgm:cxn modelId="{5F0B13FC-E47C-497B-BCA4-77C0C11E3BB7}"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tyle>
          <a:lnRef idx="2">
            <a:schemeClr val="accent1"/>
          </a:lnRef>
          <a:fillRef idx="1">
            <a:schemeClr val="lt1"/>
          </a:fillRef>
          <a:effectRef idx="0">
            <a:schemeClr val="accent1"/>
          </a:effectRef>
          <a:fontRef idx="minor">
            <a:schemeClr val="dk1"/>
          </a:fontRef>
        </dgm:style>
      </dgm:prSet>
      <dgm:spPr/>
      <dgm:t>
        <a:bodyPr/>
        <a:lstStyle/>
        <a:p>
          <a:r>
            <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a:t>Zdravotnický pracovník</a:t>
          </a: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pt>
    <dgm:pt modelId="{C75E0321-ED46-4CB3-9E2B-70902CE819B0}" type="pres">
      <dgm:prSet presAssocID="{45003B7E-60EF-40E1-89EE-417D00405701}" presName="node" presStyleLbl="node1" presStyleIdx="0" presStyleCnt="2">
        <dgm:presLayoutVars>
          <dgm:bulletEnabled val="1"/>
        </dgm:presLayoutVars>
      </dgm:prSet>
      <dgm:spPr/>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pt>
  </dgm:ptLst>
  <dgm:cxnLst>
    <dgm:cxn modelId="{A7ADA7F7-7A6D-4069-831B-B43B248EBEDB}" type="presOf" srcId="{2405BDEC-684A-4D9A-B7AB-339502BED3B3}" destId="{F13E935C-D2E6-4A3F-AB19-BAA0E80D5AD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BD47F4C8-F771-42F8-838F-F496AA13DC97}" type="presOf" srcId="{45003B7E-60EF-40E1-89EE-417D00405701}" destId="{C75E0321-ED46-4CB3-9E2B-70902CE819B0}" srcOrd="0" destOrd="0" presId="urn:microsoft.com/office/officeart/2005/8/layout/default"/>
    <dgm:cxn modelId="{9ABFC37A-7FEA-4EA7-BE80-572F166FF592}" srcId="{BF93FECF-C926-4BAA-BC25-8A2C4FC9A50E}" destId="{45003B7E-60EF-40E1-89EE-417D00405701}" srcOrd="0" destOrd="0" parTransId="{2CF4A7E1-F01B-492A-B47F-16ACF7C9AEDC}" sibTransId="{182ABC9B-1352-4F63-9342-E2CE30A8EC02}"/>
    <dgm:cxn modelId="{EFAD5FBD-0671-4F71-B95E-1F76A2D90014}" type="presOf" srcId="{BF93FECF-C926-4BAA-BC25-8A2C4FC9A50E}" destId="{838EFC0E-D294-410D-8338-A9F1328FDDD8}" srcOrd="0" destOrd="0" presId="urn:microsoft.com/office/officeart/2005/8/layout/default"/>
    <dgm:cxn modelId="{90660E8B-FE9E-4483-B181-98F59EB8475D}" type="presParOf" srcId="{838EFC0E-D294-410D-8338-A9F1328FDDD8}" destId="{C75E0321-ED46-4CB3-9E2B-70902CE819B0}" srcOrd="0" destOrd="0" presId="urn:microsoft.com/office/officeart/2005/8/layout/default"/>
    <dgm:cxn modelId="{9A06529B-0252-4F16-B642-9EBA6801D437}" type="presParOf" srcId="{838EFC0E-D294-410D-8338-A9F1328FDDD8}" destId="{37B11C03-1DFA-4D89-B343-6DBE41D49A7A}" srcOrd="1" destOrd="0" presId="urn:microsoft.com/office/officeart/2005/8/layout/default"/>
    <dgm:cxn modelId="{E4704374-CBDE-4F1E-A4F3-5C0AA3172855}"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8656C94-4655-4020-8B6A-1045CAD33534}" type="doc">
      <dgm:prSet loTypeId="urn:microsoft.com/office/officeart/2005/8/layout/venn1" loCatId="relationship" qsTypeId="urn:microsoft.com/office/officeart/2005/8/quickstyle/simple1" qsCatId="simple" csTypeId="urn:microsoft.com/office/officeart/2005/8/colors/colorful1" csCatId="colorful" phldr="1"/>
      <dgm:spPr/>
    </dgm:pt>
    <dgm:pt modelId="{DAD30AEE-9C75-449A-99F5-8D98AF03D5DF}">
      <dgm:prSet phldrT="[Text]"/>
      <dgm:spPr/>
      <dgm:t>
        <a:bodyPr/>
        <a:lstStyle/>
        <a:p>
          <a:r>
            <a:rPr lang="cs-CZ" dirty="0"/>
            <a:t>Zdravotnický</a:t>
          </a:r>
        </a:p>
      </dgm:t>
    </dgm:pt>
    <dgm:pt modelId="{FB554B27-8D28-4EC2-B057-915FD06EC932}" type="parTrans" cxnId="{851EACC1-BA35-4317-8B44-E7422F372A30}">
      <dgm:prSet/>
      <dgm:spPr/>
      <dgm:t>
        <a:bodyPr/>
        <a:lstStyle/>
        <a:p>
          <a:endParaRPr lang="cs-CZ"/>
        </a:p>
      </dgm:t>
    </dgm:pt>
    <dgm:pt modelId="{3D41E78E-619B-47FA-81E9-1B6B9517C0D0}" type="sibTrans" cxnId="{851EACC1-BA35-4317-8B44-E7422F372A30}">
      <dgm:prSet/>
      <dgm:spPr/>
      <dgm:t>
        <a:bodyPr/>
        <a:lstStyle/>
        <a:p>
          <a:endParaRPr lang="cs-CZ"/>
        </a:p>
      </dgm:t>
    </dgm:pt>
    <dgm:pt modelId="{97725B05-981E-4946-8C50-FC70C0FDC3D1}">
      <dgm:prSet phldrT="[Text]"/>
      <dgm:spPr/>
      <dgm:t>
        <a:bodyPr/>
        <a:lstStyle/>
        <a:p>
          <a:r>
            <a:rPr lang="cs-CZ" dirty="0"/>
            <a:t>Pracovník</a:t>
          </a:r>
        </a:p>
      </dgm:t>
    </dgm:pt>
    <dgm:pt modelId="{BB67944F-580A-41E9-AD37-50EF595255FD}" type="parTrans" cxnId="{2436C592-C15E-46D0-8A83-F7C058979F3F}">
      <dgm:prSet/>
      <dgm:spPr/>
      <dgm:t>
        <a:bodyPr/>
        <a:lstStyle/>
        <a:p>
          <a:endParaRPr lang="cs-CZ"/>
        </a:p>
      </dgm:t>
    </dgm:pt>
    <dgm:pt modelId="{73E31BBC-923D-4D1B-BB50-25C61B1D34D4}" type="sibTrans" cxnId="{2436C592-C15E-46D0-8A83-F7C058979F3F}">
      <dgm:prSet/>
      <dgm:spPr/>
      <dgm:t>
        <a:bodyPr/>
        <a:lstStyle/>
        <a:p>
          <a:endParaRPr lang="cs-CZ"/>
        </a:p>
      </dgm:t>
    </dgm:pt>
    <dgm:pt modelId="{6C3E612B-CD46-4EA4-9A91-47AB1403E9B6}" type="pres">
      <dgm:prSet presAssocID="{28656C94-4655-4020-8B6A-1045CAD33534}" presName="compositeShape" presStyleCnt="0">
        <dgm:presLayoutVars>
          <dgm:chMax val="7"/>
          <dgm:dir/>
          <dgm:resizeHandles val="exact"/>
        </dgm:presLayoutVars>
      </dgm:prSet>
      <dgm:spPr/>
    </dgm:pt>
    <dgm:pt modelId="{C579A59B-7EE1-4DBB-B2F1-246DEED202CE}" type="pres">
      <dgm:prSet presAssocID="{DAD30AEE-9C75-449A-99F5-8D98AF03D5DF}" presName="circ1" presStyleLbl="vennNode1" presStyleIdx="0" presStyleCnt="2"/>
      <dgm:spPr/>
    </dgm:pt>
    <dgm:pt modelId="{7ED60144-82B0-4D5B-9B0B-42B57E98042E}" type="pres">
      <dgm:prSet presAssocID="{DAD30AEE-9C75-449A-99F5-8D98AF03D5DF}" presName="circ1Tx" presStyleLbl="revTx" presStyleIdx="0" presStyleCnt="0">
        <dgm:presLayoutVars>
          <dgm:chMax val="0"/>
          <dgm:chPref val="0"/>
          <dgm:bulletEnabled val="1"/>
        </dgm:presLayoutVars>
      </dgm:prSet>
      <dgm:spPr/>
    </dgm:pt>
    <dgm:pt modelId="{8324B270-CFC2-4691-AC3D-8343C1AF674D}" type="pres">
      <dgm:prSet presAssocID="{97725B05-981E-4946-8C50-FC70C0FDC3D1}" presName="circ2" presStyleLbl="vennNode1" presStyleIdx="1" presStyleCnt="2"/>
      <dgm:spPr/>
    </dgm:pt>
    <dgm:pt modelId="{7822B257-53BB-4739-8415-DA9DFD809D4F}" type="pres">
      <dgm:prSet presAssocID="{97725B05-981E-4946-8C50-FC70C0FDC3D1}" presName="circ2Tx" presStyleLbl="revTx" presStyleIdx="0" presStyleCnt="0">
        <dgm:presLayoutVars>
          <dgm:chMax val="0"/>
          <dgm:chPref val="0"/>
          <dgm:bulletEnabled val="1"/>
        </dgm:presLayoutVars>
      </dgm:prSet>
      <dgm:spPr/>
    </dgm:pt>
  </dgm:ptLst>
  <dgm:cxnLst>
    <dgm:cxn modelId="{2436C592-C15E-46D0-8A83-F7C058979F3F}" srcId="{28656C94-4655-4020-8B6A-1045CAD33534}" destId="{97725B05-981E-4946-8C50-FC70C0FDC3D1}" srcOrd="1" destOrd="0" parTransId="{BB67944F-580A-41E9-AD37-50EF595255FD}" sibTransId="{73E31BBC-923D-4D1B-BB50-25C61B1D34D4}"/>
    <dgm:cxn modelId="{21743DE3-173B-4FBA-88D0-B9C9C23BAC06}" type="presOf" srcId="{DAD30AEE-9C75-449A-99F5-8D98AF03D5DF}" destId="{7ED60144-82B0-4D5B-9B0B-42B57E98042E}" srcOrd="1" destOrd="0" presId="urn:microsoft.com/office/officeart/2005/8/layout/venn1"/>
    <dgm:cxn modelId="{D7E7EC9F-C416-4DA9-8918-AA155F17087C}" type="presOf" srcId="{DAD30AEE-9C75-449A-99F5-8D98AF03D5DF}" destId="{C579A59B-7EE1-4DBB-B2F1-246DEED202CE}" srcOrd="0" destOrd="0" presId="urn:microsoft.com/office/officeart/2005/8/layout/venn1"/>
    <dgm:cxn modelId="{851EACC1-BA35-4317-8B44-E7422F372A30}" srcId="{28656C94-4655-4020-8B6A-1045CAD33534}" destId="{DAD30AEE-9C75-449A-99F5-8D98AF03D5DF}" srcOrd="0" destOrd="0" parTransId="{FB554B27-8D28-4EC2-B057-915FD06EC932}" sibTransId="{3D41E78E-619B-47FA-81E9-1B6B9517C0D0}"/>
    <dgm:cxn modelId="{DC9DA10F-4D55-46D9-ADC1-6064FA41B350}" type="presOf" srcId="{97725B05-981E-4946-8C50-FC70C0FDC3D1}" destId="{7822B257-53BB-4739-8415-DA9DFD809D4F}" srcOrd="1" destOrd="0" presId="urn:microsoft.com/office/officeart/2005/8/layout/venn1"/>
    <dgm:cxn modelId="{9C0B9842-FAAC-4328-A76D-135EA831AF31}" type="presOf" srcId="{97725B05-981E-4946-8C50-FC70C0FDC3D1}" destId="{8324B270-CFC2-4691-AC3D-8343C1AF674D}" srcOrd="0" destOrd="0" presId="urn:microsoft.com/office/officeart/2005/8/layout/venn1"/>
    <dgm:cxn modelId="{0CF5F460-ADF1-4A4F-BD29-A684DBDD9EB8}" type="presOf" srcId="{28656C94-4655-4020-8B6A-1045CAD33534}" destId="{6C3E612B-CD46-4EA4-9A91-47AB1403E9B6}" srcOrd="0" destOrd="0" presId="urn:microsoft.com/office/officeart/2005/8/layout/venn1"/>
    <dgm:cxn modelId="{A3CA1F69-7223-46C6-A87C-6A8FFF604035}" type="presParOf" srcId="{6C3E612B-CD46-4EA4-9A91-47AB1403E9B6}" destId="{C579A59B-7EE1-4DBB-B2F1-246DEED202CE}" srcOrd="0" destOrd="0" presId="urn:microsoft.com/office/officeart/2005/8/layout/venn1"/>
    <dgm:cxn modelId="{95DC77C0-3900-4631-A61A-98EEB67DDED1}" type="presParOf" srcId="{6C3E612B-CD46-4EA4-9A91-47AB1403E9B6}" destId="{7ED60144-82B0-4D5B-9B0B-42B57E98042E}" srcOrd="1" destOrd="0" presId="urn:microsoft.com/office/officeart/2005/8/layout/venn1"/>
    <dgm:cxn modelId="{0A0851F7-ED99-440E-A34E-79BA7C37486F}" type="presParOf" srcId="{6C3E612B-CD46-4EA4-9A91-47AB1403E9B6}" destId="{8324B270-CFC2-4691-AC3D-8343C1AF674D}" srcOrd="2" destOrd="0" presId="urn:microsoft.com/office/officeart/2005/8/layout/venn1"/>
    <dgm:cxn modelId="{0DB1815E-C61A-4454-9DC9-B05A66D99710}" type="presParOf" srcId="{6C3E612B-CD46-4EA4-9A91-47AB1403E9B6}" destId="{7822B257-53BB-4739-8415-DA9DFD809D4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BE13242-8496-4004-A5E5-59CAA60F3FF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771CB6F-163B-491B-98CA-B87B8D4CD4F2}">
      <dgm:prSet/>
      <dgm:spPr/>
      <dgm:t>
        <a:bodyPr/>
        <a:lstStyle/>
        <a:p>
          <a:pPr rtl="0"/>
          <a:r>
            <a:rPr lang="cs-CZ"/>
            <a:t>Zaměstnanec je povinen:</a:t>
          </a:r>
        </a:p>
      </dgm:t>
    </dgm:pt>
    <dgm:pt modelId="{A280F743-BEFD-4409-A3DA-D5073E80E8F4}" type="parTrans" cxnId="{007E4089-12BC-4469-8080-1BC5318B1CD2}">
      <dgm:prSet/>
      <dgm:spPr/>
      <dgm:t>
        <a:bodyPr/>
        <a:lstStyle/>
        <a:p>
          <a:endParaRPr lang="cs-CZ"/>
        </a:p>
      </dgm:t>
    </dgm:pt>
    <dgm:pt modelId="{6C6B480C-ADA3-4EB0-9EB5-328ADD06CAD6}" type="sibTrans" cxnId="{007E4089-12BC-4469-8080-1BC5318B1CD2}">
      <dgm:prSet/>
      <dgm:spPr/>
      <dgm:t>
        <a:bodyPr/>
        <a:lstStyle/>
        <a:p>
          <a:endParaRPr lang="cs-CZ"/>
        </a:p>
      </dgm:t>
    </dgm:pt>
    <dgm:pt modelId="{7FD47606-4292-47E8-96B9-BE05F58EEF6C}">
      <dgm:prSet/>
      <dgm:spPr/>
      <dgm:t>
        <a:bodyPr/>
        <a:lstStyle/>
        <a:p>
          <a:pPr rtl="0"/>
          <a:r>
            <a:rPr lang="cs-CZ" dirty="0"/>
            <a:t>podle pokynů zaměstnavatele </a:t>
          </a:r>
        </a:p>
      </dgm:t>
    </dgm:pt>
    <dgm:pt modelId="{39D600B3-5555-45ED-8102-0C284F732981}" type="parTrans" cxnId="{FF3D3FAC-375B-4E9A-A101-61D2C7DBEF32}">
      <dgm:prSet/>
      <dgm:spPr/>
      <dgm:t>
        <a:bodyPr/>
        <a:lstStyle/>
        <a:p>
          <a:endParaRPr lang="cs-CZ"/>
        </a:p>
      </dgm:t>
    </dgm:pt>
    <dgm:pt modelId="{852C63CE-D6B3-458A-8858-455E2DA6670B}" type="sibTrans" cxnId="{FF3D3FAC-375B-4E9A-A101-61D2C7DBEF32}">
      <dgm:prSet/>
      <dgm:spPr/>
      <dgm:t>
        <a:bodyPr/>
        <a:lstStyle/>
        <a:p>
          <a:endParaRPr lang="cs-CZ"/>
        </a:p>
      </dgm:t>
    </dgm:pt>
    <dgm:pt modelId="{457D8075-F52B-4E32-B7B7-751E388C088A}">
      <dgm:prSet/>
      <dgm:spPr/>
      <dgm:t>
        <a:bodyPr/>
        <a:lstStyle/>
        <a:p>
          <a:pPr rtl="0"/>
          <a:r>
            <a:rPr lang="cs-CZ" dirty="0"/>
            <a:t>konat osobně práce </a:t>
          </a:r>
        </a:p>
      </dgm:t>
    </dgm:pt>
    <dgm:pt modelId="{801FBBC9-4954-43AA-9297-65BAAD569EDC}" type="parTrans" cxnId="{DD779764-CB2F-494A-B186-EE60E08F4A44}">
      <dgm:prSet/>
      <dgm:spPr/>
      <dgm:t>
        <a:bodyPr/>
        <a:lstStyle/>
        <a:p>
          <a:endParaRPr lang="cs-CZ"/>
        </a:p>
      </dgm:t>
    </dgm:pt>
    <dgm:pt modelId="{231D932A-76A4-4319-9B83-80BDC100DAC3}" type="sibTrans" cxnId="{DD779764-CB2F-494A-B186-EE60E08F4A44}">
      <dgm:prSet/>
      <dgm:spPr/>
      <dgm:t>
        <a:bodyPr/>
        <a:lstStyle/>
        <a:p>
          <a:endParaRPr lang="cs-CZ"/>
        </a:p>
      </dgm:t>
    </dgm:pt>
    <dgm:pt modelId="{2B411AB8-F39D-4FF3-99C2-9E3C43DD1996}">
      <dgm:prSet/>
      <dgm:spPr/>
      <dgm:t>
        <a:bodyPr/>
        <a:lstStyle/>
        <a:p>
          <a:pPr rtl="0"/>
          <a:r>
            <a:rPr lang="cs-CZ"/>
            <a:t>podle pracovní smlouvy </a:t>
          </a:r>
        </a:p>
      </dgm:t>
    </dgm:pt>
    <dgm:pt modelId="{A796CC75-94BF-4785-A5E2-974DE665D097}" type="parTrans" cxnId="{19EDB60B-3BDC-4E0E-8C7C-5111D801843B}">
      <dgm:prSet/>
      <dgm:spPr/>
      <dgm:t>
        <a:bodyPr/>
        <a:lstStyle/>
        <a:p>
          <a:endParaRPr lang="cs-CZ"/>
        </a:p>
      </dgm:t>
    </dgm:pt>
    <dgm:pt modelId="{DEFB9C00-62B7-426D-9B9E-345C9838D499}" type="sibTrans" cxnId="{19EDB60B-3BDC-4E0E-8C7C-5111D801843B}">
      <dgm:prSet/>
      <dgm:spPr/>
      <dgm:t>
        <a:bodyPr/>
        <a:lstStyle/>
        <a:p>
          <a:endParaRPr lang="cs-CZ"/>
        </a:p>
      </dgm:t>
    </dgm:pt>
    <dgm:pt modelId="{7CCE1A92-8912-4937-8B69-572585538903}">
      <dgm:prSet/>
      <dgm:spPr/>
      <dgm:t>
        <a:bodyPr/>
        <a:lstStyle/>
        <a:p>
          <a:pPr rtl="0"/>
          <a:r>
            <a:rPr lang="cs-CZ"/>
            <a:t>v rozvržené týdenní pracovní době a </a:t>
          </a:r>
        </a:p>
      </dgm:t>
    </dgm:pt>
    <dgm:pt modelId="{67146DC8-2CA2-4BC9-B28B-BA54A5666498}" type="parTrans" cxnId="{4FE51095-D112-4343-A47E-EEF7E79A714B}">
      <dgm:prSet/>
      <dgm:spPr/>
      <dgm:t>
        <a:bodyPr/>
        <a:lstStyle/>
        <a:p>
          <a:endParaRPr lang="cs-CZ"/>
        </a:p>
      </dgm:t>
    </dgm:pt>
    <dgm:pt modelId="{86F68B83-3CE9-4E67-B15D-E804D65B9642}" type="sibTrans" cxnId="{4FE51095-D112-4343-A47E-EEF7E79A714B}">
      <dgm:prSet/>
      <dgm:spPr/>
      <dgm:t>
        <a:bodyPr/>
        <a:lstStyle/>
        <a:p>
          <a:endParaRPr lang="cs-CZ"/>
        </a:p>
      </dgm:t>
    </dgm:pt>
    <dgm:pt modelId="{1B7B193F-8072-4A65-AE43-D8520C1CE5CD}">
      <dgm:prSet/>
      <dgm:spPr/>
      <dgm:t>
        <a:bodyPr/>
        <a:lstStyle/>
        <a:p>
          <a:pPr rtl="0"/>
          <a:r>
            <a:rPr lang="cs-CZ"/>
            <a:t>dodržovat povinnosti, které mu vyplývají z pracovního poměru.</a:t>
          </a:r>
        </a:p>
      </dgm:t>
    </dgm:pt>
    <dgm:pt modelId="{C9CC9B76-3076-457F-A697-3D2A6A4CA9CE}" type="parTrans" cxnId="{4091AA2E-608B-4F0F-8833-99C324F91464}">
      <dgm:prSet/>
      <dgm:spPr/>
      <dgm:t>
        <a:bodyPr/>
        <a:lstStyle/>
        <a:p>
          <a:endParaRPr lang="cs-CZ"/>
        </a:p>
      </dgm:t>
    </dgm:pt>
    <dgm:pt modelId="{7BE7B0A6-7074-495E-AA6A-C6A2912FF2F7}" type="sibTrans" cxnId="{4091AA2E-608B-4F0F-8833-99C324F91464}">
      <dgm:prSet/>
      <dgm:spPr/>
      <dgm:t>
        <a:bodyPr/>
        <a:lstStyle/>
        <a:p>
          <a:endParaRPr lang="cs-CZ"/>
        </a:p>
      </dgm:t>
    </dgm:pt>
    <dgm:pt modelId="{502EF56C-026F-46F6-AB52-F8DB9BBE9262}" type="pres">
      <dgm:prSet presAssocID="{FBE13242-8496-4004-A5E5-59CAA60F3FF5}" presName="linear" presStyleCnt="0">
        <dgm:presLayoutVars>
          <dgm:animLvl val="lvl"/>
          <dgm:resizeHandles val="exact"/>
        </dgm:presLayoutVars>
      </dgm:prSet>
      <dgm:spPr/>
    </dgm:pt>
    <dgm:pt modelId="{4B99700D-F7A7-418C-A5C7-5982163B470E}" type="pres">
      <dgm:prSet presAssocID="{D771CB6F-163B-491B-98CA-B87B8D4CD4F2}" presName="parentText" presStyleLbl="node1" presStyleIdx="0" presStyleCnt="1">
        <dgm:presLayoutVars>
          <dgm:chMax val="0"/>
          <dgm:bulletEnabled val="1"/>
        </dgm:presLayoutVars>
      </dgm:prSet>
      <dgm:spPr/>
    </dgm:pt>
    <dgm:pt modelId="{625CD4B3-9D59-4E36-9EFD-56255DE64E1C}" type="pres">
      <dgm:prSet presAssocID="{D771CB6F-163B-491B-98CA-B87B8D4CD4F2}" presName="childText" presStyleLbl="revTx" presStyleIdx="0" presStyleCnt="1">
        <dgm:presLayoutVars>
          <dgm:bulletEnabled val="1"/>
        </dgm:presLayoutVars>
      </dgm:prSet>
      <dgm:spPr/>
    </dgm:pt>
  </dgm:ptLst>
  <dgm:cxnLst>
    <dgm:cxn modelId="{06F2A361-1FEA-4D62-934F-0AD3D4BAEB4E}" type="presOf" srcId="{7CCE1A92-8912-4937-8B69-572585538903}" destId="{625CD4B3-9D59-4E36-9EFD-56255DE64E1C}" srcOrd="0" destOrd="3" presId="urn:microsoft.com/office/officeart/2005/8/layout/vList2"/>
    <dgm:cxn modelId="{6C9C405A-6C36-429B-949D-D6AA0AC1FC87}" type="presOf" srcId="{D771CB6F-163B-491B-98CA-B87B8D4CD4F2}" destId="{4B99700D-F7A7-418C-A5C7-5982163B470E}" srcOrd="0" destOrd="0" presId="urn:microsoft.com/office/officeart/2005/8/layout/vList2"/>
    <dgm:cxn modelId="{102AFAC9-5554-4BFE-9600-481EC2D25F62}" type="presOf" srcId="{7FD47606-4292-47E8-96B9-BE05F58EEF6C}" destId="{625CD4B3-9D59-4E36-9EFD-56255DE64E1C}" srcOrd="0" destOrd="0" presId="urn:microsoft.com/office/officeart/2005/8/layout/vList2"/>
    <dgm:cxn modelId="{4FE51095-D112-4343-A47E-EEF7E79A714B}" srcId="{D771CB6F-163B-491B-98CA-B87B8D4CD4F2}" destId="{7CCE1A92-8912-4937-8B69-572585538903}" srcOrd="3" destOrd="0" parTransId="{67146DC8-2CA2-4BC9-B28B-BA54A5666498}" sibTransId="{86F68B83-3CE9-4E67-B15D-E804D65B9642}"/>
    <dgm:cxn modelId="{007E4089-12BC-4469-8080-1BC5318B1CD2}" srcId="{FBE13242-8496-4004-A5E5-59CAA60F3FF5}" destId="{D771CB6F-163B-491B-98CA-B87B8D4CD4F2}" srcOrd="0" destOrd="0" parTransId="{A280F743-BEFD-4409-A3DA-D5073E80E8F4}" sibTransId="{6C6B480C-ADA3-4EB0-9EB5-328ADD06CAD6}"/>
    <dgm:cxn modelId="{FBBD2191-95D2-4AD2-A950-8F88BD6F9BA8}" type="presOf" srcId="{FBE13242-8496-4004-A5E5-59CAA60F3FF5}" destId="{502EF56C-026F-46F6-AB52-F8DB9BBE9262}" srcOrd="0" destOrd="0" presId="urn:microsoft.com/office/officeart/2005/8/layout/vList2"/>
    <dgm:cxn modelId="{DD779764-CB2F-494A-B186-EE60E08F4A44}" srcId="{D771CB6F-163B-491B-98CA-B87B8D4CD4F2}" destId="{457D8075-F52B-4E32-B7B7-751E388C088A}" srcOrd="1" destOrd="0" parTransId="{801FBBC9-4954-43AA-9297-65BAAD569EDC}" sibTransId="{231D932A-76A4-4319-9B83-80BDC100DAC3}"/>
    <dgm:cxn modelId="{4091AA2E-608B-4F0F-8833-99C324F91464}" srcId="{D771CB6F-163B-491B-98CA-B87B8D4CD4F2}" destId="{1B7B193F-8072-4A65-AE43-D8520C1CE5CD}" srcOrd="4" destOrd="0" parTransId="{C9CC9B76-3076-457F-A697-3D2A6A4CA9CE}" sibTransId="{7BE7B0A6-7074-495E-AA6A-C6A2912FF2F7}"/>
    <dgm:cxn modelId="{FF3D3FAC-375B-4E9A-A101-61D2C7DBEF32}" srcId="{D771CB6F-163B-491B-98CA-B87B8D4CD4F2}" destId="{7FD47606-4292-47E8-96B9-BE05F58EEF6C}" srcOrd="0" destOrd="0" parTransId="{39D600B3-5555-45ED-8102-0C284F732981}" sibTransId="{852C63CE-D6B3-458A-8858-455E2DA6670B}"/>
    <dgm:cxn modelId="{19EDB60B-3BDC-4E0E-8C7C-5111D801843B}" srcId="{D771CB6F-163B-491B-98CA-B87B8D4CD4F2}" destId="{2B411AB8-F39D-4FF3-99C2-9E3C43DD1996}" srcOrd="2" destOrd="0" parTransId="{A796CC75-94BF-4785-A5E2-974DE665D097}" sibTransId="{DEFB9C00-62B7-426D-9B9E-345C9838D499}"/>
    <dgm:cxn modelId="{93A1AE9F-DBB1-40C8-A707-53F1BB9FC286}" type="presOf" srcId="{2B411AB8-F39D-4FF3-99C2-9E3C43DD1996}" destId="{625CD4B3-9D59-4E36-9EFD-56255DE64E1C}" srcOrd="0" destOrd="2" presId="urn:microsoft.com/office/officeart/2005/8/layout/vList2"/>
    <dgm:cxn modelId="{2FADC316-C654-42E6-AC7D-AE6121E91822}" type="presOf" srcId="{1B7B193F-8072-4A65-AE43-D8520C1CE5CD}" destId="{625CD4B3-9D59-4E36-9EFD-56255DE64E1C}" srcOrd="0" destOrd="4" presId="urn:microsoft.com/office/officeart/2005/8/layout/vList2"/>
    <dgm:cxn modelId="{79E3CC37-B435-4CA4-B561-EAB524742337}" type="presOf" srcId="{457D8075-F52B-4E32-B7B7-751E388C088A}" destId="{625CD4B3-9D59-4E36-9EFD-56255DE64E1C}" srcOrd="0" destOrd="1" presId="urn:microsoft.com/office/officeart/2005/8/layout/vList2"/>
    <dgm:cxn modelId="{F0D5DE59-6DB5-4B36-9613-5DC42CEF110B}" type="presParOf" srcId="{502EF56C-026F-46F6-AB52-F8DB9BBE9262}" destId="{4B99700D-F7A7-418C-A5C7-5982163B470E}" srcOrd="0" destOrd="0" presId="urn:microsoft.com/office/officeart/2005/8/layout/vList2"/>
    <dgm:cxn modelId="{1B5EB509-1359-4605-B7A9-8550CF858CDB}" type="presParOf" srcId="{502EF56C-026F-46F6-AB52-F8DB9BBE9262}" destId="{625CD4B3-9D59-4E36-9EFD-56255DE64E1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BC1C8B-BCAF-48CD-AE34-C3ED36A1D5B0}"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cs-CZ"/>
        </a:p>
      </dgm:t>
    </dgm:pt>
    <dgm:pt modelId="{F33719DB-BE6A-4E65-878F-93012CE2B796}">
      <dgm:prSet/>
      <dgm:spPr/>
      <dgm:t>
        <a:bodyPr/>
        <a:lstStyle/>
        <a:p>
          <a:pPr rtl="0"/>
          <a:r>
            <a:rPr lang="cs-CZ"/>
            <a:t>Veřejnoprávní</a:t>
          </a:r>
        </a:p>
      </dgm:t>
    </dgm:pt>
    <dgm:pt modelId="{AC107CB9-4752-4C57-8705-2167ABFA6F03}" type="parTrans" cxnId="{1A520A41-FF79-4206-AEF2-A424D1F1FD38}">
      <dgm:prSet/>
      <dgm:spPr/>
      <dgm:t>
        <a:bodyPr/>
        <a:lstStyle/>
        <a:p>
          <a:endParaRPr lang="cs-CZ"/>
        </a:p>
      </dgm:t>
    </dgm:pt>
    <dgm:pt modelId="{81BAE718-7735-44FB-8BDD-5D1B01922E07}" type="sibTrans" cxnId="{1A520A41-FF79-4206-AEF2-A424D1F1FD38}">
      <dgm:prSet/>
      <dgm:spPr/>
      <dgm:t>
        <a:bodyPr/>
        <a:lstStyle/>
        <a:p>
          <a:endParaRPr lang="cs-CZ"/>
        </a:p>
      </dgm:t>
    </dgm:pt>
    <dgm:pt modelId="{D4CEAF46-0660-403E-856A-59F1881F17F1}">
      <dgm:prSet/>
      <dgm:spPr/>
      <dgm:t>
        <a:bodyPr/>
        <a:lstStyle/>
        <a:p>
          <a:pPr rtl="0"/>
          <a:r>
            <a:rPr lang="cs-CZ"/>
            <a:t>Soukromoprávní</a:t>
          </a:r>
        </a:p>
      </dgm:t>
    </dgm:pt>
    <dgm:pt modelId="{240A572C-E9F1-4720-84FC-6019D14F0BC2}" type="parTrans" cxnId="{BE9C432B-14D2-40FC-BABD-870EB8EAFAF7}">
      <dgm:prSet/>
      <dgm:spPr/>
      <dgm:t>
        <a:bodyPr/>
        <a:lstStyle/>
        <a:p>
          <a:endParaRPr lang="cs-CZ"/>
        </a:p>
      </dgm:t>
    </dgm:pt>
    <dgm:pt modelId="{C676C1F8-4054-497C-8229-ECC6936D17CB}" type="sibTrans" cxnId="{BE9C432B-14D2-40FC-BABD-870EB8EAFAF7}">
      <dgm:prSet/>
      <dgm:spPr/>
      <dgm:t>
        <a:bodyPr/>
        <a:lstStyle/>
        <a:p>
          <a:endParaRPr lang="cs-CZ"/>
        </a:p>
      </dgm:t>
    </dgm:pt>
    <dgm:pt modelId="{1E05F5F6-B0CA-4DBD-8B13-E208A36394D7}" type="pres">
      <dgm:prSet presAssocID="{62BC1C8B-BCAF-48CD-AE34-C3ED36A1D5B0}" presName="diagram" presStyleCnt="0">
        <dgm:presLayoutVars>
          <dgm:dir/>
          <dgm:resizeHandles val="exact"/>
        </dgm:presLayoutVars>
      </dgm:prSet>
      <dgm:spPr/>
    </dgm:pt>
    <dgm:pt modelId="{72092F65-A016-48FF-AD59-9047A8DD74CE}" type="pres">
      <dgm:prSet presAssocID="{F33719DB-BE6A-4E65-878F-93012CE2B796}" presName="node" presStyleLbl="node1" presStyleIdx="0" presStyleCnt="2">
        <dgm:presLayoutVars>
          <dgm:bulletEnabled val="1"/>
        </dgm:presLayoutVars>
      </dgm:prSet>
      <dgm:spPr/>
    </dgm:pt>
    <dgm:pt modelId="{FFF3167D-C2FD-43EE-B2B9-85622F11A17A}" type="pres">
      <dgm:prSet presAssocID="{81BAE718-7735-44FB-8BDD-5D1B01922E07}" presName="sibTrans" presStyleCnt="0"/>
      <dgm:spPr/>
    </dgm:pt>
    <dgm:pt modelId="{64070731-7BBE-4D5E-AAC0-8DBBEE01C310}" type="pres">
      <dgm:prSet presAssocID="{D4CEAF46-0660-403E-856A-59F1881F17F1}" presName="node" presStyleLbl="node1" presStyleIdx="1" presStyleCnt="2">
        <dgm:presLayoutVars>
          <dgm:bulletEnabled val="1"/>
        </dgm:presLayoutVars>
      </dgm:prSet>
      <dgm:spPr/>
    </dgm:pt>
  </dgm:ptLst>
  <dgm:cxnLst>
    <dgm:cxn modelId="{1A520A41-FF79-4206-AEF2-A424D1F1FD38}" srcId="{62BC1C8B-BCAF-48CD-AE34-C3ED36A1D5B0}" destId="{F33719DB-BE6A-4E65-878F-93012CE2B796}" srcOrd="0" destOrd="0" parTransId="{AC107CB9-4752-4C57-8705-2167ABFA6F03}" sibTransId="{81BAE718-7735-44FB-8BDD-5D1B01922E07}"/>
    <dgm:cxn modelId="{40FC22B3-2D57-4AE6-839B-885B4DEE0F94}" type="presOf" srcId="{D4CEAF46-0660-403E-856A-59F1881F17F1}" destId="{64070731-7BBE-4D5E-AAC0-8DBBEE01C310}" srcOrd="0" destOrd="0" presId="urn:microsoft.com/office/officeart/2005/8/layout/default"/>
    <dgm:cxn modelId="{BE9C432B-14D2-40FC-BABD-870EB8EAFAF7}" srcId="{62BC1C8B-BCAF-48CD-AE34-C3ED36A1D5B0}" destId="{D4CEAF46-0660-403E-856A-59F1881F17F1}" srcOrd="1" destOrd="0" parTransId="{240A572C-E9F1-4720-84FC-6019D14F0BC2}" sibTransId="{C676C1F8-4054-497C-8229-ECC6936D17CB}"/>
    <dgm:cxn modelId="{619EEAF2-963D-40F3-A0B1-5DC0F65927E2}" type="presOf" srcId="{F33719DB-BE6A-4E65-878F-93012CE2B796}" destId="{72092F65-A016-48FF-AD59-9047A8DD74CE}" srcOrd="0" destOrd="0" presId="urn:microsoft.com/office/officeart/2005/8/layout/default"/>
    <dgm:cxn modelId="{59C4820B-C064-4554-BA73-792D0EBED4C7}" type="presOf" srcId="{62BC1C8B-BCAF-48CD-AE34-C3ED36A1D5B0}" destId="{1E05F5F6-B0CA-4DBD-8B13-E208A36394D7}" srcOrd="0" destOrd="0" presId="urn:microsoft.com/office/officeart/2005/8/layout/default"/>
    <dgm:cxn modelId="{3FC25E73-2B0B-4745-97E0-BCB6BA16B7DB}" type="presParOf" srcId="{1E05F5F6-B0CA-4DBD-8B13-E208A36394D7}" destId="{72092F65-A016-48FF-AD59-9047A8DD74CE}" srcOrd="0" destOrd="0" presId="urn:microsoft.com/office/officeart/2005/8/layout/default"/>
    <dgm:cxn modelId="{27945F34-EEE0-4C93-8A63-AFA2DCE1F862}" type="presParOf" srcId="{1E05F5F6-B0CA-4DBD-8B13-E208A36394D7}" destId="{FFF3167D-C2FD-43EE-B2B9-85622F11A17A}" srcOrd="1" destOrd="0" presId="urn:microsoft.com/office/officeart/2005/8/layout/default"/>
    <dgm:cxn modelId="{790854BB-75E6-4C65-BF31-E654125E9607}" type="presParOf" srcId="{1E05F5F6-B0CA-4DBD-8B13-E208A36394D7}" destId="{64070731-7BBE-4D5E-AAC0-8DBBEE01C31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C3DC52E-4E80-4985-901E-50EB55AC4237}"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cs-CZ"/>
        </a:p>
      </dgm:t>
    </dgm:pt>
    <dgm:pt modelId="{9F6CC980-A158-483F-9C5D-7D0121D0FB03}">
      <dgm:prSet/>
      <dgm:spPr/>
      <dgm:t>
        <a:bodyPr/>
        <a:lstStyle/>
        <a:p>
          <a:pPr rtl="0"/>
          <a:r>
            <a:rPr lang="cs-CZ"/>
            <a:t>95/2004 – Lékaři, Zubaři, Farmaceuti</a:t>
          </a:r>
        </a:p>
      </dgm:t>
    </dgm:pt>
    <dgm:pt modelId="{60AC0177-DA04-41A0-8E3E-6A622FAE0865}" type="parTrans" cxnId="{51033DF6-24ED-4736-8A4A-83D774B4CCB2}">
      <dgm:prSet/>
      <dgm:spPr/>
      <dgm:t>
        <a:bodyPr/>
        <a:lstStyle/>
        <a:p>
          <a:endParaRPr lang="cs-CZ"/>
        </a:p>
      </dgm:t>
    </dgm:pt>
    <dgm:pt modelId="{4901576F-67D0-4A19-8D59-332DF4D9818B}" type="sibTrans" cxnId="{51033DF6-24ED-4736-8A4A-83D774B4CCB2}">
      <dgm:prSet/>
      <dgm:spPr/>
      <dgm:t>
        <a:bodyPr/>
        <a:lstStyle/>
        <a:p>
          <a:endParaRPr lang="cs-CZ"/>
        </a:p>
      </dgm:t>
    </dgm:pt>
    <dgm:pt modelId="{05A72CD3-A70A-47E0-A7A8-9E4E144B1823}">
      <dgm:prSet/>
      <dgm:spPr/>
      <dgm:t>
        <a:bodyPr/>
        <a:lstStyle/>
        <a:p>
          <a:pPr rtl="0"/>
          <a:r>
            <a:rPr lang="cs-CZ"/>
            <a:t>96/2004 – Nelékařští ZP</a:t>
          </a:r>
        </a:p>
      </dgm:t>
    </dgm:pt>
    <dgm:pt modelId="{AACE5CE6-3C53-4390-8D2E-0554AC22C93E}" type="parTrans" cxnId="{322E9FCA-7DA6-46BB-8A7E-E5D2B5CFA4E9}">
      <dgm:prSet/>
      <dgm:spPr/>
      <dgm:t>
        <a:bodyPr/>
        <a:lstStyle/>
        <a:p>
          <a:endParaRPr lang="cs-CZ"/>
        </a:p>
      </dgm:t>
    </dgm:pt>
    <dgm:pt modelId="{611B3D46-F032-44D5-9F1F-9DF13EFFE550}" type="sibTrans" cxnId="{322E9FCA-7DA6-46BB-8A7E-E5D2B5CFA4E9}">
      <dgm:prSet/>
      <dgm:spPr/>
      <dgm:t>
        <a:bodyPr/>
        <a:lstStyle/>
        <a:p>
          <a:endParaRPr lang="cs-CZ"/>
        </a:p>
      </dgm:t>
    </dgm:pt>
    <dgm:pt modelId="{253E0249-EED0-40BB-8986-B99D8C4298C0}" type="pres">
      <dgm:prSet presAssocID="{3C3DC52E-4E80-4985-901E-50EB55AC4237}" presName="diagram" presStyleCnt="0">
        <dgm:presLayoutVars>
          <dgm:dir/>
          <dgm:resizeHandles val="exact"/>
        </dgm:presLayoutVars>
      </dgm:prSet>
      <dgm:spPr/>
    </dgm:pt>
    <dgm:pt modelId="{1C6D9ABD-5C31-486D-B724-E9B4E09B2B71}" type="pres">
      <dgm:prSet presAssocID="{9F6CC980-A158-483F-9C5D-7D0121D0FB03}" presName="node" presStyleLbl="node1" presStyleIdx="0" presStyleCnt="2">
        <dgm:presLayoutVars>
          <dgm:bulletEnabled val="1"/>
        </dgm:presLayoutVars>
      </dgm:prSet>
      <dgm:spPr/>
    </dgm:pt>
    <dgm:pt modelId="{4FB9003D-09FE-44D0-9436-2A2818278104}" type="pres">
      <dgm:prSet presAssocID="{4901576F-67D0-4A19-8D59-332DF4D9818B}" presName="sibTrans" presStyleCnt="0"/>
      <dgm:spPr/>
    </dgm:pt>
    <dgm:pt modelId="{E9C778E5-87AA-4985-A864-AEF7F36B3B9F}" type="pres">
      <dgm:prSet presAssocID="{05A72CD3-A70A-47E0-A7A8-9E4E144B1823}" presName="node" presStyleLbl="node1" presStyleIdx="1" presStyleCnt="2">
        <dgm:presLayoutVars>
          <dgm:bulletEnabled val="1"/>
        </dgm:presLayoutVars>
      </dgm:prSet>
      <dgm:spPr/>
    </dgm:pt>
  </dgm:ptLst>
  <dgm:cxnLst>
    <dgm:cxn modelId="{322E9FCA-7DA6-46BB-8A7E-E5D2B5CFA4E9}" srcId="{3C3DC52E-4E80-4985-901E-50EB55AC4237}" destId="{05A72CD3-A70A-47E0-A7A8-9E4E144B1823}" srcOrd="1" destOrd="0" parTransId="{AACE5CE6-3C53-4390-8D2E-0554AC22C93E}" sibTransId="{611B3D46-F032-44D5-9F1F-9DF13EFFE550}"/>
    <dgm:cxn modelId="{F98A77BD-AD4C-4296-85F4-9FBB9173BFE0}" type="presOf" srcId="{9F6CC980-A158-483F-9C5D-7D0121D0FB03}" destId="{1C6D9ABD-5C31-486D-B724-E9B4E09B2B71}" srcOrd="0" destOrd="0" presId="urn:microsoft.com/office/officeart/2005/8/layout/default"/>
    <dgm:cxn modelId="{26C9EE6B-58CE-439D-AE8A-6D3B10D0D767}" type="presOf" srcId="{3C3DC52E-4E80-4985-901E-50EB55AC4237}" destId="{253E0249-EED0-40BB-8986-B99D8C4298C0}" srcOrd="0" destOrd="0" presId="urn:microsoft.com/office/officeart/2005/8/layout/default"/>
    <dgm:cxn modelId="{97ED9091-F72B-4D13-B27C-C27AE56DDE45}" type="presOf" srcId="{05A72CD3-A70A-47E0-A7A8-9E4E144B1823}" destId="{E9C778E5-87AA-4985-A864-AEF7F36B3B9F}" srcOrd="0" destOrd="0" presId="urn:microsoft.com/office/officeart/2005/8/layout/default"/>
    <dgm:cxn modelId="{51033DF6-24ED-4736-8A4A-83D774B4CCB2}" srcId="{3C3DC52E-4E80-4985-901E-50EB55AC4237}" destId="{9F6CC980-A158-483F-9C5D-7D0121D0FB03}" srcOrd="0" destOrd="0" parTransId="{60AC0177-DA04-41A0-8E3E-6A622FAE0865}" sibTransId="{4901576F-67D0-4A19-8D59-332DF4D9818B}"/>
    <dgm:cxn modelId="{B69E2F7C-6A9D-40C4-AE9F-22C08B6523E9}" type="presParOf" srcId="{253E0249-EED0-40BB-8986-B99D8C4298C0}" destId="{1C6D9ABD-5C31-486D-B724-E9B4E09B2B71}" srcOrd="0" destOrd="0" presId="urn:microsoft.com/office/officeart/2005/8/layout/default"/>
    <dgm:cxn modelId="{580E38E1-4A8F-462B-9DC6-0511BC53C466}" type="presParOf" srcId="{253E0249-EED0-40BB-8986-B99D8C4298C0}" destId="{4FB9003D-09FE-44D0-9436-2A2818278104}" srcOrd="1" destOrd="0" presId="urn:microsoft.com/office/officeart/2005/8/layout/default"/>
    <dgm:cxn modelId="{3B90A51E-EE48-4CD3-B6B8-DE9F15E0DFBB}" type="presParOf" srcId="{253E0249-EED0-40BB-8986-B99D8C4298C0}" destId="{E9C778E5-87AA-4985-A864-AEF7F36B3B9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3DEE58C-EDAB-4AEF-B37A-7C6DF712772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4CBBA8-1195-4014-9FD5-298BDA4AAA14}">
      <dgm:prSet/>
      <dgm:spPr/>
      <dgm:t>
        <a:bodyPr/>
        <a:lstStyle/>
        <a:p>
          <a:pPr rtl="0"/>
          <a:r>
            <a:rPr lang="cs-CZ" dirty="0"/>
            <a:t>má odbornou způsobilost podle zákona 96/2004, nebo jemuž byla uznána odborná kvalifikace </a:t>
          </a:r>
        </a:p>
      </dgm:t>
    </dgm:pt>
    <dgm:pt modelId="{C60CF84F-4707-40D7-AE3A-1B1105EEE080}" type="parTrans" cxnId="{3AB8D601-A19F-4847-B13B-E4274809DAF6}">
      <dgm:prSet/>
      <dgm:spPr/>
      <dgm:t>
        <a:bodyPr/>
        <a:lstStyle/>
        <a:p>
          <a:endParaRPr lang="cs-CZ"/>
        </a:p>
      </dgm:t>
    </dgm:pt>
    <dgm:pt modelId="{0E78251C-EAD4-40F9-9A54-E81548A6DE0F}" type="sibTrans" cxnId="{3AB8D601-A19F-4847-B13B-E4274809DAF6}">
      <dgm:prSet/>
      <dgm:spPr/>
      <dgm:t>
        <a:bodyPr/>
        <a:lstStyle/>
        <a:p>
          <a:endParaRPr lang="cs-CZ"/>
        </a:p>
      </dgm:t>
    </dgm:pt>
    <dgm:pt modelId="{995D86CC-E9F9-4B04-99BA-99F268434E71}">
      <dgm:prSet/>
      <dgm:spPr/>
      <dgm:t>
        <a:bodyPr/>
        <a:lstStyle/>
        <a:p>
          <a:pPr rtl="0"/>
          <a:r>
            <a:rPr lang="cs-CZ"/>
            <a:t>je zdravotně způsobilý,</a:t>
          </a:r>
        </a:p>
      </dgm:t>
    </dgm:pt>
    <dgm:pt modelId="{CD8DABCD-2A60-4427-983D-F44A06EA74B4}" type="parTrans" cxnId="{88DC9289-04EE-41EE-9390-9837391E6AB3}">
      <dgm:prSet/>
      <dgm:spPr/>
      <dgm:t>
        <a:bodyPr/>
        <a:lstStyle/>
        <a:p>
          <a:endParaRPr lang="cs-CZ"/>
        </a:p>
      </dgm:t>
    </dgm:pt>
    <dgm:pt modelId="{8D971EA4-5F0D-4A7B-AD36-48C120942411}" type="sibTrans" cxnId="{88DC9289-04EE-41EE-9390-9837391E6AB3}">
      <dgm:prSet/>
      <dgm:spPr/>
      <dgm:t>
        <a:bodyPr/>
        <a:lstStyle/>
        <a:p>
          <a:endParaRPr lang="cs-CZ"/>
        </a:p>
      </dgm:t>
    </dgm:pt>
    <dgm:pt modelId="{37F8DBA9-6A21-48F1-9637-AEE2840D080A}">
      <dgm:prSet/>
      <dgm:spPr/>
      <dgm:t>
        <a:bodyPr/>
        <a:lstStyle/>
        <a:p>
          <a:pPr rtl="0"/>
          <a:r>
            <a:rPr lang="cs-CZ"/>
            <a:t>je bezúhonný.</a:t>
          </a:r>
        </a:p>
      </dgm:t>
    </dgm:pt>
    <dgm:pt modelId="{19A8E8CC-3576-48B8-92CC-01855371FF1F}" type="parTrans" cxnId="{C3E3D8A2-9856-4443-9B10-F53682FB0C65}">
      <dgm:prSet/>
      <dgm:spPr/>
      <dgm:t>
        <a:bodyPr/>
        <a:lstStyle/>
        <a:p>
          <a:endParaRPr lang="cs-CZ"/>
        </a:p>
      </dgm:t>
    </dgm:pt>
    <dgm:pt modelId="{085CAA81-4A6A-471D-ACD1-3FEF882C199E}" type="sibTrans" cxnId="{C3E3D8A2-9856-4443-9B10-F53682FB0C65}">
      <dgm:prSet/>
      <dgm:spPr/>
      <dgm:t>
        <a:bodyPr/>
        <a:lstStyle/>
        <a:p>
          <a:endParaRPr lang="cs-CZ"/>
        </a:p>
      </dgm:t>
    </dgm:pt>
    <dgm:pt modelId="{D4288D76-EE4C-4C41-B2A1-633997FB476D}" type="pres">
      <dgm:prSet presAssocID="{73DEE58C-EDAB-4AEF-B37A-7C6DF7127723}" presName="linear" presStyleCnt="0">
        <dgm:presLayoutVars>
          <dgm:animLvl val="lvl"/>
          <dgm:resizeHandles val="exact"/>
        </dgm:presLayoutVars>
      </dgm:prSet>
      <dgm:spPr/>
    </dgm:pt>
    <dgm:pt modelId="{16178FE7-E27F-4C12-8129-40D88A8A7968}" type="pres">
      <dgm:prSet presAssocID="{204CBBA8-1195-4014-9FD5-298BDA4AAA14}" presName="parentText" presStyleLbl="node1" presStyleIdx="0" presStyleCnt="3">
        <dgm:presLayoutVars>
          <dgm:chMax val="0"/>
          <dgm:bulletEnabled val="1"/>
        </dgm:presLayoutVars>
      </dgm:prSet>
      <dgm:spPr/>
    </dgm:pt>
    <dgm:pt modelId="{BC4EC842-6161-4845-85F4-A75BE413C701}" type="pres">
      <dgm:prSet presAssocID="{0E78251C-EAD4-40F9-9A54-E81548A6DE0F}" presName="spacer" presStyleCnt="0"/>
      <dgm:spPr/>
    </dgm:pt>
    <dgm:pt modelId="{8C6F405D-DAD5-42E0-ADA3-40E8818E475D}" type="pres">
      <dgm:prSet presAssocID="{995D86CC-E9F9-4B04-99BA-99F268434E71}" presName="parentText" presStyleLbl="node1" presStyleIdx="1" presStyleCnt="3">
        <dgm:presLayoutVars>
          <dgm:chMax val="0"/>
          <dgm:bulletEnabled val="1"/>
        </dgm:presLayoutVars>
      </dgm:prSet>
      <dgm:spPr/>
    </dgm:pt>
    <dgm:pt modelId="{0CCD3009-16E3-45D7-AA48-A329CC65C140}" type="pres">
      <dgm:prSet presAssocID="{8D971EA4-5F0D-4A7B-AD36-48C120942411}" presName="spacer" presStyleCnt="0"/>
      <dgm:spPr/>
    </dgm:pt>
    <dgm:pt modelId="{100528AF-5386-4F95-A5CA-2C1D5FCB579A}" type="pres">
      <dgm:prSet presAssocID="{37F8DBA9-6A21-48F1-9637-AEE2840D080A}" presName="parentText" presStyleLbl="node1" presStyleIdx="2" presStyleCnt="3">
        <dgm:presLayoutVars>
          <dgm:chMax val="0"/>
          <dgm:bulletEnabled val="1"/>
        </dgm:presLayoutVars>
      </dgm:prSet>
      <dgm:spPr/>
    </dgm:pt>
  </dgm:ptLst>
  <dgm:cxnLst>
    <dgm:cxn modelId="{88DC9289-04EE-41EE-9390-9837391E6AB3}" srcId="{73DEE58C-EDAB-4AEF-B37A-7C6DF7127723}" destId="{995D86CC-E9F9-4B04-99BA-99F268434E71}" srcOrd="1" destOrd="0" parTransId="{CD8DABCD-2A60-4427-983D-F44A06EA74B4}" sibTransId="{8D971EA4-5F0D-4A7B-AD36-48C120942411}"/>
    <dgm:cxn modelId="{97842A6B-5582-417C-BE80-6DD29FB99C77}" type="presOf" srcId="{37F8DBA9-6A21-48F1-9637-AEE2840D080A}" destId="{100528AF-5386-4F95-A5CA-2C1D5FCB579A}" srcOrd="0" destOrd="0" presId="urn:microsoft.com/office/officeart/2005/8/layout/vList2"/>
    <dgm:cxn modelId="{C3E3D8A2-9856-4443-9B10-F53682FB0C65}" srcId="{73DEE58C-EDAB-4AEF-B37A-7C6DF7127723}" destId="{37F8DBA9-6A21-48F1-9637-AEE2840D080A}" srcOrd="2" destOrd="0" parTransId="{19A8E8CC-3576-48B8-92CC-01855371FF1F}" sibTransId="{085CAA81-4A6A-471D-ACD1-3FEF882C199E}"/>
    <dgm:cxn modelId="{3AB8D601-A19F-4847-B13B-E4274809DAF6}" srcId="{73DEE58C-EDAB-4AEF-B37A-7C6DF7127723}" destId="{204CBBA8-1195-4014-9FD5-298BDA4AAA14}" srcOrd="0" destOrd="0" parTransId="{C60CF84F-4707-40D7-AE3A-1B1105EEE080}" sibTransId="{0E78251C-EAD4-40F9-9A54-E81548A6DE0F}"/>
    <dgm:cxn modelId="{AA251EC8-1CAE-4E7C-A52F-B675DD7551D3}" type="presOf" srcId="{995D86CC-E9F9-4B04-99BA-99F268434E71}" destId="{8C6F405D-DAD5-42E0-ADA3-40E8818E475D}" srcOrd="0" destOrd="0" presId="urn:microsoft.com/office/officeart/2005/8/layout/vList2"/>
    <dgm:cxn modelId="{C752CFFC-0BED-47B4-945B-EEF7F17E2837}" type="presOf" srcId="{73DEE58C-EDAB-4AEF-B37A-7C6DF7127723}" destId="{D4288D76-EE4C-4C41-B2A1-633997FB476D}" srcOrd="0" destOrd="0" presId="urn:microsoft.com/office/officeart/2005/8/layout/vList2"/>
    <dgm:cxn modelId="{CCD8BCF5-E489-4812-8FBB-32AE1D6345F8}" type="presOf" srcId="{204CBBA8-1195-4014-9FD5-298BDA4AAA14}" destId="{16178FE7-E27F-4C12-8129-40D88A8A7968}" srcOrd="0" destOrd="0" presId="urn:microsoft.com/office/officeart/2005/8/layout/vList2"/>
    <dgm:cxn modelId="{73E1E11C-8FF6-48C9-B830-FAC8DC174C44}" type="presParOf" srcId="{D4288D76-EE4C-4C41-B2A1-633997FB476D}" destId="{16178FE7-E27F-4C12-8129-40D88A8A7968}" srcOrd="0" destOrd="0" presId="urn:microsoft.com/office/officeart/2005/8/layout/vList2"/>
    <dgm:cxn modelId="{A22B3F33-3399-4E69-BD27-3983AE61F917}" type="presParOf" srcId="{D4288D76-EE4C-4C41-B2A1-633997FB476D}" destId="{BC4EC842-6161-4845-85F4-A75BE413C701}" srcOrd="1" destOrd="0" presId="urn:microsoft.com/office/officeart/2005/8/layout/vList2"/>
    <dgm:cxn modelId="{CBA926B3-95FD-46D1-A595-4CE753C5AAA2}" type="presParOf" srcId="{D4288D76-EE4C-4C41-B2A1-633997FB476D}" destId="{8C6F405D-DAD5-42E0-ADA3-40E8818E475D}" srcOrd="2" destOrd="0" presId="urn:microsoft.com/office/officeart/2005/8/layout/vList2"/>
    <dgm:cxn modelId="{807C7F6E-CD38-4FFB-90C2-803F7659B9B7}" type="presParOf" srcId="{D4288D76-EE4C-4C41-B2A1-633997FB476D}" destId="{0CCD3009-16E3-45D7-AA48-A329CC65C140}" srcOrd="3" destOrd="0" presId="urn:microsoft.com/office/officeart/2005/8/layout/vList2"/>
    <dgm:cxn modelId="{54F71D8C-3929-42B6-B7EB-079038DF66D7}" type="presParOf" srcId="{D4288D76-EE4C-4C41-B2A1-633997FB476D}" destId="{100528AF-5386-4F95-A5CA-2C1D5FCB57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2BC1C8B-BCAF-48CD-AE34-C3ED36A1D5B0}"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cs-CZ"/>
        </a:p>
      </dgm:t>
    </dgm:pt>
    <dgm:pt modelId="{F33719DB-BE6A-4E65-878F-93012CE2B796}">
      <dgm:prSet/>
      <dgm:spPr/>
      <dgm:t>
        <a:bodyPr/>
        <a:lstStyle/>
        <a:p>
          <a:pPr rtl="0"/>
          <a:r>
            <a:rPr lang="cs-CZ"/>
            <a:t>Veřejnoprávní</a:t>
          </a:r>
        </a:p>
      </dgm:t>
    </dgm:pt>
    <dgm:pt modelId="{AC107CB9-4752-4C57-8705-2167ABFA6F03}" type="parTrans" cxnId="{1A520A41-FF79-4206-AEF2-A424D1F1FD38}">
      <dgm:prSet/>
      <dgm:spPr/>
      <dgm:t>
        <a:bodyPr/>
        <a:lstStyle/>
        <a:p>
          <a:endParaRPr lang="cs-CZ"/>
        </a:p>
      </dgm:t>
    </dgm:pt>
    <dgm:pt modelId="{81BAE718-7735-44FB-8BDD-5D1B01922E07}" type="sibTrans" cxnId="{1A520A41-FF79-4206-AEF2-A424D1F1FD38}">
      <dgm:prSet/>
      <dgm:spPr/>
      <dgm:t>
        <a:bodyPr/>
        <a:lstStyle/>
        <a:p>
          <a:endParaRPr lang="cs-CZ"/>
        </a:p>
      </dgm:t>
    </dgm:pt>
    <dgm:pt modelId="{1E05F5F6-B0CA-4DBD-8B13-E208A36394D7}" type="pres">
      <dgm:prSet presAssocID="{62BC1C8B-BCAF-48CD-AE34-C3ED36A1D5B0}" presName="diagram" presStyleCnt="0">
        <dgm:presLayoutVars>
          <dgm:dir/>
          <dgm:resizeHandles val="exact"/>
        </dgm:presLayoutVars>
      </dgm:prSet>
      <dgm:spPr/>
    </dgm:pt>
    <dgm:pt modelId="{72092F65-A016-48FF-AD59-9047A8DD74CE}" type="pres">
      <dgm:prSet presAssocID="{F33719DB-BE6A-4E65-878F-93012CE2B796}" presName="node" presStyleLbl="node1" presStyleIdx="0" presStyleCnt="1">
        <dgm:presLayoutVars>
          <dgm:bulletEnabled val="1"/>
        </dgm:presLayoutVars>
      </dgm:prSet>
      <dgm:spPr/>
    </dgm:pt>
  </dgm:ptLst>
  <dgm:cxnLst>
    <dgm:cxn modelId="{1A520A41-FF79-4206-AEF2-A424D1F1FD38}" srcId="{62BC1C8B-BCAF-48CD-AE34-C3ED36A1D5B0}" destId="{F33719DB-BE6A-4E65-878F-93012CE2B796}" srcOrd="0" destOrd="0" parTransId="{AC107CB9-4752-4C57-8705-2167ABFA6F03}" sibTransId="{81BAE718-7735-44FB-8BDD-5D1B01922E07}"/>
    <dgm:cxn modelId="{897AFB80-C46C-4B08-AB2F-DF9DB4008095}" type="presOf" srcId="{F33719DB-BE6A-4E65-878F-93012CE2B796}" destId="{72092F65-A016-48FF-AD59-9047A8DD74CE}" srcOrd="0" destOrd="0" presId="urn:microsoft.com/office/officeart/2005/8/layout/default"/>
    <dgm:cxn modelId="{848EEB53-46B8-419D-9AED-C29EEF1F06D3}" type="presOf" srcId="{62BC1C8B-BCAF-48CD-AE34-C3ED36A1D5B0}" destId="{1E05F5F6-B0CA-4DBD-8B13-E208A36394D7}" srcOrd="0" destOrd="0" presId="urn:microsoft.com/office/officeart/2005/8/layout/default"/>
    <dgm:cxn modelId="{6E7FEE30-F8D1-4BD5-93F6-D39EF69DC7DF}" type="presParOf" srcId="{1E05F5F6-B0CA-4DBD-8B13-E208A36394D7}" destId="{72092F65-A016-48FF-AD59-9047A8DD74CE}"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18B13EA-C36B-4260-9DAE-17D984144D1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DECE47A-DF04-427E-AE0B-B4A5A7B85EEB}">
      <dgm:prSet/>
      <dgm:spPr/>
      <dgm:t>
        <a:bodyPr/>
        <a:lstStyle/>
        <a:p>
          <a:pPr rtl="0"/>
          <a:r>
            <a:rPr lang="cs-CZ"/>
            <a:t>Zákonodárná</a:t>
          </a:r>
        </a:p>
      </dgm:t>
    </dgm:pt>
    <dgm:pt modelId="{F48685CB-A60A-4E0D-8CD1-0624C7058511}" type="parTrans" cxnId="{587904CC-F698-43F4-9E84-E9F82203368D}">
      <dgm:prSet/>
      <dgm:spPr/>
      <dgm:t>
        <a:bodyPr/>
        <a:lstStyle/>
        <a:p>
          <a:endParaRPr lang="cs-CZ"/>
        </a:p>
      </dgm:t>
    </dgm:pt>
    <dgm:pt modelId="{DE6502D9-9ECF-4A27-96AB-5D1EBA1A9445}" type="sibTrans" cxnId="{587904CC-F698-43F4-9E84-E9F82203368D}">
      <dgm:prSet/>
      <dgm:spPr/>
      <dgm:t>
        <a:bodyPr/>
        <a:lstStyle/>
        <a:p>
          <a:endParaRPr lang="cs-CZ"/>
        </a:p>
      </dgm:t>
    </dgm:pt>
    <dgm:pt modelId="{C8BED28B-B06D-4C55-AE10-8C0933E4D01F}">
      <dgm:prSet/>
      <dgm:spPr/>
      <dgm:t>
        <a:bodyPr/>
        <a:lstStyle/>
        <a:p>
          <a:pPr rtl="0"/>
          <a:r>
            <a:rPr lang="cs-CZ"/>
            <a:t>Výkonná </a:t>
          </a:r>
        </a:p>
      </dgm:t>
    </dgm:pt>
    <dgm:pt modelId="{CD707EDC-3389-438F-914F-12C73750B071}" type="parTrans" cxnId="{5DCAD1CA-16DF-49DC-B7B4-9D0B04770BC9}">
      <dgm:prSet/>
      <dgm:spPr/>
      <dgm:t>
        <a:bodyPr/>
        <a:lstStyle/>
        <a:p>
          <a:endParaRPr lang="cs-CZ"/>
        </a:p>
      </dgm:t>
    </dgm:pt>
    <dgm:pt modelId="{DD51BAD0-3B86-4B9D-B1D4-5C4FDD673D16}" type="sibTrans" cxnId="{5DCAD1CA-16DF-49DC-B7B4-9D0B04770BC9}">
      <dgm:prSet/>
      <dgm:spPr/>
      <dgm:t>
        <a:bodyPr/>
        <a:lstStyle/>
        <a:p>
          <a:endParaRPr lang="cs-CZ"/>
        </a:p>
      </dgm:t>
    </dgm:pt>
    <dgm:pt modelId="{52C3C5F5-8CE7-47C5-B7BB-3E4A2796A7C2}">
      <dgm:prSet/>
      <dgm:spPr/>
      <dgm:t>
        <a:bodyPr/>
        <a:lstStyle/>
        <a:p>
          <a:pPr rtl="0"/>
          <a:r>
            <a:rPr lang="cs-CZ"/>
            <a:t>Soudní</a:t>
          </a:r>
        </a:p>
      </dgm:t>
    </dgm:pt>
    <dgm:pt modelId="{BECDCA0A-EDE8-4434-86C6-DD64FCFDDF8B}" type="parTrans" cxnId="{E4C50C0B-ABB7-4211-9D30-03904C3C2B04}">
      <dgm:prSet/>
      <dgm:spPr/>
      <dgm:t>
        <a:bodyPr/>
        <a:lstStyle/>
        <a:p>
          <a:endParaRPr lang="cs-CZ"/>
        </a:p>
      </dgm:t>
    </dgm:pt>
    <dgm:pt modelId="{5364BA88-1146-4EFC-9F9A-81120C8122A8}" type="sibTrans" cxnId="{E4C50C0B-ABB7-4211-9D30-03904C3C2B04}">
      <dgm:prSet/>
      <dgm:spPr/>
      <dgm:t>
        <a:bodyPr/>
        <a:lstStyle/>
        <a:p>
          <a:endParaRPr lang="cs-CZ"/>
        </a:p>
      </dgm:t>
    </dgm:pt>
    <dgm:pt modelId="{1C391AB3-F5C5-4C1F-8112-0C7EE125A337}" type="pres">
      <dgm:prSet presAssocID="{C18B13EA-C36B-4260-9DAE-17D984144D14}" presName="linear" presStyleCnt="0">
        <dgm:presLayoutVars>
          <dgm:animLvl val="lvl"/>
          <dgm:resizeHandles val="exact"/>
        </dgm:presLayoutVars>
      </dgm:prSet>
      <dgm:spPr/>
    </dgm:pt>
    <dgm:pt modelId="{46305D0F-AB88-4F2D-8E97-904FF2202AA5}" type="pres">
      <dgm:prSet presAssocID="{1DECE47A-DF04-427E-AE0B-B4A5A7B85EEB}" presName="parentText" presStyleLbl="node1" presStyleIdx="0" presStyleCnt="3">
        <dgm:presLayoutVars>
          <dgm:chMax val="0"/>
          <dgm:bulletEnabled val="1"/>
        </dgm:presLayoutVars>
      </dgm:prSet>
      <dgm:spPr/>
    </dgm:pt>
    <dgm:pt modelId="{4F7779A3-FB92-4850-9358-66676FE47979}" type="pres">
      <dgm:prSet presAssocID="{DE6502D9-9ECF-4A27-96AB-5D1EBA1A9445}" presName="spacer" presStyleCnt="0"/>
      <dgm:spPr/>
    </dgm:pt>
    <dgm:pt modelId="{6F2D58F2-1BE0-4862-8D75-33B8E904D5BF}" type="pres">
      <dgm:prSet presAssocID="{C8BED28B-B06D-4C55-AE10-8C0933E4D01F}" presName="parentText" presStyleLbl="node1" presStyleIdx="1" presStyleCnt="3">
        <dgm:presLayoutVars>
          <dgm:chMax val="0"/>
          <dgm:bulletEnabled val="1"/>
        </dgm:presLayoutVars>
      </dgm:prSet>
      <dgm:spPr/>
    </dgm:pt>
    <dgm:pt modelId="{90A7BEA0-D300-4810-A161-D745978B69A6}" type="pres">
      <dgm:prSet presAssocID="{DD51BAD0-3B86-4B9D-B1D4-5C4FDD673D16}" presName="spacer" presStyleCnt="0"/>
      <dgm:spPr/>
    </dgm:pt>
    <dgm:pt modelId="{148EF54F-D6E5-4293-B2C4-CFEC840D81C8}" type="pres">
      <dgm:prSet presAssocID="{52C3C5F5-8CE7-47C5-B7BB-3E4A2796A7C2}" presName="parentText" presStyleLbl="node1" presStyleIdx="2" presStyleCnt="3">
        <dgm:presLayoutVars>
          <dgm:chMax val="0"/>
          <dgm:bulletEnabled val="1"/>
        </dgm:presLayoutVars>
      </dgm:prSet>
      <dgm:spPr/>
    </dgm:pt>
  </dgm:ptLst>
  <dgm:cxnLst>
    <dgm:cxn modelId="{5DCAD1CA-16DF-49DC-B7B4-9D0B04770BC9}" srcId="{C18B13EA-C36B-4260-9DAE-17D984144D14}" destId="{C8BED28B-B06D-4C55-AE10-8C0933E4D01F}" srcOrd="1" destOrd="0" parTransId="{CD707EDC-3389-438F-914F-12C73750B071}" sibTransId="{DD51BAD0-3B86-4B9D-B1D4-5C4FDD673D16}"/>
    <dgm:cxn modelId="{587904CC-F698-43F4-9E84-E9F82203368D}" srcId="{C18B13EA-C36B-4260-9DAE-17D984144D14}" destId="{1DECE47A-DF04-427E-AE0B-B4A5A7B85EEB}" srcOrd="0" destOrd="0" parTransId="{F48685CB-A60A-4E0D-8CD1-0624C7058511}" sibTransId="{DE6502D9-9ECF-4A27-96AB-5D1EBA1A9445}"/>
    <dgm:cxn modelId="{E4C50C0B-ABB7-4211-9D30-03904C3C2B04}" srcId="{C18B13EA-C36B-4260-9DAE-17D984144D14}" destId="{52C3C5F5-8CE7-47C5-B7BB-3E4A2796A7C2}" srcOrd="2" destOrd="0" parTransId="{BECDCA0A-EDE8-4434-86C6-DD64FCFDDF8B}" sibTransId="{5364BA88-1146-4EFC-9F9A-81120C8122A8}"/>
    <dgm:cxn modelId="{7540DC84-D336-48AA-8C5D-73A6BE72B378}" type="presOf" srcId="{C18B13EA-C36B-4260-9DAE-17D984144D14}" destId="{1C391AB3-F5C5-4C1F-8112-0C7EE125A337}" srcOrd="0" destOrd="0" presId="urn:microsoft.com/office/officeart/2005/8/layout/vList2"/>
    <dgm:cxn modelId="{F3E9571F-5673-48A1-B615-476CCC15165E}" type="presOf" srcId="{52C3C5F5-8CE7-47C5-B7BB-3E4A2796A7C2}" destId="{148EF54F-D6E5-4293-B2C4-CFEC840D81C8}" srcOrd="0" destOrd="0" presId="urn:microsoft.com/office/officeart/2005/8/layout/vList2"/>
    <dgm:cxn modelId="{E98713E2-9979-4680-8982-8AE4F4A34FDD}" type="presOf" srcId="{C8BED28B-B06D-4C55-AE10-8C0933E4D01F}" destId="{6F2D58F2-1BE0-4862-8D75-33B8E904D5BF}" srcOrd="0" destOrd="0" presId="urn:microsoft.com/office/officeart/2005/8/layout/vList2"/>
    <dgm:cxn modelId="{FC60429E-798A-4FE8-8F4A-5F58FA12660D}" type="presOf" srcId="{1DECE47A-DF04-427E-AE0B-B4A5A7B85EEB}" destId="{46305D0F-AB88-4F2D-8E97-904FF2202AA5}" srcOrd="0" destOrd="0" presId="urn:microsoft.com/office/officeart/2005/8/layout/vList2"/>
    <dgm:cxn modelId="{0AE89434-0DBC-41F5-87AA-3BFC23CF4D51}" type="presParOf" srcId="{1C391AB3-F5C5-4C1F-8112-0C7EE125A337}" destId="{46305D0F-AB88-4F2D-8E97-904FF2202AA5}" srcOrd="0" destOrd="0" presId="urn:microsoft.com/office/officeart/2005/8/layout/vList2"/>
    <dgm:cxn modelId="{57666836-BA82-4325-A464-BE2474069888}" type="presParOf" srcId="{1C391AB3-F5C5-4C1F-8112-0C7EE125A337}" destId="{4F7779A3-FB92-4850-9358-66676FE47979}" srcOrd="1" destOrd="0" presId="urn:microsoft.com/office/officeart/2005/8/layout/vList2"/>
    <dgm:cxn modelId="{A4CCB80D-0DAB-44F1-9BBA-55764419D2FA}" type="presParOf" srcId="{1C391AB3-F5C5-4C1F-8112-0C7EE125A337}" destId="{6F2D58F2-1BE0-4862-8D75-33B8E904D5BF}" srcOrd="2" destOrd="0" presId="urn:microsoft.com/office/officeart/2005/8/layout/vList2"/>
    <dgm:cxn modelId="{5E920FA2-A8FA-4215-B438-0095779CE2BE}" type="presParOf" srcId="{1C391AB3-F5C5-4C1F-8112-0C7EE125A337}" destId="{90A7BEA0-D300-4810-A161-D745978B69A6}" srcOrd="3" destOrd="0" presId="urn:microsoft.com/office/officeart/2005/8/layout/vList2"/>
    <dgm:cxn modelId="{27396756-7686-455E-B0FF-9321BA3789E2}" type="presParOf" srcId="{1C391AB3-F5C5-4C1F-8112-0C7EE125A337}" destId="{148EF54F-D6E5-4293-B2C4-CFEC840D81C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A3D0ED9-E2CE-44EC-95BF-CEE95EDBDDB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D6838D5B-CEE4-4116-8DE5-B0677C505366}">
      <dgm:prSet phldrT="[Text]"/>
      <dgm:spPr/>
      <dgm:t>
        <a:bodyPr/>
        <a:lstStyle/>
        <a:p>
          <a:r>
            <a:rPr lang="cs-CZ" dirty="0"/>
            <a:t>Věcná příslušnost </a:t>
          </a:r>
        </a:p>
      </dgm:t>
    </dgm:pt>
    <dgm:pt modelId="{903A050E-6434-4BB0-A909-23F7BFC42326}" type="parTrans" cxnId="{649E2F3F-5EFC-42F3-B917-CADB909B9D30}">
      <dgm:prSet/>
      <dgm:spPr/>
      <dgm:t>
        <a:bodyPr/>
        <a:lstStyle/>
        <a:p>
          <a:endParaRPr lang="cs-CZ"/>
        </a:p>
      </dgm:t>
    </dgm:pt>
    <dgm:pt modelId="{3F18BDF8-7A05-4AF2-8973-481D4797A658}" type="sibTrans" cxnId="{649E2F3F-5EFC-42F3-B917-CADB909B9D30}">
      <dgm:prSet/>
      <dgm:spPr/>
      <dgm:t>
        <a:bodyPr/>
        <a:lstStyle/>
        <a:p>
          <a:endParaRPr lang="cs-CZ"/>
        </a:p>
      </dgm:t>
    </dgm:pt>
    <dgm:pt modelId="{7CC14A96-58FE-4921-A3AC-89DCD3FA7406}">
      <dgm:prSet phldrT="[Text]"/>
      <dgm:spPr/>
      <dgm:t>
        <a:bodyPr/>
        <a:lstStyle/>
        <a:p>
          <a:r>
            <a:rPr lang="cs-CZ" dirty="0"/>
            <a:t>Místní příslušnost</a:t>
          </a:r>
        </a:p>
      </dgm:t>
    </dgm:pt>
    <dgm:pt modelId="{83B55E4E-DC2F-420A-B80A-9DF2EB7E5E84}" type="parTrans" cxnId="{F4BFDD3A-C2D5-4CB1-B210-DBA2CAF2165F}">
      <dgm:prSet/>
      <dgm:spPr/>
      <dgm:t>
        <a:bodyPr/>
        <a:lstStyle/>
        <a:p>
          <a:endParaRPr lang="cs-CZ"/>
        </a:p>
      </dgm:t>
    </dgm:pt>
    <dgm:pt modelId="{D82DE978-B69D-43FB-AE61-BC8CBE857FE0}" type="sibTrans" cxnId="{F4BFDD3A-C2D5-4CB1-B210-DBA2CAF2165F}">
      <dgm:prSet/>
      <dgm:spPr/>
      <dgm:t>
        <a:bodyPr/>
        <a:lstStyle/>
        <a:p>
          <a:endParaRPr lang="cs-CZ"/>
        </a:p>
      </dgm:t>
    </dgm:pt>
    <dgm:pt modelId="{248F6A96-D1C0-4500-A0A9-E2EA814EC5A8}" type="pres">
      <dgm:prSet presAssocID="{4A3D0ED9-E2CE-44EC-95BF-CEE95EDBDDB8}" presName="diagram" presStyleCnt="0">
        <dgm:presLayoutVars>
          <dgm:dir/>
          <dgm:resizeHandles val="exact"/>
        </dgm:presLayoutVars>
      </dgm:prSet>
      <dgm:spPr/>
    </dgm:pt>
    <dgm:pt modelId="{EFCE8DDA-CB17-405D-B11F-64E2A4A3DB28}" type="pres">
      <dgm:prSet presAssocID="{D6838D5B-CEE4-4116-8DE5-B0677C505366}" presName="node" presStyleLbl="node1" presStyleIdx="0" presStyleCnt="2">
        <dgm:presLayoutVars>
          <dgm:bulletEnabled val="1"/>
        </dgm:presLayoutVars>
      </dgm:prSet>
      <dgm:spPr/>
    </dgm:pt>
    <dgm:pt modelId="{E7A33BB8-1939-4F63-80AE-4BBCEA774AF5}" type="pres">
      <dgm:prSet presAssocID="{3F18BDF8-7A05-4AF2-8973-481D4797A658}" presName="sibTrans" presStyleCnt="0"/>
      <dgm:spPr/>
    </dgm:pt>
    <dgm:pt modelId="{854D081A-860B-46C9-A1FF-848ECB6795E5}" type="pres">
      <dgm:prSet presAssocID="{7CC14A96-58FE-4921-A3AC-89DCD3FA7406}" presName="node" presStyleLbl="node1" presStyleIdx="1" presStyleCnt="2">
        <dgm:presLayoutVars>
          <dgm:bulletEnabled val="1"/>
        </dgm:presLayoutVars>
      </dgm:prSet>
      <dgm:spPr/>
    </dgm:pt>
  </dgm:ptLst>
  <dgm:cxnLst>
    <dgm:cxn modelId="{F4BFDD3A-C2D5-4CB1-B210-DBA2CAF2165F}" srcId="{4A3D0ED9-E2CE-44EC-95BF-CEE95EDBDDB8}" destId="{7CC14A96-58FE-4921-A3AC-89DCD3FA7406}" srcOrd="1" destOrd="0" parTransId="{83B55E4E-DC2F-420A-B80A-9DF2EB7E5E84}" sibTransId="{D82DE978-B69D-43FB-AE61-BC8CBE857FE0}"/>
    <dgm:cxn modelId="{649E2F3F-5EFC-42F3-B917-CADB909B9D30}" srcId="{4A3D0ED9-E2CE-44EC-95BF-CEE95EDBDDB8}" destId="{D6838D5B-CEE4-4116-8DE5-B0677C505366}" srcOrd="0" destOrd="0" parTransId="{903A050E-6434-4BB0-A909-23F7BFC42326}" sibTransId="{3F18BDF8-7A05-4AF2-8973-481D4797A658}"/>
    <dgm:cxn modelId="{B434FCBB-2276-40CD-B198-E67029177282}" type="presOf" srcId="{4A3D0ED9-E2CE-44EC-95BF-CEE95EDBDDB8}" destId="{248F6A96-D1C0-4500-A0A9-E2EA814EC5A8}" srcOrd="0" destOrd="0" presId="urn:microsoft.com/office/officeart/2005/8/layout/default"/>
    <dgm:cxn modelId="{0A2BF839-BCC5-47B1-B1BB-AF49BBCE30E0}" type="presOf" srcId="{7CC14A96-58FE-4921-A3AC-89DCD3FA7406}" destId="{854D081A-860B-46C9-A1FF-848ECB6795E5}" srcOrd="0" destOrd="0" presId="urn:microsoft.com/office/officeart/2005/8/layout/default"/>
    <dgm:cxn modelId="{B6935A73-1A54-4768-9CFC-E8EF45DA5B9C}" type="presOf" srcId="{D6838D5B-CEE4-4116-8DE5-B0677C505366}" destId="{EFCE8DDA-CB17-405D-B11F-64E2A4A3DB28}" srcOrd="0" destOrd="0" presId="urn:microsoft.com/office/officeart/2005/8/layout/default"/>
    <dgm:cxn modelId="{125F53F9-6517-485E-904E-B558EC874277}" type="presParOf" srcId="{248F6A96-D1C0-4500-A0A9-E2EA814EC5A8}" destId="{EFCE8DDA-CB17-405D-B11F-64E2A4A3DB28}" srcOrd="0" destOrd="0" presId="urn:microsoft.com/office/officeart/2005/8/layout/default"/>
    <dgm:cxn modelId="{1B0984B6-378B-49BE-8EB3-7410999169F8}" type="presParOf" srcId="{248F6A96-D1C0-4500-A0A9-E2EA814EC5A8}" destId="{E7A33BB8-1939-4F63-80AE-4BBCEA774AF5}" srcOrd="1" destOrd="0" presId="urn:microsoft.com/office/officeart/2005/8/layout/default"/>
    <dgm:cxn modelId="{8AE319F6-1341-478A-A4CB-73405D91461F}" type="presParOf" srcId="{248F6A96-D1C0-4500-A0A9-E2EA814EC5A8}" destId="{854D081A-860B-46C9-A1FF-848ECB6795E5}"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403B8A8-C740-4E33-9D48-956099284C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E01DB6A7-6B4A-435A-92C3-F41EBF67567C}">
      <dgm:prSet/>
      <dgm:spPr/>
      <dgm:t>
        <a:bodyPr/>
        <a:lstStyle/>
        <a:p>
          <a:pPr rtl="0"/>
          <a:r>
            <a:rPr lang="cs-CZ"/>
            <a:t>Léčiva</a:t>
          </a:r>
        </a:p>
      </dgm:t>
    </dgm:pt>
    <dgm:pt modelId="{E030A3FB-60A2-4722-BA53-6B9E7030831D}" type="parTrans" cxnId="{29EF8330-6291-468C-9DCF-92755ADAEE5D}">
      <dgm:prSet/>
      <dgm:spPr/>
      <dgm:t>
        <a:bodyPr/>
        <a:lstStyle/>
        <a:p>
          <a:endParaRPr lang="cs-CZ"/>
        </a:p>
      </dgm:t>
    </dgm:pt>
    <dgm:pt modelId="{2AC780E0-C001-4A61-B5F6-00FCEEAEDD51}" type="sibTrans" cxnId="{29EF8330-6291-468C-9DCF-92755ADAEE5D}">
      <dgm:prSet/>
      <dgm:spPr/>
      <dgm:t>
        <a:bodyPr/>
        <a:lstStyle/>
        <a:p>
          <a:endParaRPr lang="cs-CZ"/>
        </a:p>
      </dgm:t>
    </dgm:pt>
    <dgm:pt modelId="{F1F5D257-30C1-454E-BC20-0309C74E96A4}">
      <dgm:prSet/>
      <dgm:spPr/>
      <dgm:t>
        <a:bodyPr/>
        <a:lstStyle/>
        <a:p>
          <a:pPr rtl="0"/>
          <a:r>
            <a:rPr lang="cs-CZ" dirty="0"/>
            <a:t>Klinické hodnocení léčiv</a:t>
          </a:r>
        </a:p>
      </dgm:t>
    </dgm:pt>
    <dgm:pt modelId="{30662389-2B55-4E6D-AB37-A6EEDE40B267}" type="parTrans" cxnId="{4AC885CB-96B8-4635-A4FA-482B10A0C5D0}">
      <dgm:prSet/>
      <dgm:spPr/>
      <dgm:t>
        <a:bodyPr/>
        <a:lstStyle/>
        <a:p>
          <a:endParaRPr lang="cs-CZ"/>
        </a:p>
      </dgm:t>
    </dgm:pt>
    <dgm:pt modelId="{301C8944-AF5A-4978-97B1-08BB65F97D08}" type="sibTrans" cxnId="{4AC885CB-96B8-4635-A4FA-482B10A0C5D0}">
      <dgm:prSet/>
      <dgm:spPr/>
      <dgm:t>
        <a:bodyPr/>
        <a:lstStyle/>
        <a:p>
          <a:endParaRPr lang="cs-CZ"/>
        </a:p>
      </dgm:t>
    </dgm:pt>
    <dgm:pt modelId="{DC461CE0-2F17-4E5C-9867-87179CEE96FD}">
      <dgm:prSet/>
      <dgm:spPr/>
      <dgm:t>
        <a:bodyPr/>
        <a:lstStyle/>
        <a:p>
          <a:pPr rtl="0"/>
          <a:r>
            <a:rPr lang="cs-CZ" dirty="0"/>
            <a:t>Registrace léčiv</a:t>
          </a:r>
        </a:p>
      </dgm:t>
    </dgm:pt>
    <dgm:pt modelId="{A176BF26-3F68-4056-BF4A-2C4E52C5BF5B}" type="parTrans" cxnId="{9E3A6BB2-992B-4AD2-A24E-04C30744E18A}">
      <dgm:prSet/>
      <dgm:spPr/>
      <dgm:t>
        <a:bodyPr/>
        <a:lstStyle/>
        <a:p>
          <a:endParaRPr lang="cs-CZ"/>
        </a:p>
      </dgm:t>
    </dgm:pt>
    <dgm:pt modelId="{82C328CA-3359-46EA-830D-06396D76E656}" type="sibTrans" cxnId="{9E3A6BB2-992B-4AD2-A24E-04C30744E18A}">
      <dgm:prSet/>
      <dgm:spPr/>
      <dgm:t>
        <a:bodyPr/>
        <a:lstStyle/>
        <a:p>
          <a:endParaRPr lang="cs-CZ"/>
        </a:p>
      </dgm:t>
    </dgm:pt>
    <dgm:pt modelId="{111B84D4-983B-42D5-9E13-FD95FF0C3613}">
      <dgm:prSet/>
      <dgm:spPr/>
      <dgm:t>
        <a:bodyPr/>
        <a:lstStyle/>
        <a:p>
          <a:pPr rtl="0"/>
          <a:r>
            <a:rPr lang="cs-CZ" dirty="0"/>
            <a:t>Dozor nad výrobou léčiv</a:t>
          </a:r>
        </a:p>
      </dgm:t>
    </dgm:pt>
    <dgm:pt modelId="{3B85C10B-6A4D-48FF-8ED8-76D61C2A2416}" type="parTrans" cxnId="{4448B156-B5A5-41F0-BD9C-A76EE69CECE1}">
      <dgm:prSet/>
      <dgm:spPr/>
      <dgm:t>
        <a:bodyPr/>
        <a:lstStyle/>
        <a:p>
          <a:endParaRPr lang="cs-CZ"/>
        </a:p>
      </dgm:t>
    </dgm:pt>
    <dgm:pt modelId="{F99F33BC-260E-4F0A-BCFC-FB38CEC1C6A1}" type="sibTrans" cxnId="{4448B156-B5A5-41F0-BD9C-A76EE69CECE1}">
      <dgm:prSet/>
      <dgm:spPr/>
      <dgm:t>
        <a:bodyPr/>
        <a:lstStyle/>
        <a:p>
          <a:endParaRPr lang="cs-CZ"/>
        </a:p>
      </dgm:t>
    </dgm:pt>
    <dgm:pt modelId="{BFB46BC0-EF2A-4689-B13B-A0F725A0E5CC}">
      <dgm:prSet/>
      <dgm:spPr/>
      <dgm:t>
        <a:bodyPr/>
        <a:lstStyle/>
        <a:p>
          <a:pPr rtl="0"/>
          <a:r>
            <a:rPr lang="cs-CZ" dirty="0"/>
            <a:t>Distribuce léčiv</a:t>
          </a:r>
        </a:p>
      </dgm:t>
    </dgm:pt>
    <dgm:pt modelId="{BF54CD5A-4F7E-4BD0-A59C-EBE9308A2901}" type="parTrans" cxnId="{16157E51-5FED-4569-B944-C7722E084F8E}">
      <dgm:prSet/>
      <dgm:spPr/>
      <dgm:t>
        <a:bodyPr/>
        <a:lstStyle/>
        <a:p>
          <a:endParaRPr lang="cs-CZ"/>
        </a:p>
      </dgm:t>
    </dgm:pt>
    <dgm:pt modelId="{7ECD302D-6A47-427C-BEB0-4309F53348F8}" type="sibTrans" cxnId="{16157E51-5FED-4569-B944-C7722E084F8E}">
      <dgm:prSet/>
      <dgm:spPr/>
      <dgm:t>
        <a:bodyPr/>
        <a:lstStyle/>
        <a:p>
          <a:endParaRPr lang="cs-CZ"/>
        </a:p>
      </dgm:t>
    </dgm:pt>
    <dgm:pt modelId="{D9755802-815C-4107-9D32-F2FF3522FC59}">
      <dgm:prSet/>
      <dgm:spPr/>
      <dgm:t>
        <a:bodyPr/>
        <a:lstStyle/>
        <a:p>
          <a:pPr rtl="0"/>
          <a:r>
            <a:rPr lang="cs-CZ" dirty="0"/>
            <a:t>Zdravotnické prostředky</a:t>
          </a:r>
        </a:p>
      </dgm:t>
    </dgm:pt>
    <dgm:pt modelId="{81E45481-C60C-4740-ABB0-27BADAA4FB89}" type="parTrans" cxnId="{A959E0A6-1C54-411C-80C6-4B6386C53DF7}">
      <dgm:prSet/>
      <dgm:spPr/>
      <dgm:t>
        <a:bodyPr/>
        <a:lstStyle/>
        <a:p>
          <a:endParaRPr lang="cs-CZ"/>
        </a:p>
      </dgm:t>
    </dgm:pt>
    <dgm:pt modelId="{463FBB26-8D27-4355-958F-7DC8B710C6A4}" type="sibTrans" cxnId="{A959E0A6-1C54-411C-80C6-4B6386C53DF7}">
      <dgm:prSet/>
      <dgm:spPr/>
      <dgm:t>
        <a:bodyPr/>
        <a:lstStyle/>
        <a:p>
          <a:endParaRPr lang="cs-CZ"/>
        </a:p>
      </dgm:t>
    </dgm:pt>
    <dgm:pt modelId="{5BDA6432-4792-4E4B-803A-21CF97F55D80}">
      <dgm:prSet/>
      <dgm:spPr/>
      <dgm:t>
        <a:bodyPr/>
        <a:lstStyle/>
        <a:p>
          <a:pPr rtl="0"/>
          <a:r>
            <a:rPr lang="cs-CZ" dirty="0"/>
            <a:t>Tkáně a buňky</a:t>
          </a:r>
        </a:p>
      </dgm:t>
    </dgm:pt>
    <dgm:pt modelId="{F0445684-F41E-4627-9CCB-94ABB2EE4C92}" type="parTrans" cxnId="{11B68A44-17C9-40FA-9CA4-BD4C7E23D992}">
      <dgm:prSet/>
      <dgm:spPr/>
      <dgm:t>
        <a:bodyPr/>
        <a:lstStyle/>
        <a:p>
          <a:endParaRPr lang="cs-CZ"/>
        </a:p>
      </dgm:t>
    </dgm:pt>
    <dgm:pt modelId="{A817B878-ED97-427C-947F-4B546791BBCC}" type="sibTrans" cxnId="{11B68A44-17C9-40FA-9CA4-BD4C7E23D992}">
      <dgm:prSet/>
      <dgm:spPr/>
      <dgm:t>
        <a:bodyPr/>
        <a:lstStyle/>
        <a:p>
          <a:endParaRPr lang="cs-CZ"/>
        </a:p>
      </dgm:t>
    </dgm:pt>
    <dgm:pt modelId="{2E224940-BCEA-4A6A-BEF2-AFC0D96A3F93}" type="pres">
      <dgm:prSet presAssocID="{C403B8A8-C740-4E33-9D48-956099284CF6}" presName="linear" presStyleCnt="0">
        <dgm:presLayoutVars>
          <dgm:animLvl val="lvl"/>
          <dgm:resizeHandles val="exact"/>
        </dgm:presLayoutVars>
      </dgm:prSet>
      <dgm:spPr/>
    </dgm:pt>
    <dgm:pt modelId="{42FA3CE0-70E1-4CB6-ADD4-95650EC1D884}" type="pres">
      <dgm:prSet presAssocID="{E01DB6A7-6B4A-435A-92C3-F41EBF67567C}" presName="parentText" presStyleLbl="node1" presStyleIdx="0" presStyleCnt="3">
        <dgm:presLayoutVars>
          <dgm:chMax val="0"/>
          <dgm:bulletEnabled val="1"/>
        </dgm:presLayoutVars>
      </dgm:prSet>
      <dgm:spPr/>
    </dgm:pt>
    <dgm:pt modelId="{8A4EB22B-D6B8-47E3-A79E-2B3BFF825F78}" type="pres">
      <dgm:prSet presAssocID="{E01DB6A7-6B4A-435A-92C3-F41EBF67567C}" presName="childText" presStyleLbl="revTx" presStyleIdx="0" presStyleCnt="1">
        <dgm:presLayoutVars>
          <dgm:bulletEnabled val="1"/>
        </dgm:presLayoutVars>
      </dgm:prSet>
      <dgm:spPr/>
    </dgm:pt>
    <dgm:pt modelId="{3E59AE3B-CEDB-4764-B8A5-0D8B18EE94B5}" type="pres">
      <dgm:prSet presAssocID="{D9755802-815C-4107-9D32-F2FF3522FC59}" presName="parentText" presStyleLbl="node1" presStyleIdx="1" presStyleCnt="3">
        <dgm:presLayoutVars>
          <dgm:chMax val="0"/>
          <dgm:bulletEnabled val="1"/>
        </dgm:presLayoutVars>
      </dgm:prSet>
      <dgm:spPr/>
    </dgm:pt>
    <dgm:pt modelId="{79A27A12-7004-4272-80B7-7573E94A4137}" type="pres">
      <dgm:prSet presAssocID="{463FBB26-8D27-4355-958F-7DC8B710C6A4}" presName="spacer" presStyleCnt="0"/>
      <dgm:spPr/>
    </dgm:pt>
    <dgm:pt modelId="{B883B6D9-2A8D-481B-9909-C2D17D0A8B8E}" type="pres">
      <dgm:prSet presAssocID="{5BDA6432-4792-4E4B-803A-21CF97F55D80}" presName="parentText" presStyleLbl="node1" presStyleIdx="2" presStyleCnt="3">
        <dgm:presLayoutVars>
          <dgm:chMax val="0"/>
          <dgm:bulletEnabled val="1"/>
        </dgm:presLayoutVars>
      </dgm:prSet>
      <dgm:spPr/>
    </dgm:pt>
  </dgm:ptLst>
  <dgm:cxnLst>
    <dgm:cxn modelId="{11B68A44-17C9-40FA-9CA4-BD4C7E23D992}" srcId="{C403B8A8-C740-4E33-9D48-956099284CF6}" destId="{5BDA6432-4792-4E4B-803A-21CF97F55D80}" srcOrd="2" destOrd="0" parTransId="{F0445684-F41E-4627-9CCB-94ABB2EE4C92}" sibTransId="{A817B878-ED97-427C-947F-4B546791BBCC}"/>
    <dgm:cxn modelId="{173015A2-D354-4E0A-9D5D-CEFF9C0D8E86}" type="presOf" srcId="{DC461CE0-2F17-4E5C-9867-87179CEE96FD}" destId="{8A4EB22B-D6B8-47E3-A79E-2B3BFF825F78}" srcOrd="0" destOrd="1" presId="urn:microsoft.com/office/officeart/2005/8/layout/vList2"/>
    <dgm:cxn modelId="{95762B3E-7C0E-4C17-B068-9C363D22620C}" type="presOf" srcId="{E01DB6A7-6B4A-435A-92C3-F41EBF67567C}" destId="{42FA3CE0-70E1-4CB6-ADD4-95650EC1D884}" srcOrd="0" destOrd="0" presId="urn:microsoft.com/office/officeart/2005/8/layout/vList2"/>
    <dgm:cxn modelId="{8DF8DCB5-93D6-47D3-9680-411E5D52B2D7}" type="presOf" srcId="{D9755802-815C-4107-9D32-F2FF3522FC59}" destId="{3E59AE3B-CEDB-4764-B8A5-0D8B18EE94B5}" srcOrd="0" destOrd="0" presId="urn:microsoft.com/office/officeart/2005/8/layout/vList2"/>
    <dgm:cxn modelId="{16157E51-5FED-4569-B944-C7722E084F8E}" srcId="{E01DB6A7-6B4A-435A-92C3-F41EBF67567C}" destId="{BFB46BC0-EF2A-4689-B13B-A0F725A0E5CC}" srcOrd="3" destOrd="0" parTransId="{BF54CD5A-4F7E-4BD0-A59C-EBE9308A2901}" sibTransId="{7ECD302D-6A47-427C-BEB0-4309F53348F8}"/>
    <dgm:cxn modelId="{A959E0A6-1C54-411C-80C6-4B6386C53DF7}" srcId="{C403B8A8-C740-4E33-9D48-956099284CF6}" destId="{D9755802-815C-4107-9D32-F2FF3522FC59}" srcOrd="1" destOrd="0" parTransId="{81E45481-C60C-4740-ABB0-27BADAA4FB89}" sibTransId="{463FBB26-8D27-4355-958F-7DC8B710C6A4}"/>
    <dgm:cxn modelId="{29EF8330-6291-468C-9DCF-92755ADAEE5D}" srcId="{C403B8A8-C740-4E33-9D48-956099284CF6}" destId="{E01DB6A7-6B4A-435A-92C3-F41EBF67567C}" srcOrd="0" destOrd="0" parTransId="{E030A3FB-60A2-4722-BA53-6B9E7030831D}" sibTransId="{2AC780E0-C001-4A61-B5F6-00FCEEAEDD51}"/>
    <dgm:cxn modelId="{4B96FE21-F0B9-4F4A-AC52-3C8D98B7E3E6}" type="presOf" srcId="{BFB46BC0-EF2A-4689-B13B-A0F725A0E5CC}" destId="{8A4EB22B-D6B8-47E3-A79E-2B3BFF825F78}" srcOrd="0" destOrd="3" presId="urn:microsoft.com/office/officeart/2005/8/layout/vList2"/>
    <dgm:cxn modelId="{4448B156-B5A5-41F0-BD9C-A76EE69CECE1}" srcId="{E01DB6A7-6B4A-435A-92C3-F41EBF67567C}" destId="{111B84D4-983B-42D5-9E13-FD95FF0C3613}" srcOrd="2" destOrd="0" parTransId="{3B85C10B-6A4D-48FF-8ED8-76D61C2A2416}" sibTransId="{F99F33BC-260E-4F0A-BCFC-FB38CEC1C6A1}"/>
    <dgm:cxn modelId="{865E7D67-749A-41DD-9409-7F01BE40663C}" type="presOf" srcId="{5BDA6432-4792-4E4B-803A-21CF97F55D80}" destId="{B883B6D9-2A8D-481B-9909-C2D17D0A8B8E}" srcOrd="0" destOrd="0" presId="urn:microsoft.com/office/officeart/2005/8/layout/vList2"/>
    <dgm:cxn modelId="{4AC885CB-96B8-4635-A4FA-482B10A0C5D0}" srcId="{E01DB6A7-6B4A-435A-92C3-F41EBF67567C}" destId="{F1F5D257-30C1-454E-BC20-0309C74E96A4}" srcOrd="0" destOrd="0" parTransId="{30662389-2B55-4E6D-AB37-A6EEDE40B267}" sibTransId="{301C8944-AF5A-4978-97B1-08BB65F97D08}"/>
    <dgm:cxn modelId="{EF7A5C64-0313-4211-B335-C2CC64A124B3}" type="presOf" srcId="{F1F5D257-30C1-454E-BC20-0309C74E96A4}" destId="{8A4EB22B-D6B8-47E3-A79E-2B3BFF825F78}" srcOrd="0" destOrd="0" presId="urn:microsoft.com/office/officeart/2005/8/layout/vList2"/>
    <dgm:cxn modelId="{9E3A6BB2-992B-4AD2-A24E-04C30744E18A}" srcId="{E01DB6A7-6B4A-435A-92C3-F41EBF67567C}" destId="{DC461CE0-2F17-4E5C-9867-87179CEE96FD}" srcOrd="1" destOrd="0" parTransId="{A176BF26-3F68-4056-BF4A-2C4E52C5BF5B}" sibTransId="{82C328CA-3359-46EA-830D-06396D76E656}"/>
    <dgm:cxn modelId="{2C7F9326-B889-42FE-9B20-DD19E4B92E89}" type="presOf" srcId="{111B84D4-983B-42D5-9E13-FD95FF0C3613}" destId="{8A4EB22B-D6B8-47E3-A79E-2B3BFF825F78}" srcOrd="0" destOrd="2" presId="urn:microsoft.com/office/officeart/2005/8/layout/vList2"/>
    <dgm:cxn modelId="{40C8A019-0440-487E-9BB0-F6973BAE4002}" type="presOf" srcId="{C403B8A8-C740-4E33-9D48-956099284CF6}" destId="{2E224940-BCEA-4A6A-BEF2-AFC0D96A3F93}" srcOrd="0" destOrd="0" presId="urn:microsoft.com/office/officeart/2005/8/layout/vList2"/>
    <dgm:cxn modelId="{0F6AC261-0997-4355-B6B6-12D388D43E5E}" type="presParOf" srcId="{2E224940-BCEA-4A6A-BEF2-AFC0D96A3F93}" destId="{42FA3CE0-70E1-4CB6-ADD4-95650EC1D884}" srcOrd="0" destOrd="0" presId="urn:microsoft.com/office/officeart/2005/8/layout/vList2"/>
    <dgm:cxn modelId="{9B6FA277-C8DC-4D11-829A-B2D7314C882F}" type="presParOf" srcId="{2E224940-BCEA-4A6A-BEF2-AFC0D96A3F93}" destId="{8A4EB22B-D6B8-47E3-A79E-2B3BFF825F78}" srcOrd="1" destOrd="0" presId="urn:microsoft.com/office/officeart/2005/8/layout/vList2"/>
    <dgm:cxn modelId="{E3567999-FF74-4C61-8927-93FE5481EB41}" type="presParOf" srcId="{2E224940-BCEA-4A6A-BEF2-AFC0D96A3F93}" destId="{3E59AE3B-CEDB-4764-B8A5-0D8B18EE94B5}" srcOrd="2" destOrd="0" presId="urn:microsoft.com/office/officeart/2005/8/layout/vList2"/>
    <dgm:cxn modelId="{C57BA7B4-2BDD-4818-A8DD-8980362F85B4}" type="presParOf" srcId="{2E224940-BCEA-4A6A-BEF2-AFC0D96A3F93}" destId="{79A27A12-7004-4272-80B7-7573E94A4137}" srcOrd="3" destOrd="0" presId="urn:microsoft.com/office/officeart/2005/8/layout/vList2"/>
    <dgm:cxn modelId="{C31E96D2-0188-4101-8BD8-9D7D6880B2E7}" type="presParOf" srcId="{2E224940-BCEA-4A6A-BEF2-AFC0D96A3F93}" destId="{B883B6D9-2A8D-481B-9909-C2D17D0A8B8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715BA4EB-0B22-44AA-B462-D424B0CB275C}" type="doc">
      <dgm:prSet loTypeId="urn:microsoft.com/office/officeart/2005/8/layout/orgChart1" loCatId="hierarchy" qsTypeId="urn:microsoft.com/office/officeart/2005/8/quickstyle/simple1" qsCatId="simple" csTypeId="urn:microsoft.com/office/officeart/2005/8/colors/accent1_2" csCatId="accent1"/>
      <dgm:spPr/>
      <dgm:t>
        <a:bodyPr/>
        <a:lstStyle/>
        <a:p>
          <a:endParaRPr lang="cs-CZ"/>
        </a:p>
      </dgm:t>
    </dgm:pt>
    <dgm:pt modelId="{64A86298-ED9F-4947-B162-693FFF6DD335}">
      <dgm:prSet/>
      <dgm:spPr/>
      <dgm:t>
        <a:bodyPr/>
        <a:lstStyle/>
        <a:p>
          <a:pPr rtl="0"/>
          <a:r>
            <a:rPr lang="cs-CZ" b="1"/>
            <a:t>NÁRODNÍ ZDRAVOTNICKÝ INFORMAČNÍ SYSTÉM</a:t>
          </a:r>
          <a:endParaRPr lang="cs-CZ"/>
        </a:p>
      </dgm:t>
    </dgm:pt>
    <dgm:pt modelId="{4CB5CC89-35EB-4261-863E-FF34715CDF15}" type="parTrans" cxnId="{307E2F46-7E32-42C2-95C6-EAECFC52AC5C}">
      <dgm:prSet/>
      <dgm:spPr/>
      <dgm:t>
        <a:bodyPr/>
        <a:lstStyle/>
        <a:p>
          <a:endParaRPr lang="cs-CZ"/>
        </a:p>
      </dgm:t>
    </dgm:pt>
    <dgm:pt modelId="{CE1620F0-EA95-4692-876E-B03CBE4FC1E4}" type="sibTrans" cxnId="{307E2F46-7E32-42C2-95C6-EAECFC52AC5C}">
      <dgm:prSet/>
      <dgm:spPr/>
      <dgm:t>
        <a:bodyPr/>
        <a:lstStyle/>
        <a:p>
          <a:endParaRPr lang="cs-CZ"/>
        </a:p>
      </dgm:t>
    </dgm:pt>
    <dgm:pt modelId="{A78DA022-D975-49B5-BDB7-3FDAE5D4A076}">
      <dgm:prSet/>
      <dgm:spPr/>
      <dgm:t>
        <a:bodyPr/>
        <a:lstStyle/>
        <a:p>
          <a:pPr rtl="0"/>
          <a:r>
            <a:rPr lang="cs-CZ" b="1"/>
            <a:t>Národní zdravotní registry,</a:t>
          </a:r>
          <a:endParaRPr lang="cs-CZ"/>
        </a:p>
      </dgm:t>
    </dgm:pt>
    <dgm:pt modelId="{95A0C6B1-6CCB-4F82-88C6-77FC6184E12C}" type="parTrans" cxnId="{115DDF49-3F7E-4386-A4D6-DBDA552DDC10}">
      <dgm:prSet/>
      <dgm:spPr/>
      <dgm:t>
        <a:bodyPr/>
        <a:lstStyle/>
        <a:p>
          <a:endParaRPr lang="cs-CZ"/>
        </a:p>
      </dgm:t>
    </dgm:pt>
    <dgm:pt modelId="{B00B44DF-B7AC-486C-8C3D-BB3F76DC03A3}" type="sibTrans" cxnId="{115DDF49-3F7E-4386-A4D6-DBDA552DDC10}">
      <dgm:prSet/>
      <dgm:spPr/>
      <dgm:t>
        <a:bodyPr/>
        <a:lstStyle/>
        <a:p>
          <a:endParaRPr lang="cs-CZ"/>
        </a:p>
      </dgm:t>
    </dgm:pt>
    <dgm:pt modelId="{741A1FDE-A3BB-4A46-9292-E5CB0FDD2541}">
      <dgm:prSet/>
      <dgm:spPr/>
      <dgm:t>
        <a:bodyPr/>
        <a:lstStyle/>
        <a:p>
          <a:pPr rtl="0"/>
          <a:r>
            <a:rPr lang="cs-CZ" b="1"/>
            <a:t>Národní registr poskytovatelů  </a:t>
          </a:r>
          <a:endParaRPr lang="cs-CZ"/>
        </a:p>
      </dgm:t>
    </dgm:pt>
    <dgm:pt modelId="{9E37FA36-F355-41E3-9BE0-FA67714603DD}" type="parTrans" cxnId="{6161E861-5F18-4B50-9B9B-7A2D88F2D4F6}">
      <dgm:prSet/>
      <dgm:spPr/>
      <dgm:t>
        <a:bodyPr/>
        <a:lstStyle/>
        <a:p>
          <a:endParaRPr lang="cs-CZ"/>
        </a:p>
      </dgm:t>
    </dgm:pt>
    <dgm:pt modelId="{3756CA69-1045-4CC9-A5DA-F244E192A827}" type="sibTrans" cxnId="{6161E861-5F18-4B50-9B9B-7A2D88F2D4F6}">
      <dgm:prSet/>
      <dgm:spPr/>
      <dgm:t>
        <a:bodyPr/>
        <a:lstStyle/>
        <a:p>
          <a:endParaRPr lang="cs-CZ"/>
        </a:p>
      </dgm:t>
    </dgm:pt>
    <dgm:pt modelId="{8030E787-D2EC-4737-B499-5A0216971F84}">
      <dgm:prSet/>
      <dgm:spPr/>
      <dgm:t>
        <a:bodyPr/>
        <a:lstStyle/>
        <a:p>
          <a:pPr rtl="0"/>
          <a:r>
            <a:rPr lang="cs-CZ" b="1"/>
            <a:t>Národní registr zdravotnických pracovníků</a:t>
          </a:r>
          <a:endParaRPr lang="cs-CZ"/>
        </a:p>
      </dgm:t>
    </dgm:pt>
    <dgm:pt modelId="{E6586DC0-6DEA-43C2-82D0-C53444850CF3}" type="parTrans" cxnId="{82351AF5-8D50-4AEC-89F4-8501102B537C}">
      <dgm:prSet/>
      <dgm:spPr/>
      <dgm:t>
        <a:bodyPr/>
        <a:lstStyle/>
        <a:p>
          <a:endParaRPr lang="cs-CZ"/>
        </a:p>
      </dgm:t>
    </dgm:pt>
    <dgm:pt modelId="{6431BA90-68FC-4190-801B-9BBB107C5BEF}" type="sibTrans" cxnId="{82351AF5-8D50-4AEC-89F4-8501102B537C}">
      <dgm:prSet/>
      <dgm:spPr/>
      <dgm:t>
        <a:bodyPr/>
        <a:lstStyle/>
        <a:p>
          <a:endParaRPr lang="cs-CZ"/>
        </a:p>
      </dgm:t>
    </dgm:pt>
    <dgm:pt modelId="{1748B5C5-3493-4128-B955-0A528856E091}" type="pres">
      <dgm:prSet presAssocID="{715BA4EB-0B22-44AA-B462-D424B0CB275C}" presName="hierChild1" presStyleCnt="0">
        <dgm:presLayoutVars>
          <dgm:orgChart val="1"/>
          <dgm:chPref val="1"/>
          <dgm:dir/>
          <dgm:animOne val="branch"/>
          <dgm:animLvl val="lvl"/>
          <dgm:resizeHandles/>
        </dgm:presLayoutVars>
      </dgm:prSet>
      <dgm:spPr/>
    </dgm:pt>
    <dgm:pt modelId="{64012AC4-43BF-4D27-9392-C055F319F409}" type="pres">
      <dgm:prSet presAssocID="{64A86298-ED9F-4947-B162-693FFF6DD335}" presName="hierRoot1" presStyleCnt="0">
        <dgm:presLayoutVars>
          <dgm:hierBranch val="init"/>
        </dgm:presLayoutVars>
      </dgm:prSet>
      <dgm:spPr/>
    </dgm:pt>
    <dgm:pt modelId="{276C9120-2080-4D85-8139-6FD78D951F30}" type="pres">
      <dgm:prSet presAssocID="{64A86298-ED9F-4947-B162-693FFF6DD335}" presName="rootComposite1" presStyleCnt="0"/>
      <dgm:spPr/>
    </dgm:pt>
    <dgm:pt modelId="{5239566B-515E-4C3F-9B51-3ABA788D35B3}" type="pres">
      <dgm:prSet presAssocID="{64A86298-ED9F-4947-B162-693FFF6DD335}" presName="rootText1" presStyleLbl="node0" presStyleIdx="0" presStyleCnt="1">
        <dgm:presLayoutVars>
          <dgm:chPref val="3"/>
        </dgm:presLayoutVars>
      </dgm:prSet>
      <dgm:spPr/>
    </dgm:pt>
    <dgm:pt modelId="{B1CE6BF9-5C8B-4C50-B9DC-6535DDDB1B87}" type="pres">
      <dgm:prSet presAssocID="{64A86298-ED9F-4947-B162-693FFF6DD335}" presName="rootConnector1" presStyleLbl="node1" presStyleIdx="0" presStyleCnt="0"/>
      <dgm:spPr/>
    </dgm:pt>
    <dgm:pt modelId="{D1CFFF4C-049A-4DAC-A0B0-179D5087C570}" type="pres">
      <dgm:prSet presAssocID="{64A86298-ED9F-4947-B162-693FFF6DD335}" presName="hierChild2" presStyleCnt="0"/>
      <dgm:spPr/>
    </dgm:pt>
    <dgm:pt modelId="{CF98B4AD-BF81-4261-A314-FFE39953D587}" type="pres">
      <dgm:prSet presAssocID="{95A0C6B1-6CCB-4F82-88C6-77FC6184E12C}" presName="Name37" presStyleLbl="parChTrans1D2" presStyleIdx="0" presStyleCnt="3"/>
      <dgm:spPr/>
    </dgm:pt>
    <dgm:pt modelId="{75AD58F6-724E-453F-8B4A-792C0A69D756}" type="pres">
      <dgm:prSet presAssocID="{A78DA022-D975-49B5-BDB7-3FDAE5D4A076}" presName="hierRoot2" presStyleCnt="0">
        <dgm:presLayoutVars>
          <dgm:hierBranch val="init"/>
        </dgm:presLayoutVars>
      </dgm:prSet>
      <dgm:spPr/>
    </dgm:pt>
    <dgm:pt modelId="{ADFEE7C6-DF92-4526-8A1E-3AE76F7DECFD}" type="pres">
      <dgm:prSet presAssocID="{A78DA022-D975-49B5-BDB7-3FDAE5D4A076}" presName="rootComposite" presStyleCnt="0"/>
      <dgm:spPr/>
    </dgm:pt>
    <dgm:pt modelId="{4DF8BD5E-A347-49B0-9F22-C29C55315FD8}" type="pres">
      <dgm:prSet presAssocID="{A78DA022-D975-49B5-BDB7-3FDAE5D4A076}" presName="rootText" presStyleLbl="node2" presStyleIdx="0" presStyleCnt="3">
        <dgm:presLayoutVars>
          <dgm:chPref val="3"/>
        </dgm:presLayoutVars>
      </dgm:prSet>
      <dgm:spPr/>
    </dgm:pt>
    <dgm:pt modelId="{7F9C48EC-4296-4033-8E73-5AFBB839D007}" type="pres">
      <dgm:prSet presAssocID="{A78DA022-D975-49B5-BDB7-3FDAE5D4A076}" presName="rootConnector" presStyleLbl="node2" presStyleIdx="0" presStyleCnt="3"/>
      <dgm:spPr/>
    </dgm:pt>
    <dgm:pt modelId="{1FB79146-153F-4BAE-B991-17E13718DBCF}" type="pres">
      <dgm:prSet presAssocID="{A78DA022-D975-49B5-BDB7-3FDAE5D4A076}" presName="hierChild4" presStyleCnt="0"/>
      <dgm:spPr/>
    </dgm:pt>
    <dgm:pt modelId="{65C1D235-5EFD-4538-A383-27E891C1EBFC}" type="pres">
      <dgm:prSet presAssocID="{A78DA022-D975-49B5-BDB7-3FDAE5D4A076}" presName="hierChild5" presStyleCnt="0"/>
      <dgm:spPr/>
    </dgm:pt>
    <dgm:pt modelId="{72F1BF41-2D32-44DE-8BA5-CDC4C011FBC0}" type="pres">
      <dgm:prSet presAssocID="{9E37FA36-F355-41E3-9BE0-FA67714603DD}" presName="Name37" presStyleLbl="parChTrans1D2" presStyleIdx="1" presStyleCnt="3"/>
      <dgm:spPr/>
    </dgm:pt>
    <dgm:pt modelId="{08082ACF-DB66-47DE-AED8-B392FFD0C31B}" type="pres">
      <dgm:prSet presAssocID="{741A1FDE-A3BB-4A46-9292-E5CB0FDD2541}" presName="hierRoot2" presStyleCnt="0">
        <dgm:presLayoutVars>
          <dgm:hierBranch val="init"/>
        </dgm:presLayoutVars>
      </dgm:prSet>
      <dgm:spPr/>
    </dgm:pt>
    <dgm:pt modelId="{A35D70BD-3D50-4948-ADE5-E3B0F3BF5884}" type="pres">
      <dgm:prSet presAssocID="{741A1FDE-A3BB-4A46-9292-E5CB0FDD2541}" presName="rootComposite" presStyleCnt="0"/>
      <dgm:spPr/>
    </dgm:pt>
    <dgm:pt modelId="{FB963848-B7C8-484D-831D-E7A099698E1E}" type="pres">
      <dgm:prSet presAssocID="{741A1FDE-A3BB-4A46-9292-E5CB0FDD2541}" presName="rootText" presStyleLbl="node2" presStyleIdx="1" presStyleCnt="3">
        <dgm:presLayoutVars>
          <dgm:chPref val="3"/>
        </dgm:presLayoutVars>
      </dgm:prSet>
      <dgm:spPr/>
    </dgm:pt>
    <dgm:pt modelId="{DF308976-4590-402B-A2A6-94FF993D7144}" type="pres">
      <dgm:prSet presAssocID="{741A1FDE-A3BB-4A46-9292-E5CB0FDD2541}" presName="rootConnector" presStyleLbl="node2" presStyleIdx="1" presStyleCnt="3"/>
      <dgm:spPr/>
    </dgm:pt>
    <dgm:pt modelId="{ACA7A77D-5EA0-45F9-924D-3EEFD2691AC2}" type="pres">
      <dgm:prSet presAssocID="{741A1FDE-A3BB-4A46-9292-E5CB0FDD2541}" presName="hierChild4" presStyleCnt="0"/>
      <dgm:spPr/>
    </dgm:pt>
    <dgm:pt modelId="{90928440-62ED-4F86-B226-E929EA54A0D2}" type="pres">
      <dgm:prSet presAssocID="{741A1FDE-A3BB-4A46-9292-E5CB0FDD2541}" presName="hierChild5" presStyleCnt="0"/>
      <dgm:spPr/>
    </dgm:pt>
    <dgm:pt modelId="{68945653-6524-4EC2-8DE6-EF28BACD64A4}" type="pres">
      <dgm:prSet presAssocID="{E6586DC0-6DEA-43C2-82D0-C53444850CF3}" presName="Name37" presStyleLbl="parChTrans1D2" presStyleIdx="2" presStyleCnt="3"/>
      <dgm:spPr/>
    </dgm:pt>
    <dgm:pt modelId="{553F2689-618A-4629-AACE-954EA204C945}" type="pres">
      <dgm:prSet presAssocID="{8030E787-D2EC-4737-B499-5A0216971F84}" presName="hierRoot2" presStyleCnt="0">
        <dgm:presLayoutVars>
          <dgm:hierBranch val="init"/>
        </dgm:presLayoutVars>
      </dgm:prSet>
      <dgm:spPr/>
    </dgm:pt>
    <dgm:pt modelId="{CC6DF666-7B3D-45CD-B945-B61017F5A003}" type="pres">
      <dgm:prSet presAssocID="{8030E787-D2EC-4737-B499-5A0216971F84}" presName="rootComposite" presStyleCnt="0"/>
      <dgm:spPr/>
    </dgm:pt>
    <dgm:pt modelId="{180B829B-FBAD-49EC-A72C-0CAA73CA9C55}" type="pres">
      <dgm:prSet presAssocID="{8030E787-D2EC-4737-B499-5A0216971F84}" presName="rootText" presStyleLbl="node2" presStyleIdx="2" presStyleCnt="3">
        <dgm:presLayoutVars>
          <dgm:chPref val="3"/>
        </dgm:presLayoutVars>
      </dgm:prSet>
      <dgm:spPr/>
    </dgm:pt>
    <dgm:pt modelId="{3E599B24-47B0-450F-9CAE-622AA0C5A989}" type="pres">
      <dgm:prSet presAssocID="{8030E787-D2EC-4737-B499-5A0216971F84}" presName="rootConnector" presStyleLbl="node2" presStyleIdx="2" presStyleCnt="3"/>
      <dgm:spPr/>
    </dgm:pt>
    <dgm:pt modelId="{A1931BE6-00F0-476F-B2F7-C1053D22A300}" type="pres">
      <dgm:prSet presAssocID="{8030E787-D2EC-4737-B499-5A0216971F84}" presName="hierChild4" presStyleCnt="0"/>
      <dgm:spPr/>
    </dgm:pt>
    <dgm:pt modelId="{DC4DE185-17A4-4E2D-9C9D-B5F1F3DF3E30}" type="pres">
      <dgm:prSet presAssocID="{8030E787-D2EC-4737-B499-5A0216971F84}" presName="hierChild5" presStyleCnt="0"/>
      <dgm:spPr/>
    </dgm:pt>
    <dgm:pt modelId="{6D76178D-8871-4C82-AEFE-CD25AEDB4C06}" type="pres">
      <dgm:prSet presAssocID="{64A86298-ED9F-4947-B162-693FFF6DD335}" presName="hierChild3" presStyleCnt="0"/>
      <dgm:spPr/>
    </dgm:pt>
  </dgm:ptLst>
  <dgm:cxnLst>
    <dgm:cxn modelId="{4AC3DFA1-A5BD-4243-A6E7-3E6D567A534E}" type="presOf" srcId="{E6586DC0-6DEA-43C2-82D0-C53444850CF3}" destId="{68945653-6524-4EC2-8DE6-EF28BACD64A4}" srcOrd="0" destOrd="0" presId="urn:microsoft.com/office/officeart/2005/8/layout/orgChart1"/>
    <dgm:cxn modelId="{6161E861-5F18-4B50-9B9B-7A2D88F2D4F6}" srcId="{64A86298-ED9F-4947-B162-693FFF6DD335}" destId="{741A1FDE-A3BB-4A46-9292-E5CB0FDD2541}" srcOrd="1" destOrd="0" parTransId="{9E37FA36-F355-41E3-9BE0-FA67714603DD}" sibTransId="{3756CA69-1045-4CC9-A5DA-F244E192A827}"/>
    <dgm:cxn modelId="{D6A76B7B-C8C7-4D5A-85EE-68E4F0B0F123}" type="presOf" srcId="{715BA4EB-0B22-44AA-B462-D424B0CB275C}" destId="{1748B5C5-3493-4128-B955-0A528856E091}" srcOrd="0" destOrd="0" presId="urn:microsoft.com/office/officeart/2005/8/layout/orgChart1"/>
    <dgm:cxn modelId="{930570EA-978E-479F-9E5B-65027CDA26BD}" type="presOf" srcId="{741A1FDE-A3BB-4A46-9292-E5CB0FDD2541}" destId="{FB963848-B7C8-484D-831D-E7A099698E1E}" srcOrd="0" destOrd="0" presId="urn:microsoft.com/office/officeart/2005/8/layout/orgChart1"/>
    <dgm:cxn modelId="{3F6E141B-7CF0-43B9-9226-FA2080A30130}" type="presOf" srcId="{64A86298-ED9F-4947-B162-693FFF6DD335}" destId="{B1CE6BF9-5C8B-4C50-B9DC-6535DDDB1B87}" srcOrd="1" destOrd="0" presId="urn:microsoft.com/office/officeart/2005/8/layout/orgChart1"/>
    <dgm:cxn modelId="{252623B8-4B64-439A-9386-DC3CD3B3E03F}" type="presOf" srcId="{A78DA022-D975-49B5-BDB7-3FDAE5D4A076}" destId="{7F9C48EC-4296-4033-8E73-5AFBB839D007}" srcOrd="1" destOrd="0" presId="urn:microsoft.com/office/officeart/2005/8/layout/orgChart1"/>
    <dgm:cxn modelId="{82351AF5-8D50-4AEC-89F4-8501102B537C}" srcId="{64A86298-ED9F-4947-B162-693FFF6DD335}" destId="{8030E787-D2EC-4737-B499-5A0216971F84}" srcOrd="2" destOrd="0" parTransId="{E6586DC0-6DEA-43C2-82D0-C53444850CF3}" sibTransId="{6431BA90-68FC-4190-801B-9BBB107C5BEF}"/>
    <dgm:cxn modelId="{160B526E-C029-4A5D-9E7C-F02008C25BF3}" type="presOf" srcId="{8030E787-D2EC-4737-B499-5A0216971F84}" destId="{3E599B24-47B0-450F-9CAE-622AA0C5A989}" srcOrd="1" destOrd="0" presId="urn:microsoft.com/office/officeart/2005/8/layout/orgChart1"/>
    <dgm:cxn modelId="{1487FB2D-BEFF-4767-988B-F915899E8BEA}" type="presOf" srcId="{9E37FA36-F355-41E3-9BE0-FA67714603DD}" destId="{72F1BF41-2D32-44DE-8BA5-CDC4C011FBC0}" srcOrd="0" destOrd="0" presId="urn:microsoft.com/office/officeart/2005/8/layout/orgChart1"/>
    <dgm:cxn modelId="{BB052518-FFD3-49A6-8F91-4AA5DC2C9549}" type="presOf" srcId="{741A1FDE-A3BB-4A46-9292-E5CB0FDD2541}" destId="{DF308976-4590-402B-A2A6-94FF993D7144}" srcOrd="1" destOrd="0" presId="urn:microsoft.com/office/officeart/2005/8/layout/orgChart1"/>
    <dgm:cxn modelId="{6C8E9A1A-8557-4760-8C43-D196D1FF56A7}" type="presOf" srcId="{8030E787-D2EC-4737-B499-5A0216971F84}" destId="{180B829B-FBAD-49EC-A72C-0CAA73CA9C55}" srcOrd="0" destOrd="0" presId="urn:microsoft.com/office/officeart/2005/8/layout/orgChart1"/>
    <dgm:cxn modelId="{525B0E2A-D1AD-4EA6-82A3-C47679A70896}" type="presOf" srcId="{64A86298-ED9F-4947-B162-693FFF6DD335}" destId="{5239566B-515E-4C3F-9B51-3ABA788D35B3}" srcOrd="0" destOrd="0" presId="urn:microsoft.com/office/officeart/2005/8/layout/orgChart1"/>
    <dgm:cxn modelId="{115DDF49-3F7E-4386-A4D6-DBDA552DDC10}" srcId="{64A86298-ED9F-4947-B162-693FFF6DD335}" destId="{A78DA022-D975-49B5-BDB7-3FDAE5D4A076}" srcOrd="0" destOrd="0" parTransId="{95A0C6B1-6CCB-4F82-88C6-77FC6184E12C}" sibTransId="{B00B44DF-B7AC-486C-8C3D-BB3F76DC03A3}"/>
    <dgm:cxn modelId="{4419BC21-A036-43DC-9A1C-FC849900A3BF}" type="presOf" srcId="{A78DA022-D975-49B5-BDB7-3FDAE5D4A076}" destId="{4DF8BD5E-A347-49B0-9F22-C29C55315FD8}" srcOrd="0" destOrd="0" presId="urn:microsoft.com/office/officeart/2005/8/layout/orgChart1"/>
    <dgm:cxn modelId="{307E2F46-7E32-42C2-95C6-EAECFC52AC5C}" srcId="{715BA4EB-0B22-44AA-B462-D424B0CB275C}" destId="{64A86298-ED9F-4947-B162-693FFF6DD335}" srcOrd="0" destOrd="0" parTransId="{4CB5CC89-35EB-4261-863E-FF34715CDF15}" sibTransId="{CE1620F0-EA95-4692-876E-B03CBE4FC1E4}"/>
    <dgm:cxn modelId="{C9CD8E09-FB16-45F3-809A-ABC78F396124}" type="presOf" srcId="{95A0C6B1-6CCB-4F82-88C6-77FC6184E12C}" destId="{CF98B4AD-BF81-4261-A314-FFE39953D587}" srcOrd="0" destOrd="0" presId="urn:microsoft.com/office/officeart/2005/8/layout/orgChart1"/>
    <dgm:cxn modelId="{741242D7-A5D5-408E-B973-1100715EA6D1}" type="presParOf" srcId="{1748B5C5-3493-4128-B955-0A528856E091}" destId="{64012AC4-43BF-4D27-9392-C055F319F409}" srcOrd="0" destOrd="0" presId="urn:microsoft.com/office/officeart/2005/8/layout/orgChart1"/>
    <dgm:cxn modelId="{7014DB75-6CD6-4E7E-9FC2-0AC5DF64604A}" type="presParOf" srcId="{64012AC4-43BF-4D27-9392-C055F319F409}" destId="{276C9120-2080-4D85-8139-6FD78D951F30}" srcOrd="0" destOrd="0" presId="urn:microsoft.com/office/officeart/2005/8/layout/orgChart1"/>
    <dgm:cxn modelId="{7BA83B57-8B50-4F86-9E86-8DC1F3C24B32}" type="presParOf" srcId="{276C9120-2080-4D85-8139-6FD78D951F30}" destId="{5239566B-515E-4C3F-9B51-3ABA788D35B3}" srcOrd="0" destOrd="0" presId="urn:microsoft.com/office/officeart/2005/8/layout/orgChart1"/>
    <dgm:cxn modelId="{3E75C49F-44CD-437D-8F46-0AA067A313A4}" type="presParOf" srcId="{276C9120-2080-4D85-8139-6FD78D951F30}" destId="{B1CE6BF9-5C8B-4C50-B9DC-6535DDDB1B87}" srcOrd="1" destOrd="0" presId="urn:microsoft.com/office/officeart/2005/8/layout/orgChart1"/>
    <dgm:cxn modelId="{6DBAE5D6-E7C1-4106-98A7-E0D633256ACC}" type="presParOf" srcId="{64012AC4-43BF-4D27-9392-C055F319F409}" destId="{D1CFFF4C-049A-4DAC-A0B0-179D5087C570}" srcOrd="1" destOrd="0" presId="urn:microsoft.com/office/officeart/2005/8/layout/orgChart1"/>
    <dgm:cxn modelId="{4A7AA922-D56D-4CCF-B12A-D6AF950036ED}" type="presParOf" srcId="{D1CFFF4C-049A-4DAC-A0B0-179D5087C570}" destId="{CF98B4AD-BF81-4261-A314-FFE39953D587}" srcOrd="0" destOrd="0" presId="urn:microsoft.com/office/officeart/2005/8/layout/orgChart1"/>
    <dgm:cxn modelId="{AD21EA06-7725-4563-8638-3F5D2DA921C8}" type="presParOf" srcId="{D1CFFF4C-049A-4DAC-A0B0-179D5087C570}" destId="{75AD58F6-724E-453F-8B4A-792C0A69D756}" srcOrd="1" destOrd="0" presId="urn:microsoft.com/office/officeart/2005/8/layout/orgChart1"/>
    <dgm:cxn modelId="{7EB3F2CF-8E72-44BD-940C-0FC2286DBECC}" type="presParOf" srcId="{75AD58F6-724E-453F-8B4A-792C0A69D756}" destId="{ADFEE7C6-DF92-4526-8A1E-3AE76F7DECFD}" srcOrd="0" destOrd="0" presId="urn:microsoft.com/office/officeart/2005/8/layout/orgChart1"/>
    <dgm:cxn modelId="{3414F0CB-8CBC-4834-9BB6-F0CEFF3A4C9F}" type="presParOf" srcId="{ADFEE7C6-DF92-4526-8A1E-3AE76F7DECFD}" destId="{4DF8BD5E-A347-49B0-9F22-C29C55315FD8}" srcOrd="0" destOrd="0" presId="urn:microsoft.com/office/officeart/2005/8/layout/orgChart1"/>
    <dgm:cxn modelId="{66042A95-79F9-4AF9-A99F-E635D5D92FBE}" type="presParOf" srcId="{ADFEE7C6-DF92-4526-8A1E-3AE76F7DECFD}" destId="{7F9C48EC-4296-4033-8E73-5AFBB839D007}" srcOrd="1" destOrd="0" presId="urn:microsoft.com/office/officeart/2005/8/layout/orgChart1"/>
    <dgm:cxn modelId="{961EF953-DFED-4351-918C-B0BA93EFBE2F}" type="presParOf" srcId="{75AD58F6-724E-453F-8B4A-792C0A69D756}" destId="{1FB79146-153F-4BAE-B991-17E13718DBCF}" srcOrd="1" destOrd="0" presId="urn:microsoft.com/office/officeart/2005/8/layout/orgChart1"/>
    <dgm:cxn modelId="{42940C5E-4986-4EDC-829A-E0D6DC99E391}" type="presParOf" srcId="{75AD58F6-724E-453F-8B4A-792C0A69D756}" destId="{65C1D235-5EFD-4538-A383-27E891C1EBFC}" srcOrd="2" destOrd="0" presId="urn:microsoft.com/office/officeart/2005/8/layout/orgChart1"/>
    <dgm:cxn modelId="{FE2C46AD-416E-4207-840C-D077AF40A293}" type="presParOf" srcId="{D1CFFF4C-049A-4DAC-A0B0-179D5087C570}" destId="{72F1BF41-2D32-44DE-8BA5-CDC4C011FBC0}" srcOrd="2" destOrd="0" presId="urn:microsoft.com/office/officeart/2005/8/layout/orgChart1"/>
    <dgm:cxn modelId="{D6B5D1B1-8B4D-4166-92F9-0DD7A361FBA7}" type="presParOf" srcId="{D1CFFF4C-049A-4DAC-A0B0-179D5087C570}" destId="{08082ACF-DB66-47DE-AED8-B392FFD0C31B}" srcOrd="3" destOrd="0" presId="urn:microsoft.com/office/officeart/2005/8/layout/orgChart1"/>
    <dgm:cxn modelId="{A10F5D04-3346-4FB6-B915-774437523EFB}" type="presParOf" srcId="{08082ACF-DB66-47DE-AED8-B392FFD0C31B}" destId="{A35D70BD-3D50-4948-ADE5-E3B0F3BF5884}" srcOrd="0" destOrd="0" presId="urn:microsoft.com/office/officeart/2005/8/layout/orgChart1"/>
    <dgm:cxn modelId="{B91D903B-021E-4C1C-B830-7139900C9DAE}" type="presParOf" srcId="{A35D70BD-3D50-4948-ADE5-E3B0F3BF5884}" destId="{FB963848-B7C8-484D-831D-E7A099698E1E}" srcOrd="0" destOrd="0" presId="urn:microsoft.com/office/officeart/2005/8/layout/orgChart1"/>
    <dgm:cxn modelId="{691C84BC-2C17-4EA5-BDFC-738FAA0BB1F9}" type="presParOf" srcId="{A35D70BD-3D50-4948-ADE5-E3B0F3BF5884}" destId="{DF308976-4590-402B-A2A6-94FF993D7144}" srcOrd="1" destOrd="0" presId="urn:microsoft.com/office/officeart/2005/8/layout/orgChart1"/>
    <dgm:cxn modelId="{8015FC7E-A192-45D1-A64C-65E064F57731}" type="presParOf" srcId="{08082ACF-DB66-47DE-AED8-B392FFD0C31B}" destId="{ACA7A77D-5EA0-45F9-924D-3EEFD2691AC2}" srcOrd="1" destOrd="0" presId="urn:microsoft.com/office/officeart/2005/8/layout/orgChart1"/>
    <dgm:cxn modelId="{D0D9E74F-4F05-45C6-B8D4-C8C4726E0B3D}" type="presParOf" srcId="{08082ACF-DB66-47DE-AED8-B392FFD0C31B}" destId="{90928440-62ED-4F86-B226-E929EA54A0D2}" srcOrd="2" destOrd="0" presId="urn:microsoft.com/office/officeart/2005/8/layout/orgChart1"/>
    <dgm:cxn modelId="{CDF3BFAB-1548-4A7D-86D8-1157BFBC46F6}" type="presParOf" srcId="{D1CFFF4C-049A-4DAC-A0B0-179D5087C570}" destId="{68945653-6524-4EC2-8DE6-EF28BACD64A4}" srcOrd="4" destOrd="0" presId="urn:microsoft.com/office/officeart/2005/8/layout/orgChart1"/>
    <dgm:cxn modelId="{81EEEAFB-E89E-4743-9692-345287BA4835}" type="presParOf" srcId="{D1CFFF4C-049A-4DAC-A0B0-179D5087C570}" destId="{553F2689-618A-4629-AACE-954EA204C945}" srcOrd="5" destOrd="0" presId="urn:microsoft.com/office/officeart/2005/8/layout/orgChart1"/>
    <dgm:cxn modelId="{E9D17C1E-1331-4AD5-B6E9-BA50D0BEE878}" type="presParOf" srcId="{553F2689-618A-4629-AACE-954EA204C945}" destId="{CC6DF666-7B3D-45CD-B945-B61017F5A003}" srcOrd="0" destOrd="0" presId="urn:microsoft.com/office/officeart/2005/8/layout/orgChart1"/>
    <dgm:cxn modelId="{AFC11017-09CE-4643-A064-7AD18F81A009}" type="presParOf" srcId="{CC6DF666-7B3D-45CD-B945-B61017F5A003}" destId="{180B829B-FBAD-49EC-A72C-0CAA73CA9C55}" srcOrd="0" destOrd="0" presId="urn:microsoft.com/office/officeart/2005/8/layout/orgChart1"/>
    <dgm:cxn modelId="{D6A528F3-5F93-4DD7-B1F6-99DECCC89008}" type="presParOf" srcId="{CC6DF666-7B3D-45CD-B945-B61017F5A003}" destId="{3E599B24-47B0-450F-9CAE-622AA0C5A989}" srcOrd="1" destOrd="0" presId="urn:microsoft.com/office/officeart/2005/8/layout/orgChart1"/>
    <dgm:cxn modelId="{C19DB6EB-9FCB-4B1A-B294-4918C5B4F4B7}" type="presParOf" srcId="{553F2689-618A-4629-AACE-954EA204C945}" destId="{A1931BE6-00F0-476F-B2F7-C1053D22A300}" srcOrd="1" destOrd="0" presId="urn:microsoft.com/office/officeart/2005/8/layout/orgChart1"/>
    <dgm:cxn modelId="{AB59DBC4-33F2-42F4-83D0-B669BCFB125C}" type="presParOf" srcId="{553F2689-618A-4629-AACE-954EA204C945}" destId="{DC4DE185-17A4-4E2D-9C9D-B5F1F3DF3E30}" srcOrd="2" destOrd="0" presId="urn:microsoft.com/office/officeart/2005/8/layout/orgChart1"/>
    <dgm:cxn modelId="{989C637E-0484-4FA3-B9ED-172E810E1816}" type="presParOf" srcId="{64012AC4-43BF-4D27-9392-C055F319F409}" destId="{6D76178D-8871-4C82-AEFE-CD25AEDB4C0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A3B386B-9A06-4815-8507-B9CBC54AE99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cs-CZ"/>
        </a:p>
      </dgm:t>
    </dgm:pt>
    <dgm:pt modelId="{F70F6D98-EEC6-4B93-996D-590A170943F7}">
      <dgm:prSet/>
      <dgm:spPr/>
      <dgm:t>
        <a:bodyPr/>
        <a:lstStyle/>
        <a:p>
          <a:pPr rtl="0"/>
          <a:r>
            <a:rPr lang="cs-CZ" dirty="0"/>
            <a:t>1. Český statistický úřad,</a:t>
          </a:r>
        </a:p>
      </dgm:t>
    </dgm:pt>
    <dgm:pt modelId="{C18CA643-34C7-4D95-8538-3F4F1F4F4F09}" type="parTrans" cxnId="{7F5CF8BB-D544-48A1-8ECE-48FF271821B5}">
      <dgm:prSet/>
      <dgm:spPr/>
      <dgm:t>
        <a:bodyPr/>
        <a:lstStyle/>
        <a:p>
          <a:endParaRPr lang="cs-CZ"/>
        </a:p>
      </dgm:t>
    </dgm:pt>
    <dgm:pt modelId="{8ED9E366-2046-402E-856D-6A550AC8F7E3}" type="sibTrans" cxnId="{7F5CF8BB-D544-48A1-8ECE-48FF271821B5}">
      <dgm:prSet/>
      <dgm:spPr/>
      <dgm:t>
        <a:bodyPr/>
        <a:lstStyle/>
        <a:p>
          <a:endParaRPr lang="cs-CZ"/>
        </a:p>
      </dgm:t>
    </dgm:pt>
    <dgm:pt modelId="{2138ED6B-4351-4AF8-84EB-86AC62C6BABA}">
      <dgm:prSet/>
      <dgm:spPr/>
      <dgm:t>
        <a:bodyPr/>
        <a:lstStyle/>
        <a:p>
          <a:pPr rtl="0"/>
          <a:r>
            <a:rPr lang="cs-CZ"/>
            <a:t>2. Český úřad zeměměřický a katastrální,</a:t>
          </a:r>
        </a:p>
      </dgm:t>
    </dgm:pt>
    <dgm:pt modelId="{EC92FB15-A1D1-4888-BCD9-E21C5A853C55}" type="parTrans" cxnId="{3C994B5D-7604-44E9-993F-CFA0344DEC6E}">
      <dgm:prSet/>
      <dgm:spPr/>
      <dgm:t>
        <a:bodyPr/>
        <a:lstStyle/>
        <a:p>
          <a:endParaRPr lang="cs-CZ"/>
        </a:p>
      </dgm:t>
    </dgm:pt>
    <dgm:pt modelId="{AF96B867-918F-4A13-A4AE-1ECEE83555E5}" type="sibTrans" cxnId="{3C994B5D-7604-44E9-993F-CFA0344DEC6E}">
      <dgm:prSet/>
      <dgm:spPr/>
      <dgm:t>
        <a:bodyPr/>
        <a:lstStyle/>
        <a:p>
          <a:endParaRPr lang="cs-CZ"/>
        </a:p>
      </dgm:t>
    </dgm:pt>
    <dgm:pt modelId="{7D9DCC0A-D9CB-4E2F-9548-90BECAC3BCDD}">
      <dgm:prSet/>
      <dgm:spPr/>
      <dgm:t>
        <a:bodyPr/>
        <a:lstStyle/>
        <a:p>
          <a:pPr rtl="0"/>
          <a:r>
            <a:rPr lang="cs-CZ"/>
            <a:t>3. Český báňský úřad,</a:t>
          </a:r>
        </a:p>
      </dgm:t>
    </dgm:pt>
    <dgm:pt modelId="{C78BBC21-34FA-4AE4-BC04-9B3CFD133AEC}" type="parTrans" cxnId="{99A44853-A377-46C9-9777-53B9B84C3222}">
      <dgm:prSet/>
      <dgm:spPr/>
      <dgm:t>
        <a:bodyPr/>
        <a:lstStyle/>
        <a:p>
          <a:endParaRPr lang="cs-CZ"/>
        </a:p>
      </dgm:t>
    </dgm:pt>
    <dgm:pt modelId="{86373095-EFF2-42B7-B880-FCD8B3F29A3C}" type="sibTrans" cxnId="{99A44853-A377-46C9-9777-53B9B84C3222}">
      <dgm:prSet/>
      <dgm:spPr/>
      <dgm:t>
        <a:bodyPr/>
        <a:lstStyle/>
        <a:p>
          <a:endParaRPr lang="cs-CZ"/>
        </a:p>
      </dgm:t>
    </dgm:pt>
    <dgm:pt modelId="{69488D2D-A040-41A5-9075-82F8D05761BC}">
      <dgm:prSet/>
      <dgm:spPr/>
      <dgm:t>
        <a:bodyPr/>
        <a:lstStyle/>
        <a:p>
          <a:pPr rtl="0"/>
          <a:r>
            <a:rPr lang="cs-CZ"/>
            <a:t>4. Úřad průmyslového vlastnictví,</a:t>
          </a:r>
        </a:p>
      </dgm:t>
    </dgm:pt>
    <dgm:pt modelId="{F3E20F21-3A59-4873-B91A-BCD573E09EBC}" type="parTrans" cxnId="{E75ECF73-43D0-456A-9732-D8244CC1EF35}">
      <dgm:prSet/>
      <dgm:spPr/>
      <dgm:t>
        <a:bodyPr/>
        <a:lstStyle/>
        <a:p>
          <a:endParaRPr lang="cs-CZ"/>
        </a:p>
      </dgm:t>
    </dgm:pt>
    <dgm:pt modelId="{CEBD4B14-CDD5-4B92-B8BC-0AD9CE5564CA}" type="sibTrans" cxnId="{E75ECF73-43D0-456A-9732-D8244CC1EF35}">
      <dgm:prSet/>
      <dgm:spPr/>
      <dgm:t>
        <a:bodyPr/>
        <a:lstStyle/>
        <a:p>
          <a:endParaRPr lang="cs-CZ"/>
        </a:p>
      </dgm:t>
    </dgm:pt>
    <dgm:pt modelId="{7314EEE7-667A-4985-B595-97B66170EC38}">
      <dgm:prSet/>
      <dgm:spPr/>
      <dgm:t>
        <a:bodyPr/>
        <a:lstStyle/>
        <a:p>
          <a:pPr rtl="0"/>
          <a:r>
            <a:rPr lang="cs-CZ"/>
            <a:t>5. Úřad pro ochranu hospodářské soutěže,</a:t>
          </a:r>
        </a:p>
      </dgm:t>
    </dgm:pt>
    <dgm:pt modelId="{4F52581A-98DE-4D95-88D0-1DCBAB95C1A2}" type="parTrans" cxnId="{EEC52693-0D3E-4976-A3CD-921382A3EEE7}">
      <dgm:prSet/>
      <dgm:spPr/>
      <dgm:t>
        <a:bodyPr/>
        <a:lstStyle/>
        <a:p>
          <a:endParaRPr lang="cs-CZ"/>
        </a:p>
      </dgm:t>
    </dgm:pt>
    <dgm:pt modelId="{42D9B852-9C04-47A1-9FE1-4A97A178AD9E}" type="sibTrans" cxnId="{EEC52693-0D3E-4976-A3CD-921382A3EEE7}">
      <dgm:prSet/>
      <dgm:spPr/>
      <dgm:t>
        <a:bodyPr/>
        <a:lstStyle/>
        <a:p>
          <a:endParaRPr lang="cs-CZ"/>
        </a:p>
      </dgm:t>
    </dgm:pt>
    <dgm:pt modelId="{7D8DAAB9-CFAB-4DF3-8566-AFA6759D91A7}">
      <dgm:prSet/>
      <dgm:spPr/>
      <dgm:t>
        <a:bodyPr/>
        <a:lstStyle/>
        <a:p>
          <a:pPr rtl="0"/>
          <a:r>
            <a:rPr lang="cs-CZ"/>
            <a:t>6. Správa státních hmotných rezerv,</a:t>
          </a:r>
        </a:p>
      </dgm:t>
    </dgm:pt>
    <dgm:pt modelId="{2F312242-0E3D-428D-89FF-2528DDA34B34}" type="parTrans" cxnId="{736D9D79-3071-4FF8-8D67-B89E170F7491}">
      <dgm:prSet/>
      <dgm:spPr/>
      <dgm:t>
        <a:bodyPr/>
        <a:lstStyle/>
        <a:p>
          <a:endParaRPr lang="cs-CZ"/>
        </a:p>
      </dgm:t>
    </dgm:pt>
    <dgm:pt modelId="{B97DF14C-0E73-4E08-9D96-7FCCE9AB3A7A}" type="sibTrans" cxnId="{736D9D79-3071-4FF8-8D67-B89E170F7491}">
      <dgm:prSet/>
      <dgm:spPr/>
      <dgm:t>
        <a:bodyPr/>
        <a:lstStyle/>
        <a:p>
          <a:endParaRPr lang="cs-CZ"/>
        </a:p>
      </dgm:t>
    </dgm:pt>
    <dgm:pt modelId="{829EC1F7-5B33-4D31-9810-5A78F4C42765}">
      <dgm:prSet/>
      <dgm:spPr/>
      <dgm:t>
        <a:bodyPr/>
        <a:lstStyle/>
        <a:p>
          <a:pPr rtl="0"/>
          <a:r>
            <a:rPr lang="cs-CZ" b="1" dirty="0"/>
            <a:t>7. Státní úřad pro jadernou bezpečnost,</a:t>
          </a:r>
        </a:p>
      </dgm:t>
    </dgm:pt>
    <dgm:pt modelId="{AC646A24-0AD3-4C7A-9FAB-4D83825531E0}" type="parTrans" cxnId="{BAB003A8-FBC9-40E2-92CF-38A8C726708A}">
      <dgm:prSet/>
      <dgm:spPr/>
      <dgm:t>
        <a:bodyPr/>
        <a:lstStyle/>
        <a:p>
          <a:endParaRPr lang="cs-CZ"/>
        </a:p>
      </dgm:t>
    </dgm:pt>
    <dgm:pt modelId="{847E1C94-CA2B-4C21-AAEC-5F3DB9E96963}" type="sibTrans" cxnId="{BAB003A8-FBC9-40E2-92CF-38A8C726708A}">
      <dgm:prSet/>
      <dgm:spPr/>
      <dgm:t>
        <a:bodyPr/>
        <a:lstStyle/>
        <a:p>
          <a:endParaRPr lang="cs-CZ"/>
        </a:p>
      </dgm:t>
    </dgm:pt>
    <dgm:pt modelId="{26FE9B4C-3848-4B39-9F93-054EFDA116A9}">
      <dgm:prSet/>
      <dgm:spPr/>
      <dgm:t>
        <a:bodyPr/>
        <a:lstStyle/>
        <a:p>
          <a:pPr rtl="0"/>
          <a:r>
            <a:rPr lang="cs-CZ"/>
            <a:t>8. Národní bezpečnostní úřad,</a:t>
          </a:r>
        </a:p>
      </dgm:t>
    </dgm:pt>
    <dgm:pt modelId="{EEBE8BB2-78A8-4859-A092-18156E1D7995}" type="parTrans" cxnId="{181622EB-058C-462A-8A2A-E02C4BEE7D2E}">
      <dgm:prSet/>
      <dgm:spPr/>
      <dgm:t>
        <a:bodyPr/>
        <a:lstStyle/>
        <a:p>
          <a:endParaRPr lang="cs-CZ"/>
        </a:p>
      </dgm:t>
    </dgm:pt>
    <dgm:pt modelId="{ED379BFA-38E6-42CA-BB6F-19744789C79A}" type="sibTrans" cxnId="{181622EB-058C-462A-8A2A-E02C4BEE7D2E}">
      <dgm:prSet/>
      <dgm:spPr/>
      <dgm:t>
        <a:bodyPr/>
        <a:lstStyle/>
        <a:p>
          <a:endParaRPr lang="cs-CZ"/>
        </a:p>
      </dgm:t>
    </dgm:pt>
    <dgm:pt modelId="{4AB9DADA-0FBE-4132-B247-1FA5C777A16F}">
      <dgm:prSet/>
      <dgm:spPr/>
      <dgm:t>
        <a:bodyPr/>
        <a:lstStyle/>
        <a:p>
          <a:pPr rtl="0"/>
          <a:r>
            <a:rPr lang="cs-CZ"/>
            <a:t>9. Energetický regulační úřad,</a:t>
          </a:r>
        </a:p>
      </dgm:t>
    </dgm:pt>
    <dgm:pt modelId="{201F6903-A3D8-481B-9DE9-7A8704950636}" type="parTrans" cxnId="{C5D8263B-6F0F-4018-9DAB-400C6472F73E}">
      <dgm:prSet/>
      <dgm:spPr/>
      <dgm:t>
        <a:bodyPr/>
        <a:lstStyle/>
        <a:p>
          <a:endParaRPr lang="cs-CZ"/>
        </a:p>
      </dgm:t>
    </dgm:pt>
    <dgm:pt modelId="{BE520F9A-B854-410F-BD70-F26193A155E5}" type="sibTrans" cxnId="{C5D8263B-6F0F-4018-9DAB-400C6472F73E}">
      <dgm:prSet/>
      <dgm:spPr/>
      <dgm:t>
        <a:bodyPr/>
        <a:lstStyle/>
        <a:p>
          <a:endParaRPr lang="cs-CZ"/>
        </a:p>
      </dgm:t>
    </dgm:pt>
    <dgm:pt modelId="{15D11F62-A51F-459B-8809-FA452939A10F}">
      <dgm:prSet/>
      <dgm:spPr/>
      <dgm:t>
        <a:bodyPr/>
        <a:lstStyle/>
        <a:p>
          <a:pPr rtl="0"/>
          <a:r>
            <a:rPr lang="cs-CZ"/>
            <a:t>10. Úřad vlády České republiky,</a:t>
          </a:r>
        </a:p>
      </dgm:t>
    </dgm:pt>
    <dgm:pt modelId="{D78D6D59-6E57-47F3-8A8E-334C240E7F0A}" type="parTrans" cxnId="{69A0BF49-27D4-41B1-9BA1-EDF4ADD976A6}">
      <dgm:prSet/>
      <dgm:spPr/>
      <dgm:t>
        <a:bodyPr/>
        <a:lstStyle/>
        <a:p>
          <a:endParaRPr lang="cs-CZ"/>
        </a:p>
      </dgm:t>
    </dgm:pt>
    <dgm:pt modelId="{DEBA5CFD-49E4-4543-AA88-BEFE7AA4F59E}" type="sibTrans" cxnId="{69A0BF49-27D4-41B1-9BA1-EDF4ADD976A6}">
      <dgm:prSet/>
      <dgm:spPr/>
      <dgm:t>
        <a:bodyPr/>
        <a:lstStyle/>
        <a:p>
          <a:endParaRPr lang="cs-CZ"/>
        </a:p>
      </dgm:t>
    </dgm:pt>
    <dgm:pt modelId="{9FAABBF5-053C-4598-9200-D1AF75AF219A}">
      <dgm:prSet/>
      <dgm:spPr/>
      <dgm:t>
        <a:bodyPr/>
        <a:lstStyle/>
        <a:p>
          <a:pPr rtl="0"/>
          <a:r>
            <a:rPr lang="cs-CZ"/>
            <a:t>11. Český telekomunikační úřad.</a:t>
          </a:r>
        </a:p>
      </dgm:t>
    </dgm:pt>
    <dgm:pt modelId="{D3CB7E3D-950C-4CF3-B8AF-AAF6E14F00B9}" type="parTrans" cxnId="{7062B3A8-BA28-4687-B910-041BFCC9F1BE}">
      <dgm:prSet/>
      <dgm:spPr/>
      <dgm:t>
        <a:bodyPr/>
        <a:lstStyle/>
        <a:p>
          <a:endParaRPr lang="cs-CZ"/>
        </a:p>
      </dgm:t>
    </dgm:pt>
    <dgm:pt modelId="{F291A5ED-1819-4288-BC12-3D96E6D3FAB8}" type="sibTrans" cxnId="{7062B3A8-BA28-4687-B910-041BFCC9F1BE}">
      <dgm:prSet/>
      <dgm:spPr/>
      <dgm:t>
        <a:bodyPr/>
        <a:lstStyle/>
        <a:p>
          <a:endParaRPr lang="cs-CZ"/>
        </a:p>
      </dgm:t>
    </dgm:pt>
    <dgm:pt modelId="{117A7CDD-704A-4397-8E4C-3BB64F9344E6}" type="pres">
      <dgm:prSet presAssocID="{EA3B386B-9A06-4815-8507-B9CBC54AE999}" presName="vert0" presStyleCnt="0">
        <dgm:presLayoutVars>
          <dgm:dir/>
          <dgm:animOne val="branch"/>
          <dgm:animLvl val="lvl"/>
        </dgm:presLayoutVars>
      </dgm:prSet>
      <dgm:spPr/>
    </dgm:pt>
    <dgm:pt modelId="{DE8E5FC0-4460-4ABC-9DE7-064C9549BDED}" type="pres">
      <dgm:prSet presAssocID="{F70F6D98-EEC6-4B93-996D-590A170943F7}" presName="thickLine" presStyleLbl="alignNode1" presStyleIdx="0" presStyleCnt="11"/>
      <dgm:spPr/>
    </dgm:pt>
    <dgm:pt modelId="{A9F65026-B7F5-4889-B772-2CA9421B0635}" type="pres">
      <dgm:prSet presAssocID="{F70F6D98-EEC6-4B93-996D-590A170943F7}" presName="horz1" presStyleCnt="0"/>
      <dgm:spPr/>
    </dgm:pt>
    <dgm:pt modelId="{5980C663-390C-4E06-84C0-86B04A103A25}" type="pres">
      <dgm:prSet presAssocID="{F70F6D98-EEC6-4B93-996D-590A170943F7}" presName="tx1" presStyleLbl="revTx" presStyleIdx="0" presStyleCnt="11"/>
      <dgm:spPr/>
    </dgm:pt>
    <dgm:pt modelId="{871DC3D0-39F7-408F-AE68-118AD86C5660}" type="pres">
      <dgm:prSet presAssocID="{F70F6D98-EEC6-4B93-996D-590A170943F7}" presName="vert1" presStyleCnt="0"/>
      <dgm:spPr/>
    </dgm:pt>
    <dgm:pt modelId="{B14DAF55-C191-42E3-BB2C-CE79029914EF}" type="pres">
      <dgm:prSet presAssocID="{2138ED6B-4351-4AF8-84EB-86AC62C6BABA}" presName="thickLine" presStyleLbl="alignNode1" presStyleIdx="1" presStyleCnt="11"/>
      <dgm:spPr/>
    </dgm:pt>
    <dgm:pt modelId="{7E4A5D62-5372-43C8-911C-7C8CF8AD3440}" type="pres">
      <dgm:prSet presAssocID="{2138ED6B-4351-4AF8-84EB-86AC62C6BABA}" presName="horz1" presStyleCnt="0"/>
      <dgm:spPr/>
    </dgm:pt>
    <dgm:pt modelId="{FC163B64-DD12-4C99-BEE3-BF3AF201EEC3}" type="pres">
      <dgm:prSet presAssocID="{2138ED6B-4351-4AF8-84EB-86AC62C6BABA}" presName="tx1" presStyleLbl="revTx" presStyleIdx="1" presStyleCnt="11"/>
      <dgm:spPr/>
    </dgm:pt>
    <dgm:pt modelId="{3D25C9DF-A593-4E27-9B4F-D938991725EB}" type="pres">
      <dgm:prSet presAssocID="{2138ED6B-4351-4AF8-84EB-86AC62C6BABA}" presName="vert1" presStyleCnt="0"/>
      <dgm:spPr/>
    </dgm:pt>
    <dgm:pt modelId="{46847D79-1A0F-4775-A2C7-2B39A2852D0D}" type="pres">
      <dgm:prSet presAssocID="{7D9DCC0A-D9CB-4E2F-9548-90BECAC3BCDD}" presName="thickLine" presStyleLbl="alignNode1" presStyleIdx="2" presStyleCnt="11"/>
      <dgm:spPr/>
    </dgm:pt>
    <dgm:pt modelId="{18C7097B-3D8B-4E88-AEC1-65ADFAAE8E25}" type="pres">
      <dgm:prSet presAssocID="{7D9DCC0A-D9CB-4E2F-9548-90BECAC3BCDD}" presName="horz1" presStyleCnt="0"/>
      <dgm:spPr/>
    </dgm:pt>
    <dgm:pt modelId="{03AEC9E3-63E0-4F47-AA73-C87A7AC5E2FA}" type="pres">
      <dgm:prSet presAssocID="{7D9DCC0A-D9CB-4E2F-9548-90BECAC3BCDD}" presName="tx1" presStyleLbl="revTx" presStyleIdx="2" presStyleCnt="11"/>
      <dgm:spPr/>
    </dgm:pt>
    <dgm:pt modelId="{5431A994-DB55-47DF-9259-F57876E55ACC}" type="pres">
      <dgm:prSet presAssocID="{7D9DCC0A-D9CB-4E2F-9548-90BECAC3BCDD}" presName="vert1" presStyleCnt="0"/>
      <dgm:spPr/>
    </dgm:pt>
    <dgm:pt modelId="{8615E904-1E62-44D7-BFAD-94D45668FD22}" type="pres">
      <dgm:prSet presAssocID="{69488D2D-A040-41A5-9075-82F8D05761BC}" presName="thickLine" presStyleLbl="alignNode1" presStyleIdx="3" presStyleCnt="11"/>
      <dgm:spPr/>
    </dgm:pt>
    <dgm:pt modelId="{48BDF036-6695-44EA-A47F-1D0D42DC135D}" type="pres">
      <dgm:prSet presAssocID="{69488D2D-A040-41A5-9075-82F8D05761BC}" presName="horz1" presStyleCnt="0"/>
      <dgm:spPr/>
    </dgm:pt>
    <dgm:pt modelId="{625FE64F-BFB3-4A15-9B76-9CDE52AEF700}" type="pres">
      <dgm:prSet presAssocID="{69488D2D-A040-41A5-9075-82F8D05761BC}" presName="tx1" presStyleLbl="revTx" presStyleIdx="3" presStyleCnt="11"/>
      <dgm:spPr/>
    </dgm:pt>
    <dgm:pt modelId="{1DEE5B11-9333-4672-91C5-C48983B92C94}" type="pres">
      <dgm:prSet presAssocID="{69488D2D-A040-41A5-9075-82F8D05761BC}" presName="vert1" presStyleCnt="0"/>
      <dgm:spPr/>
    </dgm:pt>
    <dgm:pt modelId="{EAC8CDD8-9E63-4D04-8F20-1FB9CD4BB2CC}" type="pres">
      <dgm:prSet presAssocID="{7314EEE7-667A-4985-B595-97B66170EC38}" presName="thickLine" presStyleLbl="alignNode1" presStyleIdx="4" presStyleCnt="11"/>
      <dgm:spPr/>
    </dgm:pt>
    <dgm:pt modelId="{9060D6A0-0D0B-4F75-995C-2089D31A7A77}" type="pres">
      <dgm:prSet presAssocID="{7314EEE7-667A-4985-B595-97B66170EC38}" presName="horz1" presStyleCnt="0"/>
      <dgm:spPr/>
    </dgm:pt>
    <dgm:pt modelId="{BF15FE49-DB3E-41DA-BCA4-E7288307A803}" type="pres">
      <dgm:prSet presAssocID="{7314EEE7-667A-4985-B595-97B66170EC38}" presName="tx1" presStyleLbl="revTx" presStyleIdx="4" presStyleCnt="11"/>
      <dgm:spPr/>
    </dgm:pt>
    <dgm:pt modelId="{9E26441F-334F-4A72-B520-AE6EF7115D6D}" type="pres">
      <dgm:prSet presAssocID="{7314EEE7-667A-4985-B595-97B66170EC38}" presName="vert1" presStyleCnt="0"/>
      <dgm:spPr/>
    </dgm:pt>
    <dgm:pt modelId="{F03767A4-A03B-425D-AD99-0048897FFE56}" type="pres">
      <dgm:prSet presAssocID="{7D8DAAB9-CFAB-4DF3-8566-AFA6759D91A7}" presName="thickLine" presStyleLbl="alignNode1" presStyleIdx="5" presStyleCnt="11"/>
      <dgm:spPr/>
    </dgm:pt>
    <dgm:pt modelId="{D7F3B0DB-522A-4C26-B175-1487ACA397C7}" type="pres">
      <dgm:prSet presAssocID="{7D8DAAB9-CFAB-4DF3-8566-AFA6759D91A7}" presName="horz1" presStyleCnt="0"/>
      <dgm:spPr/>
    </dgm:pt>
    <dgm:pt modelId="{4C32456E-3456-4A74-B2CB-2F9BAAA612EA}" type="pres">
      <dgm:prSet presAssocID="{7D8DAAB9-CFAB-4DF3-8566-AFA6759D91A7}" presName="tx1" presStyleLbl="revTx" presStyleIdx="5" presStyleCnt="11"/>
      <dgm:spPr/>
    </dgm:pt>
    <dgm:pt modelId="{58871697-DDEA-49E7-91B8-98DF2BA8BB24}" type="pres">
      <dgm:prSet presAssocID="{7D8DAAB9-CFAB-4DF3-8566-AFA6759D91A7}" presName="vert1" presStyleCnt="0"/>
      <dgm:spPr/>
    </dgm:pt>
    <dgm:pt modelId="{01DA3D48-3772-48A8-8986-DD63FF1D56B7}" type="pres">
      <dgm:prSet presAssocID="{829EC1F7-5B33-4D31-9810-5A78F4C42765}" presName="thickLine" presStyleLbl="alignNode1" presStyleIdx="6" presStyleCnt="11"/>
      <dgm:spPr/>
    </dgm:pt>
    <dgm:pt modelId="{406F9BB0-5534-4831-A35F-3C4C1766FBF4}" type="pres">
      <dgm:prSet presAssocID="{829EC1F7-5B33-4D31-9810-5A78F4C42765}" presName="horz1" presStyleCnt="0"/>
      <dgm:spPr/>
    </dgm:pt>
    <dgm:pt modelId="{A6F3CCD8-5D7C-41AB-A2C9-DD7CBE81484E}" type="pres">
      <dgm:prSet presAssocID="{829EC1F7-5B33-4D31-9810-5A78F4C42765}" presName="tx1" presStyleLbl="revTx" presStyleIdx="6" presStyleCnt="11"/>
      <dgm:spPr/>
    </dgm:pt>
    <dgm:pt modelId="{2D6BBC67-DF47-456F-94D4-5E76EB993087}" type="pres">
      <dgm:prSet presAssocID="{829EC1F7-5B33-4D31-9810-5A78F4C42765}" presName="vert1" presStyleCnt="0"/>
      <dgm:spPr/>
    </dgm:pt>
    <dgm:pt modelId="{C2A87F13-A6D9-4253-997D-2901E1F0D63D}" type="pres">
      <dgm:prSet presAssocID="{26FE9B4C-3848-4B39-9F93-054EFDA116A9}" presName="thickLine" presStyleLbl="alignNode1" presStyleIdx="7" presStyleCnt="11"/>
      <dgm:spPr/>
    </dgm:pt>
    <dgm:pt modelId="{B5D3D758-AFBF-48D2-8F06-C7520EACEFE4}" type="pres">
      <dgm:prSet presAssocID="{26FE9B4C-3848-4B39-9F93-054EFDA116A9}" presName="horz1" presStyleCnt="0"/>
      <dgm:spPr/>
    </dgm:pt>
    <dgm:pt modelId="{4A91D941-45C1-4AFC-AA6C-83867C869310}" type="pres">
      <dgm:prSet presAssocID="{26FE9B4C-3848-4B39-9F93-054EFDA116A9}" presName="tx1" presStyleLbl="revTx" presStyleIdx="7" presStyleCnt="11"/>
      <dgm:spPr/>
    </dgm:pt>
    <dgm:pt modelId="{184E6801-65D9-413D-8B8A-3E517E5262D4}" type="pres">
      <dgm:prSet presAssocID="{26FE9B4C-3848-4B39-9F93-054EFDA116A9}" presName="vert1" presStyleCnt="0"/>
      <dgm:spPr/>
    </dgm:pt>
    <dgm:pt modelId="{A9FD8C82-C613-4CA2-9AD3-A176DE736E93}" type="pres">
      <dgm:prSet presAssocID="{4AB9DADA-0FBE-4132-B247-1FA5C777A16F}" presName="thickLine" presStyleLbl="alignNode1" presStyleIdx="8" presStyleCnt="11"/>
      <dgm:spPr/>
    </dgm:pt>
    <dgm:pt modelId="{0DFF853D-B78A-46AE-A1F6-346F89FB838D}" type="pres">
      <dgm:prSet presAssocID="{4AB9DADA-0FBE-4132-B247-1FA5C777A16F}" presName="horz1" presStyleCnt="0"/>
      <dgm:spPr/>
    </dgm:pt>
    <dgm:pt modelId="{3E588CFD-C2E4-49A7-9CBC-F4801B49E5EA}" type="pres">
      <dgm:prSet presAssocID="{4AB9DADA-0FBE-4132-B247-1FA5C777A16F}" presName="tx1" presStyleLbl="revTx" presStyleIdx="8" presStyleCnt="11"/>
      <dgm:spPr/>
    </dgm:pt>
    <dgm:pt modelId="{9EBD14A2-FADA-4C8C-A467-E514228661E0}" type="pres">
      <dgm:prSet presAssocID="{4AB9DADA-0FBE-4132-B247-1FA5C777A16F}" presName="vert1" presStyleCnt="0"/>
      <dgm:spPr/>
    </dgm:pt>
    <dgm:pt modelId="{12910136-6340-4F79-9078-FDD712539B1F}" type="pres">
      <dgm:prSet presAssocID="{15D11F62-A51F-459B-8809-FA452939A10F}" presName="thickLine" presStyleLbl="alignNode1" presStyleIdx="9" presStyleCnt="11"/>
      <dgm:spPr/>
    </dgm:pt>
    <dgm:pt modelId="{44B2052A-B491-4ED1-8152-12228ACEA376}" type="pres">
      <dgm:prSet presAssocID="{15D11F62-A51F-459B-8809-FA452939A10F}" presName="horz1" presStyleCnt="0"/>
      <dgm:spPr/>
    </dgm:pt>
    <dgm:pt modelId="{75D6C30A-2C82-4052-9E24-D7C9E59E0C83}" type="pres">
      <dgm:prSet presAssocID="{15D11F62-A51F-459B-8809-FA452939A10F}" presName="tx1" presStyleLbl="revTx" presStyleIdx="9" presStyleCnt="11"/>
      <dgm:spPr/>
    </dgm:pt>
    <dgm:pt modelId="{0B2B977E-414F-4AD5-933E-A2AA2BEE45E1}" type="pres">
      <dgm:prSet presAssocID="{15D11F62-A51F-459B-8809-FA452939A10F}" presName="vert1" presStyleCnt="0"/>
      <dgm:spPr/>
    </dgm:pt>
    <dgm:pt modelId="{B2C38CF0-5AE1-411C-B825-F007412F5E25}" type="pres">
      <dgm:prSet presAssocID="{9FAABBF5-053C-4598-9200-D1AF75AF219A}" presName="thickLine" presStyleLbl="alignNode1" presStyleIdx="10" presStyleCnt="11"/>
      <dgm:spPr/>
    </dgm:pt>
    <dgm:pt modelId="{D717B7CF-34C8-494D-BACB-9B263215F78A}" type="pres">
      <dgm:prSet presAssocID="{9FAABBF5-053C-4598-9200-D1AF75AF219A}" presName="horz1" presStyleCnt="0"/>
      <dgm:spPr/>
    </dgm:pt>
    <dgm:pt modelId="{915EE355-104C-48AA-B263-933994463ED1}" type="pres">
      <dgm:prSet presAssocID="{9FAABBF5-053C-4598-9200-D1AF75AF219A}" presName="tx1" presStyleLbl="revTx" presStyleIdx="10" presStyleCnt="11"/>
      <dgm:spPr/>
    </dgm:pt>
    <dgm:pt modelId="{330CA927-1C6D-4D04-A5F7-B5FE5CBAC535}" type="pres">
      <dgm:prSet presAssocID="{9FAABBF5-053C-4598-9200-D1AF75AF219A}" presName="vert1" presStyleCnt="0"/>
      <dgm:spPr/>
    </dgm:pt>
  </dgm:ptLst>
  <dgm:cxnLst>
    <dgm:cxn modelId="{736D9D79-3071-4FF8-8D67-B89E170F7491}" srcId="{EA3B386B-9A06-4815-8507-B9CBC54AE999}" destId="{7D8DAAB9-CFAB-4DF3-8566-AFA6759D91A7}" srcOrd="5" destOrd="0" parTransId="{2F312242-0E3D-428D-89FF-2528DDA34B34}" sibTransId="{B97DF14C-0E73-4E08-9D96-7FCCE9AB3A7A}"/>
    <dgm:cxn modelId="{C5D8263B-6F0F-4018-9DAB-400C6472F73E}" srcId="{EA3B386B-9A06-4815-8507-B9CBC54AE999}" destId="{4AB9DADA-0FBE-4132-B247-1FA5C777A16F}" srcOrd="8" destOrd="0" parTransId="{201F6903-A3D8-481B-9DE9-7A8704950636}" sibTransId="{BE520F9A-B854-410F-BD70-F26193A155E5}"/>
    <dgm:cxn modelId="{10388C65-0CA8-41D2-8A10-FDB6BD43D947}" type="presOf" srcId="{EA3B386B-9A06-4815-8507-B9CBC54AE999}" destId="{117A7CDD-704A-4397-8E4C-3BB64F9344E6}" srcOrd="0" destOrd="0" presId="urn:microsoft.com/office/officeart/2008/layout/LinedList"/>
    <dgm:cxn modelId="{AE164B17-FA60-4D37-B631-B0BDEB8BB7D8}" type="presOf" srcId="{9FAABBF5-053C-4598-9200-D1AF75AF219A}" destId="{915EE355-104C-48AA-B263-933994463ED1}" srcOrd="0" destOrd="0" presId="urn:microsoft.com/office/officeart/2008/layout/LinedList"/>
    <dgm:cxn modelId="{EEC52693-0D3E-4976-A3CD-921382A3EEE7}" srcId="{EA3B386B-9A06-4815-8507-B9CBC54AE999}" destId="{7314EEE7-667A-4985-B595-97B66170EC38}" srcOrd="4" destOrd="0" parTransId="{4F52581A-98DE-4D95-88D0-1DCBAB95C1A2}" sibTransId="{42D9B852-9C04-47A1-9FE1-4A97A178AD9E}"/>
    <dgm:cxn modelId="{10387996-4591-4AEE-A9ED-13F085E91AC0}" type="presOf" srcId="{7D8DAAB9-CFAB-4DF3-8566-AFA6759D91A7}" destId="{4C32456E-3456-4A74-B2CB-2F9BAAA612EA}" srcOrd="0" destOrd="0" presId="urn:microsoft.com/office/officeart/2008/layout/LinedList"/>
    <dgm:cxn modelId="{1ABFFDA2-E2DC-4628-B312-63AF6A572957}" type="presOf" srcId="{F70F6D98-EEC6-4B93-996D-590A170943F7}" destId="{5980C663-390C-4E06-84C0-86B04A103A25}" srcOrd="0" destOrd="0" presId="urn:microsoft.com/office/officeart/2008/layout/LinedList"/>
    <dgm:cxn modelId="{BAB003A8-FBC9-40E2-92CF-38A8C726708A}" srcId="{EA3B386B-9A06-4815-8507-B9CBC54AE999}" destId="{829EC1F7-5B33-4D31-9810-5A78F4C42765}" srcOrd="6" destOrd="0" parTransId="{AC646A24-0AD3-4C7A-9FAB-4D83825531E0}" sibTransId="{847E1C94-CA2B-4C21-AAEC-5F3DB9E96963}"/>
    <dgm:cxn modelId="{7062B3A8-BA28-4687-B910-041BFCC9F1BE}" srcId="{EA3B386B-9A06-4815-8507-B9CBC54AE999}" destId="{9FAABBF5-053C-4598-9200-D1AF75AF219A}" srcOrd="10" destOrd="0" parTransId="{D3CB7E3D-950C-4CF3-B8AF-AAF6E14F00B9}" sibTransId="{F291A5ED-1819-4288-BC12-3D96E6D3FAB8}"/>
    <dgm:cxn modelId="{D45D4656-9CFF-414B-84D2-2F20354D40E9}" type="presOf" srcId="{4AB9DADA-0FBE-4132-B247-1FA5C777A16F}" destId="{3E588CFD-C2E4-49A7-9CBC-F4801B49E5EA}" srcOrd="0" destOrd="0" presId="urn:microsoft.com/office/officeart/2008/layout/LinedList"/>
    <dgm:cxn modelId="{34F96CDA-5220-45F8-98C7-A6BC1D87E676}" type="presOf" srcId="{15D11F62-A51F-459B-8809-FA452939A10F}" destId="{75D6C30A-2C82-4052-9E24-D7C9E59E0C83}" srcOrd="0" destOrd="0" presId="urn:microsoft.com/office/officeart/2008/layout/LinedList"/>
    <dgm:cxn modelId="{69A0BF49-27D4-41B1-9BA1-EDF4ADD976A6}" srcId="{EA3B386B-9A06-4815-8507-B9CBC54AE999}" destId="{15D11F62-A51F-459B-8809-FA452939A10F}" srcOrd="9" destOrd="0" parTransId="{D78D6D59-6E57-47F3-8A8E-334C240E7F0A}" sibTransId="{DEBA5CFD-49E4-4543-AA88-BEFE7AA4F59E}"/>
    <dgm:cxn modelId="{181622EB-058C-462A-8A2A-E02C4BEE7D2E}" srcId="{EA3B386B-9A06-4815-8507-B9CBC54AE999}" destId="{26FE9B4C-3848-4B39-9F93-054EFDA116A9}" srcOrd="7" destOrd="0" parTransId="{EEBE8BB2-78A8-4859-A092-18156E1D7995}" sibTransId="{ED379BFA-38E6-42CA-BB6F-19744789C79A}"/>
    <dgm:cxn modelId="{4DA7E0B3-5E77-41A2-8BED-418206CDA5D9}" type="presOf" srcId="{2138ED6B-4351-4AF8-84EB-86AC62C6BABA}" destId="{FC163B64-DD12-4C99-BEE3-BF3AF201EEC3}" srcOrd="0" destOrd="0" presId="urn:microsoft.com/office/officeart/2008/layout/LinedList"/>
    <dgm:cxn modelId="{7AA2B9C5-CC44-4F5E-B2C8-27D3A8884D06}" type="presOf" srcId="{69488D2D-A040-41A5-9075-82F8D05761BC}" destId="{625FE64F-BFB3-4A15-9B76-9CDE52AEF700}" srcOrd="0" destOrd="0" presId="urn:microsoft.com/office/officeart/2008/layout/LinedList"/>
    <dgm:cxn modelId="{99A44853-A377-46C9-9777-53B9B84C3222}" srcId="{EA3B386B-9A06-4815-8507-B9CBC54AE999}" destId="{7D9DCC0A-D9CB-4E2F-9548-90BECAC3BCDD}" srcOrd="2" destOrd="0" parTransId="{C78BBC21-34FA-4AE4-BC04-9B3CFD133AEC}" sibTransId="{86373095-EFF2-42B7-B880-FCD8B3F29A3C}"/>
    <dgm:cxn modelId="{B39A1A21-BD4C-45DF-AE5C-759473D7394B}" type="presOf" srcId="{829EC1F7-5B33-4D31-9810-5A78F4C42765}" destId="{A6F3CCD8-5D7C-41AB-A2C9-DD7CBE81484E}" srcOrd="0" destOrd="0" presId="urn:microsoft.com/office/officeart/2008/layout/LinedList"/>
    <dgm:cxn modelId="{3C994B5D-7604-44E9-993F-CFA0344DEC6E}" srcId="{EA3B386B-9A06-4815-8507-B9CBC54AE999}" destId="{2138ED6B-4351-4AF8-84EB-86AC62C6BABA}" srcOrd="1" destOrd="0" parTransId="{EC92FB15-A1D1-4888-BCD9-E21C5A853C55}" sibTransId="{AF96B867-918F-4A13-A4AE-1ECEE83555E5}"/>
    <dgm:cxn modelId="{E75ECF73-43D0-456A-9732-D8244CC1EF35}" srcId="{EA3B386B-9A06-4815-8507-B9CBC54AE999}" destId="{69488D2D-A040-41A5-9075-82F8D05761BC}" srcOrd="3" destOrd="0" parTransId="{F3E20F21-3A59-4873-B91A-BCD573E09EBC}" sibTransId="{CEBD4B14-CDD5-4B92-B8BC-0AD9CE5564CA}"/>
    <dgm:cxn modelId="{EECC3D5E-C1B1-4810-82FB-666B7FF30D41}" type="presOf" srcId="{7D9DCC0A-D9CB-4E2F-9548-90BECAC3BCDD}" destId="{03AEC9E3-63E0-4F47-AA73-C87A7AC5E2FA}" srcOrd="0" destOrd="0" presId="urn:microsoft.com/office/officeart/2008/layout/LinedList"/>
    <dgm:cxn modelId="{7F5CF8BB-D544-48A1-8ECE-48FF271821B5}" srcId="{EA3B386B-9A06-4815-8507-B9CBC54AE999}" destId="{F70F6D98-EEC6-4B93-996D-590A170943F7}" srcOrd="0" destOrd="0" parTransId="{C18CA643-34C7-4D95-8538-3F4F1F4F4F09}" sibTransId="{8ED9E366-2046-402E-856D-6A550AC8F7E3}"/>
    <dgm:cxn modelId="{2000F89C-ECA5-4D62-8331-5CF0456C46C7}" type="presOf" srcId="{7314EEE7-667A-4985-B595-97B66170EC38}" destId="{BF15FE49-DB3E-41DA-BCA4-E7288307A803}" srcOrd="0" destOrd="0" presId="urn:microsoft.com/office/officeart/2008/layout/LinedList"/>
    <dgm:cxn modelId="{428B3B67-BF53-454B-A983-BB6A7E36724A}" type="presOf" srcId="{26FE9B4C-3848-4B39-9F93-054EFDA116A9}" destId="{4A91D941-45C1-4AFC-AA6C-83867C869310}" srcOrd="0" destOrd="0" presId="urn:microsoft.com/office/officeart/2008/layout/LinedList"/>
    <dgm:cxn modelId="{FB662213-67A0-4DF0-BCCA-B30E7699801C}" type="presParOf" srcId="{117A7CDD-704A-4397-8E4C-3BB64F9344E6}" destId="{DE8E5FC0-4460-4ABC-9DE7-064C9549BDED}" srcOrd="0" destOrd="0" presId="urn:microsoft.com/office/officeart/2008/layout/LinedList"/>
    <dgm:cxn modelId="{024B1E1D-D5F5-4B17-B57D-9023BF0CCC62}" type="presParOf" srcId="{117A7CDD-704A-4397-8E4C-3BB64F9344E6}" destId="{A9F65026-B7F5-4889-B772-2CA9421B0635}" srcOrd="1" destOrd="0" presId="urn:microsoft.com/office/officeart/2008/layout/LinedList"/>
    <dgm:cxn modelId="{0DD694DF-1F27-40A0-B894-0FE45927392D}" type="presParOf" srcId="{A9F65026-B7F5-4889-B772-2CA9421B0635}" destId="{5980C663-390C-4E06-84C0-86B04A103A25}" srcOrd="0" destOrd="0" presId="urn:microsoft.com/office/officeart/2008/layout/LinedList"/>
    <dgm:cxn modelId="{1BD7DBA6-5CC7-4961-933A-23E432910B71}" type="presParOf" srcId="{A9F65026-B7F5-4889-B772-2CA9421B0635}" destId="{871DC3D0-39F7-408F-AE68-118AD86C5660}" srcOrd="1" destOrd="0" presId="urn:microsoft.com/office/officeart/2008/layout/LinedList"/>
    <dgm:cxn modelId="{8382A8EC-143E-459C-8D6F-95F7E931A05A}" type="presParOf" srcId="{117A7CDD-704A-4397-8E4C-3BB64F9344E6}" destId="{B14DAF55-C191-42E3-BB2C-CE79029914EF}" srcOrd="2" destOrd="0" presId="urn:microsoft.com/office/officeart/2008/layout/LinedList"/>
    <dgm:cxn modelId="{5778EDEB-0497-480C-80E4-AE793D8CA644}" type="presParOf" srcId="{117A7CDD-704A-4397-8E4C-3BB64F9344E6}" destId="{7E4A5D62-5372-43C8-911C-7C8CF8AD3440}" srcOrd="3" destOrd="0" presId="urn:microsoft.com/office/officeart/2008/layout/LinedList"/>
    <dgm:cxn modelId="{3AD05324-1AAF-41FD-A81B-2A56CED89BA6}" type="presParOf" srcId="{7E4A5D62-5372-43C8-911C-7C8CF8AD3440}" destId="{FC163B64-DD12-4C99-BEE3-BF3AF201EEC3}" srcOrd="0" destOrd="0" presId="urn:microsoft.com/office/officeart/2008/layout/LinedList"/>
    <dgm:cxn modelId="{C8860C6A-12C7-49F9-B58C-B597F41B222F}" type="presParOf" srcId="{7E4A5D62-5372-43C8-911C-7C8CF8AD3440}" destId="{3D25C9DF-A593-4E27-9B4F-D938991725EB}" srcOrd="1" destOrd="0" presId="urn:microsoft.com/office/officeart/2008/layout/LinedList"/>
    <dgm:cxn modelId="{060AA32B-36B7-4FE0-96D4-0120EE14F3F5}" type="presParOf" srcId="{117A7CDD-704A-4397-8E4C-3BB64F9344E6}" destId="{46847D79-1A0F-4775-A2C7-2B39A2852D0D}" srcOrd="4" destOrd="0" presId="urn:microsoft.com/office/officeart/2008/layout/LinedList"/>
    <dgm:cxn modelId="{53798016-A448-4341-A4C1-BA5FBCFD1B20}" type="presParOf" srcId="{117A7CDD-704A-4397-8E4C-3BB64F9344E6}" destId="{18C7097B-3D8B-4E88-AEC1-65ADFAAE8E25}" srcOrd="5" destOrd="0" presId="urn:microsoft.com/office/officeart/2008/layout/LinedList"/>
    <dgm:cxn modelId="{CAEB458F-7CA6-4E79-97E4-86A5C6113C8F}" type="presParOf" srcId="{18C7097B-3D8B-4E88-AEC1-65ADFAAE8E25}" destId="{03AEC9E3-63E0-4F47-AA73-C87A7AC5E2FA}" srcOrd="0" destOrd="0" presId="urn:microsoft.com/office/officeart/2008/layout/LinedList"/>
    <dgm:cxn modelId="{D5FDDEA5-CA16-44B7-A972-6C6712FC2AF9}" type="presParOf" srcId="{18C7097B-3D8B-4E88-AEC1-65ADFAAE8E25}" destId="{5431A994-DB55-47DF-9259-F57876E55ACC}" srcOrd="1" destOrd="0" presId="urn:microsoft.com/office/officeart/2008/layout/LinedList"/>
    <dgm:cxn modelId="{D541290D-E10F-4596-ACC0-B78A5FBB51ED}" type="presParOf" srcId="{117A7CDD-704A-4397-8E4C-3BB64F9344E6}" destId="{8615E904-1E62-44D7-BFAD-94D45668FD22}" srcOrd="6" destOrd="0" presId="urn:microsoft.com/office/officeart/2008/layout/LinedList"/>
    <dgm:cxn modelId="{4E83C748-A454-4D2C-9360-73F5DD54529B}" type="presParOf" srcId="{117A7CDD-704A-4397-8E4C-3BB64F9344E6}" destId="{48BDF036-6695-44EA-A47F-1D0D42DC135D}" srcOrd="7" destOrd="0" presId="urn:microsoft.com/office/officeart/2008/layout/LinedList"/>
    <dgm:cxn modelId="{096BF452-FF60-4574-92A9-7803F5579B8B}" type="presParOf" srcId="{48BDF036-6695-44EA-A47F-1D0D42DC135D}" destId="{625FE64F-BFB3-4A15-9B76-9CDE52AEF700}" srcOrd="0" destOrd="0" presId="urn:microsoft.com/office/officeart/2008/layout/LinedList"/>
    <dgm:cxn modelId="{37F6B778-E6EF-4BC0-B4EC-C0A0819D69FC}" type="presParOf" srcId="{48BDF036-6695-44EA-A47F-1D0D42DC135D}" destId="{1DEE5B11-9333-4672-91C5-C48983B92C94}" srcOrd="1" destOrd="0" presId="urn:microsoft.com/office/officeart/2008/layout/LinedList"/>
    <dgm:cxn modelId="{EACE211D-D9B0-4757-84D5-9AB4F220C402}" type="presParOf" srcId="{117A7CDD-704A-4397-8E4C-3BB64F9344E6}" destId="{EAC8CDD8-9E63-4D04-8F20-1FB9CD4BB2CC}" srcOrd="8" destOrd="0" presId="urn:microsoft.com/office/officeart/2008/layout/LinedList"/>
    <dgm:cxn modelId="{6D04A449-51E0-425A-B85F-5ECD74C430CF}" type="presParOf" srcId="{117A7CDD-704A-4397-8E4C-3BB64F9344E6}" destId="{9060D6A0-0D0B-4F75-995C-2089D31A7A77}" srcOrd="9" destOrd="0" presId="urn:microsoft.com/office/officeart/2008/layout/LinedList"/>
    <dgm:cxn modelId="{A9FD3E26-0687-4F40-AC1C-75803A7C2EED}" type="presParOf" srcId="{9060D6A0-0D0B-4F75-995C-2089D31A7A77}" destId="{BF15FE49-DB3E-41DA-BCA4-E7288307A803}" srcOrd="0" destOrd="0" presId="urn:microsoft.com/office/officeart/2008/layout/LinedList"/>
    <dgm:cxn modelId="{A5BB1D50-61D5-4CAD-B517-66806ABA8887}" type="presParOf" srcId="{9060D6A0-0D0B-4F75-995C-2089D31A7A77}" destId="{9E26441F-334F-4A72-B520-AE6EF7115D6D}" srcOrd="1" destOrd="0" presId="urn:microsoft.com/office/officeart/2008/layout/LinedList"/>
    <dgm:cxn modelId="{2780B20B-76CF-4EAB-89A6-F405A1E2180B}" type="presParOf" srcId="{117A7CDD-704A-4397-8E4C-3BB64F9344E6}" destId="{F03767A4-A03B-425D-AD99-0048897FFE56}" srcOrd="10" destOrd="0" presId="urn:microsoft.com/office/officeart/2008/layout/LinedList"/>
    <dgm:cxn modelId="{C20F5A52-771D-4B33-A935-1329C7E5E56C}" type="presParOf" srcId="{117A7CDD-704A-4397-8E4C-3BB64F9344E6}" destId="{D7F3B0DB-522A-4C26-B175-1487ACA397C7}" srcOrd="11" destOrd="0" presId="urn:microsoft.com/office/officeart/2008/layout/LinedList"/>
    <dgm:cxn modelId="{AA7B314E-23D5-464E-87B2-8E9B22D5E122}" type="presParOf" srcId="{D7F3B0DB-522A-4C26-B175-1487ACA397C7}" destId="{4C32456E-3456-4A74-B2CB-2F9BAAA612EA}" srcOrd="0" destOrd="0" presId="urn:microsoft.com/office/officeart/2008/layout/LinedList"/>
    <dgm:cxn modelId="{66DFBDFE-65F1-4311-8DF4-359500EAB583}" type="presParOf" srcId="{D7F3B0DB-522A-4C26-B175-1487ACA397C7}" destId="{58871697-DDEA-49E7-91B8-98DF2BA8BB24}" srcOrd="1" destOrd="0" presId="urn:microsoft.com/office/officeart/2008/layout/LinedList"/>
    <dgm:cxn modelId="{9B7AAC02-7C47-4E89-82F7-0D1C46FB4C86}" type="presParOf" srcId="{117A7CDD-704A-4397-8E4C-3BB64F9344E6}" destId="{01DA3D48-3772-48A8-8986-DD63FF1D56B7}" srcOrd="12" destOrd="0" presId="urn:microsoft.com/office/officeart/2008/layout/LinedList"/>
    <dgm:cxn modelId="{8D78835E-CB64-4D37-AD40-CBA1694E1F3A}" type="presParOf" srcId="{117A7CDD-704A-4397-8E4C-3BB64F9344E6}" destId="{406F9BB0-5534-4831-A35F-3C4C1766FBF4}" srcOrd="13" destOrd="0" presId="urn:microsoft.com/office/officeart/2008/layout/LinedList"/>
    <dgm:cxn modelId="{ABE445C8-6196-4566-AD88-AD65772E2BF2}" type="presParOf" srcId="{406F9BB0-5534-4831-A35F-3C4C1766FBF4}" destId="{A6F3CCD8-5D7C-41AB-A2C9-DD7CBE81484E}" srcOrd="0" destOrd="0" presId="urn:microsoft.com/office/officeart/2008/layout/LinedList"/>
    <dgm:cxn modelId="{00697B3D-9E9D-40EA-A7E8-DAE07E50619B}" type="presParOf" srcId="{406F9BB0-5534-4831-A35F-3C4C1766FBF4}" destId="{2D6BBC67-DF47-456F-94D4-5E76EB993087}" srcOrd="1" destOrd="0" presId="urn:microsoft.com/office/officeart/2008/layout/LinedList"/>
    <dgm:cxn modelId="{0AE43DB3-8C42-439F-A8D9-537EC52B709C}" type="presParOf" srcId="{117A7CDD-704A-4397-8E4C-3BB64F9344E6}" destId="{C2A87F13-A6D9-4253-997D-2901E1F0D63D}" srcOrd="14" destOrd="0" presId="urn:microsoft.com/office/officeart/2008/layout/LinedList"/>
    <dgm:cxn modelId="{49474902-F24C-4C4F-9A69-3B0A0397869F}" type="presParOf" srcId="{117A7CDD-704A-4397-8E4C-3BB64F9344E6}" destId="{B5D3D758-AFBF-48D2-8F06-C7520EACEFE4}" srcOrd="15" destOrd="0" presId="urn:microsoft.com/office/officeart/2008/layout/LinedList"/>
    <dgm:cxn modelId="{258F3733-9F9F-437C-9195-CE4B514686BC}" type="presParOf" srcId="{B5D3D758-AFBF-48D2-8F06-C7520EACEFE4}" destId="{4A91D941-45C1-4AFC-AA6C-83867C869310}" srcOrd="0" destOrd="0" presId="urn:microsoft.com/office/officeart/2008/layout/LinedList"/>
    <dgm:cxn modelId="{2C53771F-2035-4292-8A09-D5BA7625EC63}" type="presParOf" srcId="{B5D3D758-AFBF-48D2-8F06-C7520EACEFE4}" destId="{184E6801-65D9-413D-8B8A-3E517E5262D4}" srcOrd="1" destOrd="0" presId="urn:microsoft.com/office/officeart/2008/layout/LinedList"/>
    <dgm:cxn modelId="{DE479BE8-6B40-4209-9390-2C2FEB25BB66}" type="presParOf" srcId="{117A7CDD-704A-4397-8E4C-3BB64F9344E6}" destId="{A9FD8C82-C613-4CA2-9AD3-A176DE736E93}" srcOrd="16" destOrd="0" presId="urn:microsoft.com/office/officeart/2008/layout/LinedList"/>
    <dgm:cxn modelId="{B085050D-3A31-4876-B7C1-EC9A28C1256F}" type="presParOf" srcId="{117A7CDD-704A-4397-8E4C-3BB64F9344E6}" destId="{0DFF853D-B78A-46AE-A1F6-346F89FB838D}" srcOrd="17" destOrd="0" presId="urn:microsoft.com/office/officeart/2008/layout/LinedList"/>
    <dgm:cxn modelId="{FB2CAA2A-018A-417F-A770-8D20E5C12932}" type="presParOf" srcId="{0DFF853D-B78A-46AE-A1F6-346F89FB838D}" destId="{3E588CFD-C2E4-49A7-9CBC-F4801B49E5EA}" srcOrd="0" destOrd="0" presId="urn:microsoft.com/office/officeart/2008/layout/LinedList"/>
    <dgm:cxn modelId="{368B8221-513F-4605-B4E1-1D07B9BC5A50}" type="presParOf" srcId="{0DFF853D-B78A-46AE-A1F6-346F89FB838D}" destId="{9EBD14A2-FADA-4C8C-A467-E514228661E0}" srcOrd="1" destOrd="0" presId="urn:microsoft.com/office/officeart/2008/layout/LinedList"/>
    <dgm:cxn modelId="{53D07C34-0E65-4CD0-BF4C-3A3E810CEC4F}" type="presParOf" srcId="{117A7CDD-704A-4397-8E4C-3BB64F9344E6}" destId="{12910136-6340-4F79-9078-FDD712539B1F}" srcOrd="18" destOrd="0" presId="urn:microsoft.com/office/officeart/2008/layout/LinedList"/>
    <dgm:cxn modelId="{7337BA88-04C3-4563-BE15-ECF8EF8F495B}" type="presParOf" srcId="{117A7CDD-704A-4397-8E4C-3BB64F9344E6}" destId="{44B2052A-B491-4ED1-8152-12228ACEA376}" srcOrd="19" destOrd="0" presId="urn:microsoft.com/office/officeart/2008/layout/LinedList"/>
    <dgm:cxn modelId="{E61CD2D3-A627-4D8F-9CDD-A42E5B90112A}" type="presParOf" srcId="{44B2052A-B491-4ED1-8152-12228ACEA376}" destId="{75D6C30A-2C82-4052-9E24-D7C9E59E0C83}" srcOrd="0" destOrd="0" presId="urn:microsoft.com/office/officeart/2008/layout/LinedList"/>
    <dgm:cxn modelId="{61B63C04-FBFF-4DC6-881D-19BD677321AB}" type="presParOf" srcId="{44B2052A-B491-4ED1-8152-12228ACEA376}" destId="{0B2B977E-414F-4AD5-933E-A2AA2BEE45E1}" srcOrd="1" destOrd="0" presId="urn:microsoft.com/office/officeart/2008/layout/LinedList"/>
    <dgm:cxn modelId="{4256F184-72C4-427B-B70E-0B755873846A}" type="presParOf" srcId="{117A7CDD-704A-4397-8E4C-3BB64F9344E6}" destId="{B2C38CF0-5AE1-411C-B825-F007412F5E25}" srcOrd="20" destOrd="0" presId="urn:microsoft.com/office/officeart/2008/layout/LinedList"/>
    <dgm:cxn modelId="{79F71F68-CC87-4EF2-8AE6-D967444A1A4E}" type="presParOf" srcId="{117A7CDD-704A-4397-8E4C-3BB64F9344E6}" destId="{D717B7CF-34C8-494D-BACB-9B263215F78A}" srcOrd="21" destOrd="0" presId="urn:microsoft.com/office/officeart/2008/layout/LinedList"/>
    <dgm:cxn modelId="{5D02B90F-C873-4318-962A-5B167FEFA0D0}" type="presParOf" srcId="{D717B7CF-34C8-494D-BACB-9B263215F78A}" destId="{915EE355-104C-48AA-B263-933994463ED1}" srcOrd="0" destOrd="0" presId="urn:microsoft.com/office/officeart/2008/layout/LinedList"/>
    <dgm:cxn modelId="{0A144B5D-0ACE-49BC-824D-9D55CF9C3E69}" type="presParOf" srcId="{D717B7CF-34C8-494D-BACB-9B263215F78A}" destId="{330CA927-1C6D-4D04-A5F7-B5FE5CBAC53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AC9D043A-AE7E-45F8-9048-173F6976D9F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80A1C14-2DFB-432A-9156-6CD6C3AE4DF6}">
      <dgm:prSet/>
      <dgm:spPr/>
      <dgm:t>
        <a:bodyPr/>
        <a:lstStyle/>
        <a:p>
          <a:pPr rtl="0"/>
          <a:r>
            <a:rPr lang="cs-CZ"/>
            <a:t>Pokud osoba, která podala poskytovateli stížnost s jejím vyřízením nesouhlasí, může podat stížnost krajskému úřadu, ten </a:t>
          </a:r>
        </a:p>
      </dgm:t>
    </dgm:pt>
    <dgm:pt modelId="{F3063320-D924-459F-A628-5C362D14C34B}" type="parTrans" cxnId="{8DE31299-035D-4E59-91B7-5C1D5A3C6F42}">
      <dgm:prSet/>
      <dgm:spPr/>
      <dgm:t>
        <a:bodyPr/>
        <a:lstStyle/>
        <a:p>
          <a:endParaRPr lang="cs-CZ"/>
        </a:p>
      </dgm:t>
    </dgm:pt>
    <dgm:pt modelId="{D591C12C-A2FD-4A08-AF96-BC426643A5F9}" type="sibTrans" cxnId="{8DE31299-035D-4E59-91B7-5C1D5A3C6F42}">
      <dgm:prSet/>
      <dgm:spPr/>
      <dgm:t>
        <a:bodyPr/>
        <a:lstStyle/>
        <a:p>
          <a:endParaRPr lang="cs-CZ"/>
        </a:p>
      </dgm:t>
    </dgm:pt>
    <dgm:pt modelId="{453030D8-FED3-4479-9E05-F40EC0BCE9EB}">
      <dgm:prSet/>
      <dgm:spPr/>
      <dgm:t>
        <a:bodyPr/>
        <a:lstStyle/>
        <a:p>
          <a:pPr rtl="0"/>
          <a:r>
            <a:rPr lang="cs-CZ"/>
            <a:t>Vyšetřuje</a:t>
          </a:r>
        </a:p>
      </dgm:t>
    </dgm:pt>
    <dgm:pt modelId="{D24F181D-C7FD-4D74-A2D4-384AA234A47D}" type="parTrans" cxnId="{44C2DA94-3FE7-4F2F-AFC7-B17C729BCF5F}">
      <dgm:prSet/>
      <dgm:spPr/>
      <dgm:t>
        <a:bodyPr/>
        <a:lstStyle/>
        <a:p>
          <a:endParaRPr lang="cs-CZ"/>
        </a:p>
      </dgm:t>
    </dgm:pt>
    <dgm:pt modelId="{9512DAB9-F6C6-4D1F-BA9F-6C3EC8D584B0}" type="sibTrans" cxnId="{44C2DA94-3FE7-4F2F-AFC7-B17C729BCF5F}">
      <dgm:prSet/>
      <dgm:spPr/>
      <dgm:t>
        <a:bodyPr/>
        <a:lstStyle/>
        <a:p>
          <a:endParaRPr lang="cs-CZ"/>
        </a:p>
      </dgm:t>
    </dgm:pt>
    <dgm:pt modelId="{9D2EE52A-31C7-4AA6-8B99-BF23ADC8BAC6}">
      <dgm:prSet/>
      <dgm:spPr/>
      <dgm:t>
        <a:bodyPr/>
        <a:lstStyle/>
        <a:p>
          <a:pPr rtl="0"/>
          <a:r>
            <a:rPr lang="cs-CZ"/>
            <a:t>Ustanuvje nezávislou komisi</a:t>
          </a:r>
        </a:p>
      </dgm:t>
    </dgm:pt>
    <dgm:pt modelId="{0341A415-429F-4202-9208-EB21155AB02A}" type="parTrans" cxnId="{794B9650-49D5-4A4C-8122-F2856F9AAFFB}">
      <dgm:prSet/>
      <dgm:spPr/>
      <dgm:t>
        <a:bodyPr/>
        <a:lstStyle/>
        <a:p>
          <a:endParaRPr lang="cs-CZ"/>
        </a:p>
      </dgm:t>
    </dgm:pt>
    <dgm:pt modelId="{7AB809B4-4EA5-47E4-9D25-AE11349FBE16}" type="sibTrans" cxnId="{794B9650-49D5-4A4C-8122-F2856F9AAFFB}">
      <dgm:prSet/>
      <dgm:spPr/>
      <dgm:t>
        <a:bodyPr/>
        <a:lstStyle/>
        <a:p>
          <a:endParaRPr lang="cs-CZ"/>
        </a:p>
      </dgm:t>
    </dgm:pt>
    <dgm:pt modelId="{FBE49D8F-E1C6-4CE3-A2F4-2460B3C42547}">
      <dgm:prSet/>
      <dgm:spPr/>
      <dgm:t>
        <a:bodyPr/>
        <a:lstStyle/>
        <a:p>
          <a:pPr rtl="0"/>
          <a:r>
            <a:rPr lang="cs-CZ"/>
            <a:t>Pokud zjistí porušení práv nebo povinností při poskytování zdravotních služeb</a:t>
          </a:r>
        </a:p>
      </dgm:t>
    </dgm:pt>
    <dgm:pt modelId="{AEA0E8BB-98C7-485C-9292-0EBB20301270}" type="parTrans" cxnId="{E73D03C6-AB7C-4101-B2D3-1EF38EAD4D48}">
      <dgm:prSet/>
      <dgm:spPr/>
      <dgm:t>
        <a:bodyPr/>
        <a:lstStyle/>
        <a:p>
          <a:endParaRPr lang="cs-CZ"/>
        </a:p>
      </dgm:t>
    </dgm:pt>
    <dgm:pt modelId="{802D010B-E175-4E30-81DB-F7CB02F99990}" type="sibTrans" cxnId="{E73D03C6-AB7C-4101-B2D3-1EF38EAD4D48}">
      <dgm:prSet/>
      <dgm:spPr/>
      <dgm:t>
        <a:bodyPr/>
        <a:lstStyle/>
        <a:p>
          <a:endParaRPr lang="cs-CZ"/>
        </a:p>
      </dgm:t>
    </dgm:pt>
    <dgm:pt modelId="{8BFDE20C-9FD9-4AE8-B4CD-423E552E9855}">
      <dgm:prSet/>
      <dgm:spPr/>
      <dgm:t>
        <a:bodyPr/>
        <a:lstStyle/>
        <a:p>
          <a:pPr rtl="0"/>
          <a:r>
            <a:rPr lang="cs-CZ"/>
            <a:t>uloží poskytovateli nápravná opatření</a:t>
          </a:r>
        </a:p>
      </dgm:t>
    </dgm:pt>
    <dgm:pt modelId="{982A0D60-F9B1-4404-9DC9-A0D5C3C01E53}" type="parTrans" cxnId="{0140B824-DBED-48D3-AFE0-6E5261B41C72}">
      <dgm:prSet/>
      <dgm:spPr/>
      <dgm:t>
        <a:bodyPr/>
        <a:lstStyle/>
        <a:p>
          <a:endParaRPr lang="cs-CZ"/>
        </a:p>
      </dgm:t>
    </dgm:pt>
    <dgm:pt modelId="{102FF659-1892-4EC3-AE77-E7648BC46AAF}" type="sibTrans" cxnId="{0140B824-DBED-48D3-AFE0-6E5261B41C72}">
      <dgm:prSet/>
      <dgm:spPr/>
      <dgm:t>
        <a:bodyPr/>
        <a:lstStyle/>
        <a:p>
          <a:endParaRPr lang="cs-CZ"/>
        </a:p>
      </dgm:t>
    </dgm:pt>
    <dgm:pt modelId="{5A4F3546-597D-4A0A-B85B-157C804C0467}">
      <dgm:prSet/>
      <dgm:spPr/>
      <dgm:t>
        <a:bodyPr/>
        <a:lstStyle/>
        <a:p>
          <a:pPr rtl="0"/>
          <a:r>
            <a:rPr lang="cs-CZ"/>
            <a:t>podá podnět</a:t>
          </a:r>
        </a:p>
      </dgm:t>
    </dgm:pt>
    <dgm:pt modelId="{1CCBC4FF-BA2B-4DA3-AD26-7A0847493CE8}" type="parTrans" cxnId="{6625D491-EFAF-4371-A0FC-396022787CFA}">
      <dgm:prSet/>
      <dgm:spPr/>
      <dgm:t>
        <a:bodyPr/>
        <a:lstStyle/>
        <a:p>
          <a:endParaRPr lang="cs-CZ"/>
        </a:p>
      </dgm:t>
    </dgm:pt>
    <dgm:pt modelId="{C32F0D91-F930-464D-812A-A25666C08065}" type="sibTrans" cxnId="{6625D491-EFAF-4371-A0FC-396022787CFA}">
      <dgm:prSet/>
      <dgm:spPr/>
      <dgm:t>
        <a:bodyPr/>
        <a:lstStyle/>
        <a:p>
          <a:endParaRPr lang="cs-CZ"/>
        </a:p>
      </dgm:t>
    </dgm:pt>
    <dgm:pt modelId="{12FD1B3F-FCF2-4AC4-A12F-ED20801E8E44}">
      <dgm:prSet/>
      <dgm:spPr/>
      <dgm:t>
        <a:bodyPr/>
        <a:lstStyle/>
        <a:p>
          <a:pPr rtl="0"/>
          <a:r>
            <a:rPr lang="cs-CZ"/>
            <a:t>1. orgánu příslušnému podle jiných právních předpisů41),</a:t>
          </a:r>
        </a:p>
      </dgm:t>
    </dgm:pt>
    <dgm:pt modelId="{3A4BBB0F-6F55-43FA-98B4-4E4C9384D5C0}" type="parTrans" cxnId="{1FAC3CA4-5BC7-4FBF-B150-7F1FBC622B7F}">
      <dgm:prSet/>
      <dgm:spPr/>
      <dgm:t>
        <a:bodyPr/>
        <a:lstStyle/>
        <a:p>
          <a:endParaRPr lang="cs-CZ"/>
        </a:p>
      </dgm:t>
    </dgm:pt>
    <dgm:pt modelId="{99B4EBD4-A4FE-4726-A505-0A6600B07A56}" type="sibTrans" cxnId="{1FAC3CA4-5BC7-4FBF-B150-7F1FBC622B7F}">
      <dgm:prSet/>
      <dgm:spPr/>
      <dgm:t>
        <a:bodyPr/>
        <a:lstStyle/>
        <a:p>
          <a:endParaRPr lang="cs-CZ"/>
        </a:p>
      </dgm:t>
    </dgm:pt>
    <dgm:pt modelId="{4C2B887D-D1D3-412B-BD9F-5C2D3E579587}">
      <dgm:prSet/>
      <dgm:spPr/>
      <dgm:t>
        <a:bodyPr/>
        <a:lstStyle/>
        <a:p>
          <a:pPr rtl="0"/>
          <a:r>
            <a:rPr lang="cs-CZ"/>
            <a:t>2. příslušné komoře, jestliže zjistí takové pochybení zdravotnickým pracovníkem, který je členem komory, které přísluší šetřit komoře podle zákona upravujícího činnost komor;</a:t>
          </a:r>
        </a:p>
      </dgm:t>
    </dgm:pt>
    <dgm:pt modelId="{6DDE5666-C04D-40BB-B880-F0C21F0177BD}" type="parTrans" cxnId="{36F0130B-3AB8-4413-AA5F-9C65CC3A3BDA}">
      <dgm:prSet/>
      <dgm:spPr/>
      <dgm:t>
        <a:bodyPr/>
        <a:lstStyle/>
        <a:p>
          <a:endParaRPr lang="cs-CZ"/>
        </a:p>
      </dgm:t>
    </dgm:pt>
    <dgm:pt modelId="{36AD8E69-1CFA-4615-9209-166F9EB764EF}" type="sibTrans" cxnId="{36F0130B-3AB8-4413-AA5F-9C65CC3A3BDA}">
      <dgm:prSet/>
      <dgm:spPr/>
      <dgm:t>
        <a:bodyPr/>
        <a:lstStyle/>
        <a:p>
          <a:endParaRPr lang="cs-CZ"/>
        </a:p>
      </dgm:t>
    </dgm:pt>
    <dgm:pt modelId="{0127D754-856D-4004-B480-6AB8A5FA7AAC}">
      <dgm:prSet/>
      <dgm:spPr/>
      <dgm:t>
        <a:bodyPr/>
        <a:lstStyle/>
        <a:p>
          <a:pPr rtl="0"/>
          <a:r>
            <a:rPr lang="cs-CZ"/>
            <a:t>O podání podnětu zašle příslušný správní orgán informaci zdravotní pojišťovně</a:t>
          </a:r>
        </a:p>
      </dgm:t>
    </dgm:pt>
    <dgm:pt modelId="{C638E565-819A-4FCE-AD6B-8D6A3894F353}" type="parTrans" cxnId="{7EEA224A-9854-491B-B960-9476CA98A6CE}">
      <dgm:prSet/>
      <dgm:spPr/>
      <dgm:t>
        <a:bodyPr/>
        <a:lstStyle/>
        <a:p>
          <a:endParaRPr lang="cs-CZ"/>
        </a:p>
      </dgm:t>
    </dgm:pt>
    <dgm:pt modelId="{22735FAD-9B8C-4DD5-8D97-2622697A41FE}" type="sibTrans" cxnId="{7EEA224A-9854-491B-B960-9476CA98A6CE}">
      <dgm:prSet/>
      <dgm:spPr/>
      <dgm:t>
        <a:bodyPr/>
        <a:lstStyle/>
        <a:p>
          <a:endParaRPr lang="cs-CZ"/>
        </a:p>
      </dgm:t>
    </dgm:pt>
    <dgm:pt modelId="{E2970974-5ADD-4091-9B68-CDB85BEEC8C1}" type="pres">
      <dgm:prSet presAssocID="{AC9D043A-AE7E-45F8-9048-173F6976D9FB}" presName="linear" presStyleCnt="0">
        <dgm:presLayoutVars>
          <dgm:animLvl val="lvl"/>
          <dgm:resizeHandles val="exact"/>
        </dgm:presLayoutVars>
      </dgm:prSet>
      <dgm:spPr/>
    </dgm:pt>
    <dgm:pt modelId="{C6A89CF7-01E9-4E43-B3C9-D8D21C476230}" type="pres">
      <dgm:prSet presAssocID="{380A1C14-2DFB-432A-9156-6CD6C3AE4DF6}" presName="parentText" presStyleLbl="node1" presStyleIdx="0" presStyleCnt="2">
        <dgm:presLayoutVars>
          <dgm:chMax val="0"/>
          <dgm:bulletEnabled val="1"/>
        </dgm:presLayoutVars>
      </dgm:prSet>
      <dgm:spPr/>
    </dgm:pt>
    <dgm:pt modelId="{816CEA2F-5C87-47E3-B235-31E82103B020}" type="pres">
      <dgm:prSet presAssocID="{380A1C14-2DFB-432A-9156-6CD6C3AE4DF6}" presName="childText" presStyleLbl="revTx" presStyleIdx="0" presStyleCnt="2">
        <dgm:presLayoutVars>
          <dgm:bulletEnabled val="1"/>
        </dgm:presLayoutVars>
      </dgm:prSet>
      <dgm:spPr/>
    </dgm:pt>
    <dgm:pt modelId="{C2C8EE94-FBDB-4936-A4FC-76A504965CF8}" type="pres">
      <dgm:prSet presAssocID="{FBE49D8F-E1C6-4CE3-A2F4-2460B3C42547}" presName="parentText" presStyleLbl="node1" presStyleIdx="1" presStyleCnt="2">
        <dgm:presLayoutVars>
          <dgm:chMax val="0"/>
          <dgm:bulletEnabled val="1"/>
        </dgm:presLayoutVars>
      </dgm:prSet>
      <dgm:spPr/>
    </dgm:pt>
    <dgm:pt modelId="{4DAC0B5C-8BA4-422B-A875-C878988FE7D8}" type="pres">
      <dgm:prSet presAssocID="{FBE49D8F-E1C6-4CE3-A2F4-2460B3C42547}" presName="childText" presStyleLbl="revTx" presStyleIdx="1" presStyleCnt="2">
        <dgm:presLayoutVars>
          <dgm:bulletEnabled val="1"/>
        </dgm:presLayoutVars>
      </dgm:prSet>
      <dgm:spPr/>
    </dgm:pt>
  </dgm:ptLst>
  <dgm:cxnLst>
    <dgm:cxn modelId="{0140B824-DBED-48D3-AFE0-6E5261B41C72}" srcId="{FBE49D8F-E1C6-4CE3-A2F4-2460B3C42547}" destId="{8BFDE20C-9FD9-4AE8-B4CD-423E552E9855}" srcOrd="0" destOrd="0" parTransId="{982A0D60-F9B1-4404-9DC9-A0D5C3C01E53}" sibTransId="{102FF659-1892-4EC3-AE77-E7648BC46AAF}"/>
    <dgm:cxn modelId="{E73D03C6-AB7C-4101-B2D3-1EF38EAD4D48}" srcId="{AC9D043A-AE7E-45F8-9048-173F6976D9FB}" destId="{FBE49D8F-E1C6-4CE3-A2F4-2460B3C42547}" srcOrd="1" destOrd="0" parTransId="{AEA0E8BB-98C7-485C-9292-0EBB20301270}" sibTransId="{802D010B-E175-4E30-81DB-F7CB02F99990}"/>
    <dgm:cxn modelId="{1FAC3CA4-5BC7-4FBF-B150-7F1FBC622B7F}" srcId="{5A4F3546-597D-4A0A-B85B-157C804C0467}" destId="{12FD1B3F-FCF2-4AC4-A12F-ED20801E8E44}" srcOrd="0" destOrd="0" parTransId="{3A4BBB0F-6F55-43FA-98B4-4E4C9384D5C0}" sibTransId="{99B4EBD4-A4FE-4726-A505-0A6600B07A56}"/>
    <dgm:cxn modelId="{794B9650-49D5-4A4C-8122-F2856F9AAFFB}" srcId="{380A1C14-2DFB-432A-9156-6CD6C3AE4DF6}" destId="{9D2EE52A-31C7-4AA6-8B99-BF23ADC8BAC6}" srcOrd="1" destOrd="0" parTransId="{0341A415-429F-4202-9208-EB21155AB02A}" sibTransId="{7AB809B4-4EA5-47E4-9D25-AE11349FBE16}"/>
    <dgm:cxn modelId="{DC9D057E-6293-4960-ABA1-B10089EB9D1D}" type="presOf" srcId="{5A4F3546-597D-4A0A-B85B-157C804C0467}" destId="{4DAC0B5C-8BA4-422B-A875-C878988FE7D8}" srcOrd="0" destOrd="1" presId="urn:microsoft.com/office/officeart/2005/8/layout/vList2"/>
    <dgm:cxn modelId="{668D8DD2-C034-4647-8643-0F9058C0E7AB}" type="presOf" srcId="{FBE49D8F-E1C6-4CE3-A2F4-2460B3C42547}" destId="{C2C8EE94-FBDB-4936-A4FC-76A504965CF8}" srcOrd="0" destOrd="0" presId="urn:microsoft.com/office/officeart/2005/8/layout/vList2"/>
    <dgm:cxn modelId="{7EEA224A-9854-491B-B960-9476CA98A6CE}" srcId="{FBE49D8F-E1C6-4CE3-A2F4-2460B3C42547}" destId="{0127D754-856D-4004-B480-6AB8A5FA7AAC}" srcOrd="2" destOrd="0" parTransId="{C638E565-819A-4FCE-AD6B-8D6A3894F353}" sibTransId="{22735FAD-9B8C-4DD5-8D97-2622697A41FE}"/>
    <dgm:cxn modelId="{05DD78E9-D81D-489C-B8AC-B5C6D0240A11}" type="presOf" srcId="{9D2EE52A-31C7-4AA6-8B99-BF23ADC8BAC6}" destId="{816CEA2F-5C87-47E3-B235-31E82103B020}" srcOrd="0" destOrd="1" presId="urn:microsoft.com/office/officeart/2005/8/layout/vList2"/>
    <dgm:cxn modelId="{2A95D942-4963-4B2A-985B-6893C22E49FC}" type="presOf" srcId="{0127D754-856D-4004-B480-6AB8A5FA7AAC}" destId="{4DAC0B5C-8BA4-422B-A875-C878988FE7D8}" srcOrd="0" destOrd="4" presId="urn:microsoft.com/office/officeart/2005/8/layout/vList2"/>
    <dgm:cxn modelId="{42804CC0-889A-4505-8224-D4B0A11A265B}" type="presOf" srcId="{8BFDE20C-9FD9-4AE8-B4CD-423E552E9855}" destId="{4DAC0B5C-8BA4-422B-A875-C878988FE7D8}" srcOrd="0" destOrd="0" presId="urn:microsoft.com/office/officeart/2005/8/layout/vList2"/>
    <dgm:cxn modelId="{8DE31299-035D-4E59-91B7-5C1D5A3C6F42}" srcId="{AC9D043A-AE7E-45F8-9048-173F6976D9FB}" destId="{380A1C14-2DFB-432A-9156-6CD6C3AE4DF6}" srcOrd="0" destOrd="0" parTransId="{F3063320-D924-459F-A628-5C362D14C34B}" sibTransId="{D591C12C-A2FD-4A08-AF96-BC426643A5F9}"/>
    <dgm:cxn modelId="{36F0130B-3AB8-4413-AA5F-9C65CC3A3BDA}" srcId="{5A4F3546-597D-4A0A-B85B-157C804C0467}" destId="{4C2B887D-D1D3-412B-BD9F-5C2D3E579587}" srcOrd="1" destOrd="0" parTransId="{6DDE5666-C04D-40BB-B880-F0C21F0177BD}" sibTransId="{36AD8E69-1CFA-4615-9209-166F9EB764EF}"/>
    <dgm:cxn modelId="{44C2DA94-3FE7-4F2F-AFC7-B17C729BCF5F}" srcId="{380A1C14-2DFB-432A-9156-6CD6C3AE4DF6}" destId="{453030D8-FED3-4479-9E05-F40EC0BCE9EB}" srcOrd="0" destOrd="0" parTransId="{D24F181D-C7FD-4D74-A2D4-384AA234A47D}" sibTransId="{9512DAB9-F6C6-4D1F-BA9F-6C3EC8D584B0}"/>
    <dgm:cxn modelId="{BE520EDA-5494-48E7-A677-95BD2DB87C7E}" type="presOf" srcId="{12FD1B3F-FCF2-4AC4-A12F-ED20801E8E44}" destId="{4DAC0B5C-8BA4-422B-A875-C878988FE7D8}" srcOrd="0" destOrd="2" presId="urn:microsoft.com/office/officeart/2005/8/layout/vList2"/>
    <dgm:cxn modelId="{097CEF56-ED16-4CC5-A275-2E8913A1BD00}" type="presOf" srcId="{380A1C14-2DFB-432A-9156-6CD6C3AE4DF6}" destId="{C6A89CF7-01E9-4E43-B3C9-D8D21C476230}" srcOrd="0" destOrd="0" presId="urn:microsoft.com/office/officeart/2005/8/layout/vList2"/>
    <dgm:cxn modelId="{C52DC9C5-4E9C-4F8C-8CE9-A3CDF485C210}" type="presOf" srcId="{4C2B887D-D1D3-412B-BD9F-5C2D3E579587}" destId="{4DAC0B5C-8BA4-422B-A875-C878988FE7D8}" srcOrd="0" destOrd="3" presId="urn:microsoft.com/office/officeart/2005/8/layout/vList2"/>
    <dgm:cxn modelId="{08B6CF05-546A-4A0B-99E0-D73E3EE3A8E0}" type="presOf" srcId="{AC9D043A-AE7E-45F8-9048-173F6976D9FB}" destId="{E2970974-5ADD-4091-9B68-CDB85BEEC8C1}" srcOrd="0" destOrd="0" presId="urn:microsoft.com/office/officeart/2005/8/layout/vList2"/>
    <dgm:cxn modelId="{F2829C5D-9840-4230-A826-A2CFDF595EC1}" type="presOf" srcId="{453030D8-FED3-4479-9E05-F40EC0BCE9EB}" destId="{816CEA2F-5C87-47E3-B235-31E82103B020}" srcOrd="0" destOrd="0" presId="urn:microsoft.com/office/officeart/2005/8/layout/vList2"/>
    <dgm:cxn modelId="{6625D491-EFAF-4371-A0FC-396022787CFA}" srcId="{FBE49D8F-E1C6-4CE3-A2F4-2460B3C42547}" destId="{5A4F3546-597D-4A0A-B85B-157C804C0467}" srcOrd="1" destOrd="0" parTransId="{1CCBC4FF-BA2B-4DA3-AD26-7A0847493CE8}" sibTransId="{C32F0D91-F930-464D-812A-A25666C08065}"/>
    <dgm:cxn modelId="{E514BEEB-C992-45A9-B3D9-1117DA1ADD5F}" type="presParOf" srcId="{E2970974-5ADD-4091-9B68-CDB85BEEC8C1}" destId="{C6A89CF7-01E9-4E43-B3C9-D8D21C476230}" srcOrd="0" destOrd="0" presId="urn:microsoft.com/office/officeart/2005/8/layout/vList2"/>
    <dgm:cxn modelId="{AB937B76-BEB7-4289-8783-07C64DA097BE}" type="presParOf" srcId="{E2970974-5ADD-4091-9B68-CDB85BEEC8C1}" destId="{816CEA2F-5C87-47E3-B235-31E82103B020}" srcOrd="1" destOrd="0" presId="urn:microsoft.com/office/officeart/2005/8/layout/vList2"/>
    <dgm:cxn modelId="{DE955B54-C9FD-48DF-970F-070022A229F4}" type="presParOf" srcId="{E2970974-5ADD-4091-9B68-CDB85BEEC8C1}" destId="{C2C8EE94-FBDB-4936-A4FC-76A504965CF8}" srcOrd="2" destOrd="0" presId="urn:microsoft.com/office/officeart/2005/8/layout/vList2"/>
    <dgm:cxn modelId="{4E3F2376-38BA-4261-8AA1-9B659369AC14}" type="presParOf" srcId="{E2970974-5ADD-4091-9B68-CDB85BEEC8C1}" destId="{4DAC0B5C-8BA4-422B-A875-C878988FE7D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6A43CBC-91AC-4EDF-977E-454CF31099A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cs-CZ"/>
        </a:p>
      </dgm:t>
    </dgm:pt>
    <dgm:pt modelId="{34FB0F42-F7FD-4C86-A575-70943D67B1E2}">
      <dgm:prSet/>
      <dgm:spPr/>
      <dgm:t>
        <a:bodyPr/>
        <a:lstStyle/>
        <a:p>
          <a:pPr rtl="0" eaLnBrk="1" latinLnBrk="0" hangingPunct="1"/>
          <a:r>
            <a:rPr lang="cs-CZ" b="1" dirty="0"/>
            <a:t>Pojištěnec</a:t>
          </a:r>
          <a:endParaRPr lang="cs-CZ" dirty="0"/>
        </a:p>
      </dgm:t>
    </dgm:pt>
    <dgm:pt modelId="{F3A0D8C5-BF44-4636-BA72-3E97743D9591}" type="parTrans" cxnId="{CFE12046-8942-4AFB-871A-7BF5EF1658EC}">
      <dgm:prSet/>
      <dgm:spPr/>
      <dgm:t>
        <a:bodyPr/>
        <a:lstStyle/>
        <a:p>
          <a:endParaRPr lang="cs-CZ"/>
        </a:p>
      </dgm:t>
    </dgm:pt>
    <dgm:pt modelId="{58136227-CEE2-4ABC-AF1F-FAFF12E524E5}" type="sibTrans" cxnId="{CFE12046-8942-4AFB-871A-7BF5EF1658EC}">
      <dgm:prSet/>
      <dgm:spPr/>
      <dgm:t>
        <a:bodyPr/>
        <a:lstStyle/>
        <a:p>
          <a:endParaRPr lang="cs-CZ"/>
        </a:p>
      </dgm:t>
    </dgm:pt>
    <dgm:pt modelId="{9D2AAF53-3815-4F47-8FB7-8FC2E21BAF69}">
      <dgm:prSet/>
      <dgm:spPr/>
      <dgm:t>
        <a:bodyPr/>
        <a:lstStyle/>
        <a:p>
          <a:pPr rtl="0" eaLnBrk="1" latinLnBrk="0" hangingPunct="1"/>
          <a:r>
            <a:rPr lang="cs-CZ" b="1" dirty="0"/>
            <a:t>Poskytovatel zdravotních služeb</a:t>
          </a:r>
          <a:r>
            <a:rPr lang="cs-CZ" dirty="0"/>
            <a:t> </a:t>
          </a:r>
        </a:p>
      </dgm:t>
    </dgm:pt>
    <dgm:pt modelId="{6E9F967D-EA51-41E6-B4F8-0344DF615702}" type="parTrans" cxnId="{90DD67B9-BFCE-4869-B5CA-6CF33ED7A201}">
      <dgm:prSet/>
      <dgm:spPr/>
      <dgm:t>
        <a:bodyPr/>
        <a:lstStyle/>
        <a:p>
          <a:endParaRPr lang="cs-CZ"/>
        </a:p>
      </dgm:t>
    </dgm:pt>
    <dgm:pt modelId="{6E1006BD-7572-407B-8B07-981078952553}" type="sibTrans" cxnId="{90DD67B9-BFCE-4869-B5CA-6CF33ED7A201}">
      <dgm:prSet/>
      <dgm:spPr/>
      <dgm:t>
        <a:bodyPr/>
        <a:lstStyle/>
        <a:p>
          <a:endParaRPr lang="cs-CZ"/>
        </a:p>
      </dgm:t>
    </dgm:pt>
    <dgm:pt modelId="{A42B19F5-3209-4F08-9D04-3F91E8502B01}">
      <dgm:prSet/>
      <dgm:spPr/>
      <dgm:t>
        <a:bodyPr/>
        <a:lstStyle/>
        <a:p>
          <a:pPr rtl="0" eaLnBrk="1" latinLnBrk="0" hangingPunct="1"/>
          <a:r>
            <a:rPr lang="cs-CZ" b="1" dirty="0"/>
            <a:t>Zdravotní pojišťovna</a:t>
          </a:r>
          <a:endParaRPr lang="cs-CZ" dirty="0"/>
        </a:p>
      </dgm:t>
    </dgm:pt>
    <dgm:pt modelId="{212AB66C-BE3D-422B-80FC-58E01FAF53AA}" type="parTrans" cxnId="{793355BD-8DDC-4C61-AA95-B2F592DB51BB}">
      <dgm:prSet/>
      <dgm:spPr/>
      <dgm:t>
        <a:bodyPr/>
        <a:lstStyle/>
        <a:p>
          <a:endParaRPr lang="cs-CZ"/>
        </a:p>
      </dgm:t>
    </dgm:pt>
    <dgm:pt modelId="{0390D49D-2F15-41F4-B3AB-D62494FEA3FE}" type="sibTrans" cxnId="{793355BD-8DDC-4C61-AA95-B2F592DB51BB}">
      <dgm:prSet/>
      <dgm:spPr/>
      <dgm:t>
        <a:bodyPr/>
        <a:lstStyle/>
        <a:p>
          <a:endParaRPr lang="cs-CZ"/>
        </a:p>
      </dgm:t>
    </dgm:pt>
    <dgm:pt modelId="{935DF0BC-3362-489D-A7F3-213AFD68DAA5}">
      <dgm:prSet/>
      <dgm:spPr/>
      <dgm:t>
        <a:bodyPr/>
        <a:lstStyle/>
        <a:p>
          <a:pPr rtl="0" eaLnBrk="1" latinLnBrk="0" hangingPunct="1"/>
          <a:r>
            <a:rPr lang="cs-CZ"/>
            <a:t> (příjemce zdravotních služeb)</a:t>
          </a:r>
          <a:endParaRPr lang="cs-CZ"/>
        </a:p>
      </dgm:t>
    </dgm:pt>
    <dgm:pt modelId="{289B892B-06C6-4F49-B03E-49BDCF5F73DB}" type="parTrans" cxnId="{DF06A42A-FF38-4889-B44D-D3E603F4F210}">
      <dgm:prSet/>
      <dgm:spPr/>
    </dgm:pt>
    <dgm:pt modelId="{50FA0617-23F3-41BD-8495-EBA733A3BEEE}" type="sibTrans" cxnId="{DF06A42A-FF38-4889-B44D-D3E603F4F210}">
      <dgm:prSet/>
      <dgm:spPr/>
      <dgm:t>
        <a:bodyPr/>
        <a:lstStyle/>
        <a:p>
          <a:endParaRPr lang="cs-CZ"/>
        </a:p>
      </dgm:t>
    </dgm:pt>
    <dgm:pt modelId="{D9B16EC9-8F1E-4870-BFA4-DD10116B6C5A}">
      <dgm:prSet/>
      <dgm:spPr/>
      <dgm:t>
        <a:bodyPr/>
        <a:lstStyle/>
        <a:p>
          <a:pPr rtl="0" eaLnBrk="1" latinLnBrk="0" hangingPunct="1"/>
          <a:r>
            <a:rPr lang="cs-CZ"/>
            <a:t>(je oprávněný poskytovat zdravotní služby)</a:t>
          </a:r>
          <a:endParaRPr lang="cs-CZ"/>
        </a:p>
      </dgm:t>
    </dgm:pt>
    <dgm:pt modelId="{617D6FC5-3E2F-475E-952B-8736AFD70CCC}" type="parTrans" cxnId="{961C41FF-CE40-405D-BB05-076AE4FA4EFF}">
      <dgm:prSet/>
      <dgm:spPr/>
    </dgm:pt>
    <dgm:pt modelId="{3A9F0CD3-7C7F-454F-8E08-8C303A355736}" type="sibTrans" cxnId="{961C41FF-CE40-405D-BB05-076AE4FA4EFF}">
      <dgm:prSet/>
      <dgm:spPr/>
      <dgm:t>
        <a:bodyPr/>
        <a:lstStyle/>
        <a:p>
          <a:endParaRPr lang="cs-CZ"/>
        </a:p>
      </dgm:t>
    </dgm:pt>
    <dgm:pt modelId="{ECA93174-B0CB-4D10-9131-810A36378B71}">
      <dgm:prSet/>
      <dgm:spPr/>
      <dgm:t>
        <a:bodyPr/>
        <a:lstStyle/>
        <a:p>
          <a:pPr rtl="0" eaLnBrk="1" latinLnBrk="0" hangingPunct="1"/>
          <a:r>
            <a:rPr lang="cs-CZ" dirty="0"/>
            <a:t> (instituce, u které je pojištěnec zdravotně pojištěn)</a:t>
          </a:r>
        </a:p>
      </dgm:t>
    </dgm:pt>
    <dgm:pt modelId="{556A0983-D111-4EDC-AB42-68001EABF8A7}" type="parTrans" cxnId="{3B3C6561-470A-4931-B6C2-3A544839DB84}">
      <dgm:prSet/>
      <dgm:spPr/>
    </dgm:pt>
    <dgm:pt modelId="{4DE5B6F1-EDBA-4196-9995-F327490E962F}" type="sibTrans" cxnId="{3B3C6561-470A-4931-B6C2-3A544839DB84}">
      <dgm:prSet/>
      <dgm:spPr/>
      <dgm:t>
        <a:bodyPr/>
        <a:lstStyle/>
        <a:p>
          <a:endParaRPr lang="cs-CZ"/>
        </a:p>
      </dgm:t>
    </dgm:pt>
    <dgm:pt modelId="{9D524388-0C85-4E8B-9C04-4FDC06DD327A}" type="pres">
      <dgm:prSet presAssocID="{A6A43CBC-91AC-4EDF-977E-454CF31099AC}" presName="cycle" presStyleCnt="0">
        <dgm:presLayoutVars>
          <dgm:dir/>
          <dgm:resizeHandles val="exact"/>
        </dgm:presLayoutVars>
      </dgm:prSet>
      <dgm:spPr/>
    </dgm:pt>
    <dgm:pt modelId="{9BC3A6DD-C4D3-475A-A33C-3815802ADF35}" type="pres">
      <dgm:prSet presAssocID="{34FB0F42-F7FD-4C86-A575-70943D67B1E2}" presName="node" presStyleLbl="node1" presStyleIdx="0" presStyleCnt="3">
        <dgm:presLayoutVars>
          <dgm:bulletEnabled val="1"/>
        </dgm:presLayoutVars>
      </dgm:prSet>
      <dgm:spPr/>
    </dgm:pt>
    <dgm:pt modelId="{217D52A1-007E-485B-90D4-75D53FB5D6D1}" type="pres">
      <dgm:prSet presAssocID="{58136227-CEE2-4ABC-AF1F-FAFF12E524E5}" presName="sibTrans" presStyleLbl="sibTrans2D1" presStyleIdx="0" presStyleCnt="3"/>
      <dgm:spPr/>
    </dgm:pt>
    <dgm:pt modelId="{DA33ECD7-F61A-4000-8B5F-24A703622519}" type="pres">
      <dgm:prSet presAssocID="{58136227-CEE2-4ABC-AF1F-FAFF12E524E5}" presName="connectorText" presStyleLbl="sibTrans2D1" presStyleIdx="0" presStyleCnt="3"/>
      <dgm:spPr/>
    </dgm:pt>
    <dgm:pt modelId="{E726A03D-5F84-42FF-9471-99B9D43BE3B4}" type="pres">
      <dgm:prSet presAssocID="{9D2AAF53-3815-4F47-8FB7-8FC2E21BAF69}" presName="node" presStyleLbl="node1" presStyleIdx="1" presStyleCnt="3">
        <dgm:presLayoutVars>
          <dgm:bulletEnabled val="1"/>
        </dgm:presLayoutVars>
      </dgm:prSet>
      <dgm:spPr/>
    </dgm:pt>
    <dgm:pt modelId="{33C3BFE3-BB99-461F-A564-FEB232508109}" type="pres">
      <dgm:prSet presAssocID="{6E1006BD-7572-407B-8B07-981078952553}" presName="sibTrans" presStyleLbl="sibTrans2D1" presStyleIdx="1" presStyleCnt="3"/>
      <dgm:spPr/>
    </dgm:pt>
    <dgm:pt modelId="{D1DBC913-F54B-45C8-855B-0D8FB30736D6}" type="pres">
      <dgm:prSet presAssocID="{6E1006BD-7572-407B-8B07-981078952553}" presName="connectorText" presStyleLbl="sibTrans2D1" presStyleIdx="1" presStyleCnt="3"/>
      <dgm:spPr/>
    </dgm:pt>
    <dgm:pt modelId="{124FDE06-0442-4A6F-8DAF-05F93AD39999}" type="pres">
      <dgm:prSet presAssocID="{A42B19F5-3209-4F08-9D04-3F91E8502B01}" presName="node" presStyleLbl="node1" presStyleIdx="2" presStyleCnt="3">
        <dgm:presLayoutVars>
          <dgm:bulletEnabled val="1"/>
        </dgm:presLayoutVars>
      </dgm:prSet>
      <dgm:spPr/>
    </dgm:pt>
    <dgm:pt modelId="{FEA3F4F9-3E0C-4562-A900-46DE7FC537E3}" type="pres">
      <dgm:prSet presAssocID="{0390D49D-2F15-41F4-B3AB-D62494FEA3FE}" presName="sibTrans" presStyleLbl="sibTrans2D1" presStyleIdx="2" presStyleCnt="3"/>
      <dgm:spPr/>
    </dgm:pt>
    <dgm:pt modelId="{05463975-5209-4ACF-8F28-319E35924559}" type="pres">
      <dgm:prSet presAssocID="{0390D49D-2F15-41F4-B3AB-D62494FEA3FE}" presName="connectorText" presStyleLbl="sibTrans2D1" presStyleIdx="2" presStyleCnt="3"/>
      <dgm:spPr/>
    </dgm:pt>
  </dgm:ptLst>
  <dgm:cxnLst>
    <dgm:cxn modelId="{58EB7A63-BCE7-40C2-84C0-DA87CA1E23C4}" type="presOf" srcId="{34FB0F42-F7FD-4C86-A575-70943D67B1E2}" destId="{9BC3A6DD-C4D3-475A-A33C-3815802ADF35}" srcOrd="0" destOrd="0" presId="urn:microsoft.com/office/officeart/2005/8/layout/cycle2"/>
    <dgm:cxn modelId="{3B3C6561-470A-4931-B6C2-3A544839DB84}" srcId="{A42B19F5-3209-4F08-9D04-3F91E8502B01}" destId="{ECA93174-B0CB-4D10-9131-810A36378B71}" srcOrd="0" destOrd="0" parTransId="{556A0983-D111-4EDC-AB42-68001EABF8A7}" sibTransId="{4DE5B6F1-EDBA-4196-9995-F327490E962F}"/>
    <dgm:cxn modelId="{93D9E428-AE92-46FB-96A4-8A0CB215A43A}" type="presOf" srcId="{6E1006BD-7572-407B-8B07-981078952553}" destId="{D1DBC913-F54B-45C8-855B-0D8FB30736D6}" srcOrd="1" destOrd="0" presId="urn:microsoft.com/office/officeart/2005/8/layout/cycle2"/>
    <dgm:cxn modelId="{90DD67B9-BFCE-4869-B5CA-6CF33ED7A201}" srcId="{A6A43CBC-91AC-4EDF-977E-454CF31099AC}" destId="{9D2AAF53-3815-4F47-8FB7-8FC2E21BAF69}" srcOrd="1" destOrd="0" parTransId="{6E9F967D-EA51-41E6-B4F8-0344DF615702}" sibTransId="{6E1006BD-7572-407B-8B07-981078952553}"/>
    <dgm:cxn modelId="{931ABC29-AADC-4BC5-8511-D7F358612C44}" type="presOf" srcId="{9D2AAF53-3815-4F47-8FB7-8FC2E21BAF69}" destId="{E726A03D-5F84-42FF-9471-99B9D43BE3B4}" srcOrd="0" destOrd="0" presId="urn:microsoft.com/office/officeart/2005/8/layout/cycle2"/>
    <dgm:cxn modelId="{DA68779F-F3B7-48C8-8E26-7D81CD711071}" type="presOf" srcId="{58136227-CEE2-4ABC-AF1F-FAFF12E524E5}" destId="{DA33ECD7-F61A-4000-8B5F-24A703622519}" srcOrd="1" destOrd="0" presId="urn:microsoft.com/office/officeart/2005/8/layout/cycle2"/>
    <dgm:cxn modelId="{B4A0CD95-2832-4A7C-B8FB-DBE2B86D0618}" type="presOf" srcId="{935DF0BC-3362-489D-A7F3-213AFD68DAA5}" destId="{9BC3A6DD-C4D3-475A-A33C-3815802ADF35}" srcOrd="0" destOrd="1" presId="urn:microsoft.com/office/officeart/2005/8/layout/cycle2"/>
    <dgm:cxn modelId="{DF06A42A-FF38-4889-B44D-D3E603F4F210}" srcId="{34FB0F42-F7FD-4C86-A575-70943D67B1E2}" destId="{935DF0BC-3362-489D-A7F3-213AFD68DAA5}" srcOrd="0" destOrd="0" parTransId="{289B892B-06C6-4F49-B03E-49BDCF5F73DB}" sibTransId="{50FA0617-23F3-41BD-8495-EBA733A3BEEE}"/>
    <dgm:cxn modelId="{E6FBEE2E-3C65-4B8E-A41D-855F692FC7CA}" type="presOf" srcId="{58136227-CEE2-4ABC-AF1F-FAFF12E524E5}" destId="{217D52A1-007E-485B-90D4-75D53FB5D6D1}" srcOrd="0" destOrd="0" presId="urn:microsoft.com/office/officeart/2005/8/layout/cycle2"/>
    <dgm:cxn modelId="{59FB3183-4EC1-46F4-87FF-F987AC75E529}" type="presOf" srcId="{0390D49D-2F15-41F4-B3AB-D62494FEA3FE}" destId="{FEA3F4F9-3E0C-4562-A900-46DE7FC537E3}" srcOrd="0" destOrd="0" presId="urn:microsoft.com/office/officeart/2005/8/layout/cycle2"/>
    <dgm:cxn modelId="{CFE12046-8942-4AFB-871A-7BF5EF1658EC}" srcId="{A6A43CBC-91AC-4EDF-977E-454CF31099AC}" destId="{34FB0F42-F7FD-4C86-A575-70943D67B1E2}" srcOrd="0" destOrd="0" parTransId="{F3A0D8C5-BF44-4636-BA72-3E97743D9591}" sibTransId="{58136227-CEE2-4ABC-AF1F-FAFF12E524E5}"/>
    <dgm:cxn modelId="{961C41FF-CE40-405D-BB05-076AE4FA4EFF}" srcId="{9D2AAF53-3815-4F47-8FB7-8FC2E21BAF69}" destId="{D9B16EC9-8F1E-4870-BFA4-DD10116B6C5A}" srcOrd="0" destOrd="0" parTransId="{617D6FC5-3E2F-475E-952B-8736AFD70CCC}" sibTransId="{3A9F0CD3-7C7F-454F-8E08-8C303A355736}"/>
    <dgm:cxn modelId="{AA2D504D-F512-4DC5-9205-E3FB7779141B}" type="presOf" srcId="{A6A43CBC-91AC-4EDF-977E-454CF31099AC}" destId="{9D524388-0C85-4E8B-9C04-4FDC06DD327A}" srcOrd="0" destOrd="0" presId="urn:microsoft.com/office/officeart/2005/8/layout/cycle2"/>
    <dgm:cxn modelId="{75D7301C-68AD-4EE0-B187-CD4B5584366C}" type="presOf" srcId="{ECA93174-B0CB-4D10-9131-810A36378B71}" destId="{124FDE06-0442-4A6F-8DAF-05F93AD39999}" srcOrd="0" destOrd="1" presId="urn:microsoft.com/office/officeart/2005/8/layout/cycle2"/>
    <dgm:cxn modelId="{158183C8-49E7-4931-9FC1-F3514BDEDAEA}" type="presOf" srcId="{D9B16EC9-8F1E-4870-BFA4-DD10116B6C5A}" destId="{E726A03D-5F84-42FF-9471-99B9D43BE3B4}" srcOrd="0" destOrd="1" presId="urn:microsoft.com/office/officeart/2005/8/layout/cycle2"/>
    <dgm:cxn modelId="{793355BD-8DDC-4C61-AA95-B2F592DB51BB}" srcId="{A6A43CBC-91AC-4EDF-977E-454CF31099AC}" destId="{A42B19F5-3209-4F08-9D04-3F91E8502B01}" srcOrd="2" destOrd="0" parTransId="{212AB66C-BE3D-422B-80FC-58E01FAF53AA}" sibTransId="{0390D49D-2F15-41F4-B3AB-D62494FEA3FE}"/>
    <dgm:cxn modelId="{62C893E6-2210-44A1-9253-728855516FEA}" type="presOf" srcId="{6E1006BD-7572-407B-8B07-981078952553}" destId="{33C3BFE3-BB99-461F-A564-FEB232508109}" srcOrd="0" destOrd="0" presId="urn:microsoft.com/office/officeart/2005/8/layout/cycle2"/>
    <dgm:cxn modelId="{23ABBBB7-8525-444D-A232-F2B05C4595E7}" type="presOf" srcId="{A42B19F5-3209-4F08-9D04-3F91E8502B01}" destId="{124FDE06-0442-4A6F-8DAF-05F93AD39999}" srcOrd="0" destOrd="0" presId="urn:microsoft.com/office/officeart/2005/8/layout/cycle2"/>
    <dgm:cxn modelId="{E69170EB-F387-4387-9199-AFF6A270CE95}" type="presOf" srcId="{0390D49D-2F15-41F4-B3AB-D62494FEA3FE}" destId="{05463975-5209-4ACF-8F28-319E35924559}" srcOrd="1" destOrd="0" presId="urn:microsoft.com/office/officeart/2005/8/layout/cycle2"/>
    <dgm:cxn modelId="{FC7AED22-09EE-42F3-9230-0973D98DD7E6}" type="presParOf" srcId="{9D524388-0C85-4E8B-9C04-4FDC06DD327A}" destId="{9BC3A6DD-C4D3-475A-A33C-3815802ADF35}" srcOrd="0" destOrd="0" presId="urn:microsoft.com/office/officeart/2005/8/layout/cycle2"/>
    <dgm:cxn modelId="{E939126D-5959-4568-9769-53487C50CDE1}" type="presParOf" srcId="{9D524388-0C85-4E8B-9C04-4FDC06DD327A}" destId="{217D52A1-007E-485B-90D4-75D53FB5D6D1}" srcOrd="1" destOrd="0" presId="urn:microsoft.com/office/officeart/2005/8/layout/cycle2"/>
    <dgm:cxn modelId="{84D1E510-6A2E-4D9A-9C35-25F8C4132495}" type="presParOf" srcId="{217D52A1-007E-485B-90D4-75D53FB5D6D1}" destId="{DA33ECD7-F61A-4000-8B5F-24A703622519}" srcOrd="0" destOrd="0" presId="urn:microsoft.com/office/officeart/2005/8/layout/cycle2"/>
    <dgm:cxn modelId="{AC7202BD-9B6A-468E-A8E0-C7CAC987E429}" type="presParOf" srcId="{9D524388-0C85-4E8B-9C04-4FDC06DD327A}" destId="{E726A03D-5F84-42FF-9471-99B9D43BE3B4}" srcOrd="2" destOrd="0" presId="urn:microsoft.com/office/officeart/2005/8/layout/cycle2"/>
    <dgm:cxn modelId="{E047B69F-C26E-4DEC-80E7-248B0D033CC5}" type="presParOf" srcId="{9D524388-0C85-4E8B-9C04-4FDC06DD327A}" destId="{33C3BFE3-BB99-461F-A564-FEB232508109}" srcOrd="3" destOrd="0" presId="urn:microsoft.com/office/officeart/2005/8/layout/cycle2"/>
    <dgm:cxn modelId="{F2CA75A8-CD31-4DC0-9DC3-600A0BE30744}" type="presParOf" srcId="{33C3BFE3-BB99-461F-A564-FEB232508109}" destId="{D1DBC913-F54B-45C8-855B-0D8FB30736D6}" srcOrd="0" destOrd="0" presId="urn:microsoft.com/office/officeart/2005/8/layout/cycle2"/>
    <dgm:cxn modelId="{86D230E8-E87D-41F6-BA67-582750F51C6E}" type="presParOf" srcId="{9D524388-0C85-4E8B-9C04-4FDC06DD327A}" destId="{124FDE06-0442-4A6F-8DAF-05F93AD39999}" srcOrd="4" destOrd="0" presId="urn:microsoft.com/office/officeart/2005/8/layout/cycle2"/>
    <dgm:cxn modelId="{B344D653-FC6D-47E7-BBFE-4D6C46B1F60F}" type="presParOf" srcId="{9D524388-0C85-4E8B-9C04-4FDC06DD327A}" destId="{FEA3F4F9-3E0C-4562-A900-46DE7FC537E3}" srcOrd="5" destOrd="0" presId="urn:microsoft.com/office/officeart/2005/8/layout/cycle2"/>
    <dgm:cxn modelId="{648B013E-A2D0-42EA-82B7-25B7366DE24B}" type="presParOf" srcId="{FEA3F4F9-3E0C-4562-A900-46DE7FC537E3}" destId="{05463975-5209-4ACF-8F28-319E3592455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84BAB9-F20A-450A-B9BC-00F8F9E9E5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2537102-6572-4FEE-8761-72ACDD2FD266}">
      <dgm:prSet/>
      <dgm:spPr/>
      <dgm:t>
        <a:bodyPr/>
        <a:lstStyle/>
        <a:p>
          <a:pPr rtl="0"/>
          <a:r>
            <a:rPr lang="pt-BR"/>
            <a:t>Hospodářská, sociální a kulturní práva</a:t>
          </a:r>
          <a:r>
            <a:rPr lang="cs-CZ"/>
            <a:t> (některá)</a:t>
          </a:r>
        </a:p>
      </dgm:t>
    </dgm:pt>
    <dgm:pt modelId="{DB742C07-33AA-4437-9F48-5DDA784A0F7D}" type="parTrans" cxnId="{AC36CC73-C939-4BE9-8F85-C90FB5F65C0F}">
      <dgm:prSet/>
      <dgm:spPr/>
      <dgm:t>
        <a:bodyPr/>
        <a:lstStyle/>
        <a:p>
          <a:endParaRPr lang="cs-CZ"/>
        </a:p>
      </dgm:t>
    </dgm:pt>
    <dgm:pt modelId="{5312D373-5A7F-4A1C-8A5F-A87C31A88B64}" type="sibTrans" cxnId="{AC36CC73-C939-4BE9-8F85-C90FB5F65C0F}">
      <dgm:prSet/>
      <dgm:spPr/>
      <dgm:t>
        <a:bodyPr/>
        <a:lstStyle/>
        <a:p>
          <a:endParaRPr lang="cs-CZ"/>
        </a:p>
      </dgm:t>
    </dgm:pt>
    <dgm:pt modelId="{3477B85F-4BE7-4934-BB94-52EE161825EC}">
      <dgm:prSet/>
      <dgm:spPr/>
      <dgm:t>
        <a:bodyPr/>
        <a:lstStyle/>
        <a:p>
          <a:pPr rtl="0"/>
          <a:r>
            <a:rPr lang="cs-CZ"/>
            <a:t>Každý má právo na ochranu zdraví. </a:t>
          </a:r>
        </a:p>
      </dgm:t>
    </dgm:pt>
    <dgm:pt modelId="{842CEE9E-7DCB-4BB0-8063-09C3472309A1}" type="parTrans" cxnId="{5DF7E694-CE78-4051-9215-B05D22E372BE}">
      <dgm:prSet/>
      <dgm:spPr/>
      <dgm:t>
        <a:bodyPr/>
        <a:lstStyle/>
        <a:p>
          <a:endParaRPr lang="cs-CZ"/>
        </a:p>
      </dgm:t>
    </dgm:pt>
    <dgm:pt modelId="{D9F1940F-DF37-47D8-8119-137F704B571E}" type="sibTrans" cxnId="{5DF7E694-CE78-4051-9215-B05D22E372BE}">
      <dgm:prSet/>
      <dgm:spPr/>
      <dgm:t>
        <a:bodyPr/>
        <a:lstStyle/>
        <a:p>
          <a:endParaRPr lang="cs-CZ"/>
        </a:p>
      </dgm:t>
    </dgm:pt>
    <dgm:pt modelId="{AABA74F0-52C2-4119-8668-2BCCFB1EAC6F}">
      <dgm:prSet/>
      <dgm:spPr/>
      <dgm:t>
        <a:bodyPr/>
        <a:lstStyle/>
        <a:p>
          <a:pPr rtl="0"/>
          <a:r>
            <a:rPr lang="cs-CZ"/>
            <a:t>právo na bezplatnou zdravotní péči </a:t>
          </a:r>
        </a:p>
      </dgm:t>
    </dgm:pt>
    <dgm:pt modelId="{467E68E9-7295-40A0-A5BE-4DD1CA7D85E4}" type="parTrans" cxnId="{E0A98B85-422B-4273-A99E-7C5966702434}">
      <dgm:prSet/>
      <dgm:spPr/>
      <dgm:t>
        <a:bodyPr/>
        <a:lstStyle/>
        <a:p>
          <a:endParaRPr lang="cs-CZ"/>
        </a:p>
      </dgm:t>
    </dgm:pt>
    <dgm:pt modelId="{7D789B13-CAA1-48B7-8F1F-C34478F3BFCE}" type="sibTrans" cxnId="{E0A98B85-422B-4273-A99E-7C5966702434}">
      <dgm:prSet/>
      <dgm:spPr/>
      <dgm:t>
        <a:bodyPr/>
        <a:lstStyle/>
        <a:p>
          <a:endParaRPr lang="cs-CZ"/>
        </a:p>
      </dgm:t>
    </dgm:pt>
    <dgm:pt modelId="{75295A9F-9D95-4C10-B2F7-B8C991A3BCFF}">
      <dgm:prSet/>
      <dgm:spPr/>
      <dgm:t>
        <a:bodyPr/>
        <a:lstStyle/>
        <a:p>
          <a:pPr rtl="0"/>
          <a:r>
            <a:rPr lang="cs-CZ" dirty="0"/>
            <a:t>právo na zdravotní pomůcky za podmínek, které stanoví zákon </a:t>
          </a:r>
        </a:p>
      </dgm:t>
    </dgm:pt>
    <dgm:pt modelId="{832573D9-09AB-45C4-9B3E-93C12CF66E1E}" type="parTrans" cxnId="{A332CEA3-1D73-4ED3-A714-00E3C705BAC3}">
      <dgm:prSet/>
      <dgm:spPr/>
      <dgm:t>
        <a:bodyPr/>
        <a:lstStyle/>
        <a:p>
          <a:endParaRPr lang="cs-CZ"/>
        </a:p>
      </dgm:t>
    </dgm:pt>
    <dgm:pt modelId="{59F62BAC-50AC-42E0-A05B-DB710E301805}" type="sibTrans" cxnId="{A332CEA3-1D73-4ED3-A714-00E3C705BAC3}">
      <dgm:prSet/>
      <dgm:spPr/>
      <dgm:t>
        <a:bodyPr/>
        <a:lstStyle/>
        <a:p>
          <a:endParaRPr lang="cs-CZ"/>
        </a:p>
      </dgm:t>
    </dgm:pt>
    <dgm:pt modelId="{DC5B6931-0ECF-4017-BF26-D4958397EC02}">
      <dgm:prSet/>
      <dgm:spPr/>
      <dgm:t>
        <a:bodyPr/>
        <a:lstStyle/>
        <a:p>
          <a:pPr rtl="0"/>
          <a:r>
            <a:rPr lang="pt-BR" dirty="0"/>
            <a:t>Každý má právo na vzdělání. </a:t>
          </a:r>
          <a:endParaRPr lang="cs-CZ" dirty="0"/>
        </a:p>
      </dgm:t>
    </dgm:pt>
    <dgm:pt modelId="{52CD0CD7-E43C-438A-AD97-23636F16E1D0}" type="parTrans" cxnId="{A125C2A0-D682-4C76-A2D0-39726D3AE683}">
      <dgm:prSet/>
      <dgm:spPr/>
      <dgm:t>
        <a:bodyPr/>
        <a:lstStyle/>
        <a:p>
          <a:endParaRPr lang="cs-CZ"/>
        </a:p>
      </dgm:t>
    </dgm:pt>
    <dgm:pt modelId="{C113CE06-56E6-44BB-88C4-9F6A6A12EF35}" type="sibTrans" cxnId="{A125C2A0-D682-4C76-A2D0-39726D3AE683}">
      <dgm:prSet/>
      <dgm:spPr/>
      <dgm:t>
        <a:bodyPr/>
        <a:lstStyle/>
        <a:p>
          <a:endParaRPr lang="cs-CZ"/>
        </a:p>
      </dgm:t>
    </dgm:pt>
    <dgm:pt modelId="{978AEBEF-F0A1-4D10-B55F-3DEF26289726}">
      <dgm:prSet/>
      <dgm:spPr/>
      <dgm:t>
        <a:bodyPr/>
        <a:lstStyle/>
        <a:p>
          <a:pPr rtl="0"/>
          <a:r>
            <a:rPr lang="cs-CZ"/>
            <a:t>právo na svobodnou volbu povolání a přípravu k němu,</a:t>
          </a:r>
        </a:p>
      </dgm:t>
    </dgm:pt>
    <dgm:pt modelId="{3C34EE40-11AE-495B-976D-C61821F0578C}" type="parTrans" cxnId="{850F71EC-B5EA-47D3-997D-E31F8772647D}">
      <dgm:prSet/>
      <dgm:spPr/>
      <dgm:t>
        <a:bodyPr/>
        <a:lstStyle/>
        <a:p>
          <a:endParaRPr lang="cs-CZ"/>
        </a:p>
      </dgm:t>
    </dgm:pt>
    <dgm:pt modelId="{FA9A7391-7191-43D0-ADB9-AEE5E08994C5}" type="sibTrans" cxnId="{850F71EC-B5EA-47D3-997D-E31F8772647D}">
      <dgm:prSet/>
      <dgm:spPr/>
      <dgm:t>
        <a:bodyPr/>
        <a:lstStyle/>
        <a:p>
          <a:endParaRPr lang="cs-CZ"/>
        </a:p>
      </dgm:t>
    </dgm:pt>
    <dgm:pt modelId="{B7059881-1BEF-48B8-A35C-4937DF9B4EF3}">
      <dgm:prSet/>
      <dgm:spPr/>
      <dgm:t>
        <a:bodyPr/>
        <a:lstStyle/>
        <a:p>
          <a:pPr rtl="0"/>
          <a:r>
            <a:rPr lang="cs-CZ" dirty="0"/>
            <a:t>právo podnikat a provozovat jinou hospodářskou činnost</a:t>
          </a:r>
        </a:p>
      </dgm:t>
    </dgm:pt>
    <dgm:pt modelId="{5F1E4080-FA5D-4E13-9D3B-38F6AABDCA5F}" type="parTrans" cxnId="{F2319C5C-1297-457A-88FA-242FC38F1986}">
      <dgm:prSet/>
      <dgm:spPr/>
      <dgm:t>
        <a:bodyPr/>
        <a:lstStyle/>
        <a:p>
          <a:endParaRPr lang="cs-CZ"/>
        </a:p>
      </dgm:t>
    </dgm:pt>
    <dgm:pt modelId="{AA1B1932-B966-476D-B122-F74A3AB968F8}" type="sibTrans" cxnId="{F2319C5C-1297-457A-88FA-242FC38F1986}">
      <dgm:prSet/>
      <dgm:spPr/>
      <dgm:t>
        <a:bodyPr/>
        <a:lstStyle/>
        <a:p>
          <a:endParaRPr lang="cs-CZ"/>
        </a:p>
      </dgm:t>
    </dgm:pt>
    <dgm:pt modelId="{58E4E697-AAD9-4351-87DA-4BCB0688A6F4}">
      <dgm:prSet/>
      <dgm:spPr/>
      <dgm:t>
        <a:bodyPr/>
        <a:lstStyle/>
        <a:p>
          <a:pPr rtl="0"/>
          <a:endParaRPr lang="cs-CZ"/>
        </a:p>
      </dgm:t>
    </dgm:pt>
    <dgm:pt modelId="{90227A76-DD67-4ACD-9586-D2371028FB6E}" type="parTrans" cxnId="{56E6D045-CCDC-45C5-96C2-5883E75A0087}">
      <dgm:prSet/>
      <dgm:spPr/>
      <dgm:t>
        <a:bodyPr/>
        <a:lstStyle/>
        <a:p>
          <a:endParaRPr lang="cs-CZ"/>
        </a:p>
      </dgm:t>
    </dgm:pt>
    <dgm:pt modelId="{3CC50A99-E289-4E24-8505-8603C41322E6}" type="sibTrans" cxnId="{56E6D045-CCDC-45C5-96C2-5883E75A0087}">
      <dgm:prSet/>
      <dgm:spPr/>
      <dgm:t>
        <a:bodyPr/>
        <a:lstStyle/>
        <a:p>
          <a:endParaRPr lang="cs-CZ"/>
        </a:p>
      </dgm:t>
    </dgm:pt>
    <dgm:pt modelId="{103BE707-FC3C-4448-B70D-8AE1A62A8687}" type="pres">
      <dgm:prSet presAssocID="{5984BAB9-F20A-450A-B9BC-00F8F9E9E5FD}" presName="linear" presStyleCnt="0">
        <dgm:presLayoutVars>
          <dgm:animLvl val="lvl"/>
          <dgm:resizeHandles val="exact"/>
        </dgm:presLayoutVars>
      </dgm:prSet>
      <dgm:spPr/>
    </dgm:pt>
    <dgm:pt modelId="{5A210F30-41B2-43D2-85BE-BEB4B6D207B2}" type="pres">
      <dgm:prSet presAssocID="{52537102-6572-4FEE-8761-72ACDD2FD266}" presName="parentText" presStyleLbl="node1" presStyleIdx="0" presStyleCnt="1">
        <dgm:presLayoutVars>
          <dgm:chMax val="0"/>
          <dgm:bulletEnabled val="1"/>
        </dgm:presLayoutVars>
      </dgm:prSet>
      <dgm:spPr/>
    </dgm:pt>
    <dgm:pt modelId="{F2BF248A-E4C9-4803-9112-5851397CA853}" type="pres">
      <dgm:prSet presAssocID="{52537102-6572-4FEE-8761-72ACDD2FD266}" presName="childText" presStyleLbl="revTx" presStyleIdx="0" presStyleCnt="1">
        <dgm:presLayoutVars>
          <dgm:bulletEnabled val="1"/>
        </dgm:presLayoutVars>
      </dgm:prSet>
      <dgm:spPr/>
    </dgm:pt>
  </dgm:ptLst>
  <dgm:cxnLst>
    <dgm:cxn modelId="{A125C2A0-D682-4C76-A2D0-39726D3AE683}" srcId="{52537102-6572-4FEE-8761-72ACDD2FD266}" destId="{DC5B6931-0ECF-4017-BF26-D4958397EC02}" srcOrd="3" destOrd="0" parTransId="{52CD0CD7-E43C-438A-AD97-23636F16E1D0}" sibTransId="{C113CE06-56E6-44BB-88C4-9F6A6A12EF35}"/>
    <dgm:cxn modelId="{8E8B268C-09C5-4359-B0A0-7C4C41345C78}" type="presOf" srcId="{DC5B6931-0ECF-4017-BF26-D4958397EC02}" destId="{F2BF248A-E4C9-4803-9112-5851397CA853}" srcOrd="0" destOrd="3" presId="urn:microsoft.com/office/officeart/2005/8/layout/vList2"/>
    <dgm:cxn modelId="{56E6D045-CCDC-45C5-96C2-5883E75A0087}" srcId="{52537102-6572-4FEE-8761-72ACDD2FD266}" destId="{58E4E697-AAD9-4351-87DA-4BCB0688A6F4}" srcOrd="6" destOrd="0" parTransId="{90227A76-DD67-4ACD-9586-D2371028FB6E}" sibTransId="{3CC50A99-E289-4E24-8505-8603C41322E6}"/>
    <dgm:cxn modelId="{4B4CE59C-6853-4B2F-8105-27B04F6A474D}" type="presOf" srcId="{52537102-6572-4FEE-8761-72ACDD2FD266}" destId="{5A210F30-41B2-43D2-85BE-BEB4B6D207B2}" srcOrd="0" destOrd="0" presId="urn:microsoft.com/office/officeart/2005/8/layout/vList2"/>
    <dgm:cxn modelId="{850F71EC-B5EA-47D3-997D-E31F8772647D}" srcId="{52537102-6572-4FEE-8761-72ACDD2FD266}" destId="{978AEBEF-F0A1-4D10-B55F-3DEF26289726}" srcOrd="4" destOrd="0" parTransId="{3C34EE40-11AE-495B-976D-C61821F0578C}" sibTransId="{FA9A7391-7191-43D0-ADB9-AEE5E08994C5}"/>
    <dgm:cxn modelId="{F2319C5C-1297-457A-88FA-242FC38F1986}" srcId="{52537102-6572-4FEE-8761-72ACDD2FD266}" destId="{B7059881-1BEF-48B8-A35C-4937DF9B4EF3}" srcOrd="5" destOrd="0" parTransId="{5F1E4080-FA5D-4E13-9D3B-38F6AABDCA5F}" sibTransId="{AA1B1932-B966-476D-B122-F74A3AB968F8}"/>
    <dgm:cxn modelId="{59502DE4-F119-40F0-945D-168CF37C2DDB}" type="presOf" srcId="{5984BAB9-F20A-450A-B9BC-00F8F9E9E5FD}" destId="{103BE707-FC3C-4448-B70D-8AE1A62A8687}" srcOrd="0" destOrd="0" presId="urn:microsoft.com/office/officeart/2005/8/layout/vList2"/>
    <dgm:cxn modelId="{ECE813E8-827F-429E-908D-3892CD466C40}" type="presOf" srcId="{75295A9F-9D95-4C10-B2F7-B8C991A3BCFF}" destId="{F2BF248A-E4C9-4803-9112-5851397CA853}" srcOrd="0" destOrd="2" presId="urn:microsoft.com/office/officeart/2005/8/layout/vList2"/>
    <dgm:cxn modelId="{5DF7E694-CE78-4051-9215-B05D22E372BE}" srcId="{52537102-6572-4FEE-8761-72ACDD2FD266}" destId="{3477B85F-4BE7-4934-BB94-52EE161825EC}" srcOrd="0" destOrd="0" parTransId="{842CEE9E-7DCB-4BB0-8063-09C3472309A1}" sibTransId="{D9F1940F-DF37-47D8-8119-137F704B571E}"/>
    <dgm:cxn modelId="{A332CEA3-1D73-4ED3-A714-00E3C705BAC3}" srcId="{52537102-6572-4FEE-8761-72ACDD2FD266}" destId="{75295A9F-9D95-4C10-B2F7-B8C991A3BCFF}" srcOrd="2" destOrd="0" parTransId="{832573D9-09AB-45C4-9B3E-93C12CF66E1E}" sibTransId="{59F62BAC-50AC-42E0-A05B-DB710E301805}"/>
    <dgm:cxn modelId="{F40955D3-1D50-4FCD-8242-1382FBC564EA}" type="presOf" srcId="{AABA74F0-52C2-4119-8668-2BCCFB1EAC6F}" destId="{F2BF248A-E4C9-4803-9112-5851397CA853}" srcOrd="0" destOrd="1" presId="urn:microsoft.com/office/officeart/2005/8/layout/vList2"/>
    <dgm:cxn modelId="{7CF020A7-9AD1-40FF-AFBB-F072757F8CCD}" type="presOf" srcId="{978AEBEF-F0A1-4D10-B55F-3DEF26289726}" destId="{F2BF248A-E4C9-4803-9112-5851397CA853}" srcOrd="0" destOrd="4" presId="urn:microsoft.com/office/officeart/2005/8/layout/vList2"/>
    <dgm:cxn modelId="{4CB7FD23-A1DC-45DD-8E64-376FFECEC0C0}" type="presOf" srcId="{58E4E697-AAD9-4351-87DA-4BCB0688A6F4}" destId="{F2BF248A-E4C9-4803-9112-5851397CA853}" srcOrd="0" destOrd="6" presId="urn:microsoft.com/office/officeart/2005/8/layout/vList2"/>
    <dgm:cxn modelId="{E0A98B85-422B-4273-A99E-7C5966702434}" srcId="{52537102-6572-4FEE-8761-72ACDD2FD266}" destId="{AABA74F0-52C2-4119-8668-2BCCFB1EAC6F}" srcOrd="1" destOrd="0" parTransId="{467E68E9-7295-40A0-A5BE-4DD1CA7D85E4}" sibTransId="{7D789B13-CAA1-48B7-8F1F-C34478F3BFCE}"/>
    <dgm:cxn modelId="{D4F3DDD5-9428-4B8C-96A0-BEBDBF683FA0}" type="presOf" srcId="{B7059881-1BEF-48B8-A35C-4937DF9B4EF3}" destId="{F2BF248A-E4C9-4803-9112-5851397CA853}" srcOrd="0" destOrd="5" presId="urn:microsoft.com/office/officeart/2005/8/layout/vList2"/>
    <dgm:cxn modelId="{AC36CC73-C939-4BE9-8F85-C90FB5F65C0F}" srcId="{5984BAB9-F20A-450A-B9BC-00F8F9E9E5FD}" destId="{52537102-6572-4FEE-8761-72ACDD2FD266}" srcOrd="0" destOrd="0" parTransId="{DB742C07-33AA-4437-9F48-5DDA784A0F7D}" sibTransId="{5312D373-5A7F-4A1C-8A5F-A87C31A88B64}"/>
    <dgm:cxn modelId="{8348D1DC-90FD-4DA5-9326-065C019E14A6}" type="presOf" srcId="{3477B85F-4BE7-4934-BB94-52EE161825EC}" destId="{F2BF248A-E4C9-4803-9112-5851397CA853}" srcOrd="0" destOrd="0" presId="urn:microsoft.com/office/officeart/2005/8/layout/vList2"/>
    <dgm:cxn modelId="{3EB02A8A-B44D-4A88-A789-893BDB3B7991}" type="presParOf" srcId="{103BE707-FC3C-4448-B70D-8AE1A62A8687}" destId="{5A210F30-41B2-43D2-85BE-BEB4B6D207B2}" srcOrd="0" destOrd="0" presId="urn:microsoft.com/office/officeart/2005/8/layout/vList2"/>
    <dgm:cxn modelId="{8D53FD15-908C-4D72-B202-43137D6A01DE}" type="presParOf" srcId="{103BE707-FC3C-4448-B70D-8AE1A62A8687}" destId="{F2BF248A-E4C9-4803-9112-5851397CA85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ED37EFD4-35FC-43D1-97B5-772F7846FEF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77264F85-57D2-47D6-89DF-6C7E8418244A}">
      <dgm:prSet/>
      <dgm:spPr/>
      <dgm:t>
        <a:bodyPr/>
        <a:lstStyle/>
        <a:p>
          <a:pPr rtl="0" eaLnBrk="1" latinLnBrk="0" hangingPunct="1"/>
          <a:r>
            <a:rPr lang="cs-CZ"/>
            <a:t>Zaměstnavatel na zdravotní pojištění 13,5 % z vyměřovacího základu, </a:t>
          </a:r>
          <a:endParaRPr lang="cs-CZ"/>
        </a:p>
      </dgm:t>
    </dgm:pt>
    <dgm:pt modelId="{3E50C18C-7650-4959-9D72-E202AC857614}" type="parTrans" cxnId="{B5046029-E48A-4F56-9BBE-BED5EA8C1333}">
      <dgm:prSet/>
      <dgm:spPr/>
      <dgm:t>
        <a:bodyPr/>
        <a:lstStyle/>
        <a:p>
          <a:endParaRPr lang="cs-CZ"/>
        </a:p>
      </dgm:t>
    </dgm:pt>
    <dgm:pt modelId="{6DF78D7B-8AEE-439D-8927-72AE53BE551D}" type="sibTrans" cxnId="{B5046029-E48A-4F56-9BBE-BED5EA8C1333}">
      <dgm:prSet/>
      <dgm:spPr/>
      <dgm:t>
        <a:bodyPr/>
        <a:lstStyle/>
        <a:p>
          <a:endParaRPr lang="cs-CZ"/>
        </a:p>
      </dgm:t>
    </dgm:pt>
    <dgm:pt modelId="{1CDA54C7-748B-4060-8190-04E2624A55ED}">
      <dgm:prSet/>
      <dgm:spPr/>
      <dgm:t>
        <a:bodyPr/>
        <a:lstStyle/>
        <a:p>
          <a:pPr rtl="0" eaLnBrk="1" latinLnBrk="0" hangingPunct="1"/>
          <a:r>
            <a:rPr lang="cs-CZ"/>
            <a:t>1/3 hradí zaměstnanec </a:t>
          </a:r>
          <a:endParaRPr lang="cs-CZ"/>
        </a:p>
      </dgm:t>
    </dgm:pt>
    <dgm:pt modelId="{CAB82606-F994-4326-BAB7-C1FA8D745EB4}" type="parTrans" cxnId="{4E919468-960B-4C7F-9DA4-CC023466032C}">
      <dgm:prSet/>
      <dgm:spPr/>
      <dgm:t>
        <a:bodyPr/>
        <a:lstStyle/>
        <a:p>
          <a:endParaRPr lang="cs-CZ"/>
        </a:p>
      </dgm:t>
    </dgm:pt>
    <dgm:pt modelId="{1305A11D-7FAA-4EF8-B9F9-32CB7DB211AF}" type="sibTrans" cxnId="{4E919468-960B-4C7F-9DA4-CC023466032C}">
      <dgm:prSet/>
      <dgm:spPr/>
      <dgm:t>
        <a:bodyPr/>
        <a:lstStyle/>
        <a:p>
          <a:endParaRPr lang="cs-CZ"/>
        </a:p>
      </dgm:t>
    </dgm:pt>
    <dgm:pt modelId="{3EDFCE6D-EF4E-4B7E-97D7-BAB906CF95C8}">
      <dgm:prSet/>
      <dgm:spPr/>
      <dgm:t>
        <a:bodyPr/>
        <a:lstStyle/>
        <a:p>
          <a:pPr rtl="0" eaLnBrk="1" latinLnBrk="0" hangingPunct="1"/>
          <a:r>
            <a:rPr lang="cs-CZ"/>
            <a:t>2/3 hradí zaměstnavatel</a:t>
          </a:r>
          <a:endParaRPr lang="cs-CZ"/>
        </a:p>
      </dgm:t>
    </dgm:pt>
    <dgm:pt modelId="{2146313B-9AF9-4647-A5D1-BF6A3501CCF2}" type="parTrans" cxnId="{BEEB70E3-FA38-48E5-B352-91AABEAD1A7D}">
      <dgm:prSet/>
      <dgm:spPr/>
      <dgm:t>
        <a:bodyPr/>
        <a:lstStyle/>
        <a:p>
          <a:endParaRPr lang="cs-CZ"/>
        </a:p>
      </dgm:t>
    </dgm:pt>
    <dgm:pt modelId="{449C70DF-437F-40DC-8B7C-57A10AA6B00A}" type="sibTrans" cxnId="{BEEB70E3-FA38-48E5-B352-91AABEAD1A7D}">
      <dgm:prSet/>
      <dgm:spPr/>
      <dgm:t>
        <a:bodyPr/>
        <a:lstStyle/>
        <a:p>
          <a:endParaRPr lang="cs-CZ"/>
        </a:p>
      </dgm:t>
    </dgm:pt>
    <dgm:pt modelId="{B59DE4EA-58C2-4AD8-934C-684C910E5379}">
      <dgm:prSet/>
      <dgm:spPr/>
      <dgm:t>
        <a:bodyPr/>
        <a:lstStyle/>
        <a:p>
          <a:pPr rtl="0" eaLnBrk="1" latinLnBrk="0" hangingPunct="1"/>
          <a:r>
            <a:rPr lang="cs-CZ"/>
            <a:t>Stát jako plátce</a:t>
          </a:r>
          <a:endParaRPr lang="cs-CZ"/>
        </a:p>
      </dgm:t>
    </dgm:pt>
    <dgm:pt modelId="{D6E88714-90F7-4494-BA4B-8F2A8EDA95ED}" type="parTrans" cxnId="{EFB90A9A-9BB9-4188-A842-38D298A5271A}">
      <dgm:prSet/>
      <dgm:spPr/>
      <dgm:t>
        <a:bodyPr/>
        <a:lstStyle/>
        <a:p>
          <a:endParaRPr lang="cs-CZ"/>
        </a:p>
      </dgm:t>
    </dgm:pt>
    <dgm:pt modelId="{7E5D0CA2-D8FA-4F0E-A827-E30DC4E9235D}" type="sibTrans" cxnId="{EFB90A9A-9BB9-4188-A842-38D298A5271A}">
      <dgm:prSet/>
      <dgm:spPr/>
      <dgm:t>
        <a:bodyPr/>
        <a:lstStyle/>
        <a:p>
          <a:endParaRPr lang="cs-CZ"/>
        </a:p>
      </dgm:t>
    </dgm:pt>
    <dgm:pt modelId="{AC5BA90A-949C-44DC-B3BD-C0AE51EA1764}">
      <dgm:prSet/>
      <dgm:spPr/>
      <dgm:t>
        <a:bodyPr/>
        <a:lstStyle/>
        <a:p>
          <a:pPr rtl="0" eaLnBrk="1" latinLnBrk="0" hangingPunct="1"/>
          <a:r>
            <a:rPr lang="cs-CZ"/>
            <a:t>Děti, důchodci, nezaměstnaní, </a:t>
          </a:r>
          <a:endParaRPr lang="cs-CZ"/>
        </a:p>
      </dgm:t>
    </dgm:pt>
    <dgm:pt modelId="{AF53D4FC-1C23-4249-916B-F2E4F0942A9D}" type="parTrans" cxnId="{8249C2F9-D05D-4CA7-93BA-2926EB11807A}">
      <dgm:prSet/>
      <dgm:spPr/>
      <dgm:t>
        <a:bodyPr/>
        <a:lstStyle/>
        <a:p>
          <a:endParaRPr lang="cs-CZ"/>
        </a:p>
      </dgm:t>
    </dgm:pt>
    <dgm:pt modelId="{BC957C4D-BD63-4676-9FB1-D660FBEED79F}" type="sibTrans" cxnId="{8249C2F9-D05D-4CA7-93BA-2926EB11807A}">
      <dgm:prSet/>
      <dgm:spPr/>
      <dgm:t>
        <a:bodyPr/>
        <a:lstStyle/>
        <a:p>
          <a:endParaRPr lang="cs-CZ"/>
        </a:p>
      </dgm:t>
    </dgm:pt>
    <dgm:pt modelId="{130178B0-61DC-4015-95C8-BA250C38B8A1}" type="pres">
      <dgm:prSet presAssocID="{ED37EFD4-35FC-43D1-97B5-772F7846FEF1}" presName="diagram" presStyleCnt="0">
        <dgm:presLayoutVars>
          <dgm:dir/>
          <dgm:resizeHandles val="exact"/>
        </dgm:presLayoutVars>
      </dgm:prSet>
      <dgm:spPr/>
    </dgm:pt>
    <dgm:pt modelId="{DC1F7D24-F5F8-41AD-86B6-075D7F98E1A7}" type="pres">
      <dgm:prSet presAssocID="{77264F85-57D2-47D6-89DF-6C7E8418244A}" presName="node" presStyleLbl="node1" presStyleIdx="0" presStyleCnt="2">
        <dgm:presLayoutVars>
          <dgm:bulletEnabled val="1"/>
        </dgm:presLayoutVars>
      </dgm:prSet>
      <dgm:spPr/>
    </dgm:pt>
    <dgm:pt modelId="{7620B079-C9DE-46C1-AB31-0809A3535C86}" type="pres">
      <dgm:prSet presAssocID="{6DF78D7B-8AEE-439D-8927-72AE53BE551D}" presName="sibTrans" presStyleCnt="0"/>
      <dgm:spPr/>
    </dgm:pt>
    <dgm:pt modelId="{4E2DAC18-32CD-4D13-9233-8426E2C4C0A0}" type="pres">
      <dgm:prSet presAssocID="{B59DE4EA-58C2-4AD8-934C-684C910E5379}" presName="node" presStyleLbl="node1" presStyleIdx="1" presStyleCnt="2">
        <dgm:presLayoutVars>
          <dgm:bulletEnabled val="1"/>
        </dgm:presLayoutVars>
      </dgm:prSet>
      <dgm:spPr/>
    </dgm:pt>
  </dgm:ptLst>
  <dgm:cxnLst>
    <dgm:cxn modelId="{D9455FD6-FD0A-42D8-B62C-DC107D4CEB46}" type="presOf" srcId="{B59DE4EA-58C2-4AD8-934C-684C910E5379}" destId="{4E2DAC18-32CD-4D13-9233-8426E2C4C0A0}" srcOrd="0" destOrd="0" presId="urn:microsoft.com/office/officeart/2005/8/layout/default"/>
    <dgm:cxn modelId="{BEEB70E3-FA38-48E5-B352-91AABEAD1A7D}" srcId="{77264F85-57D2-47D6-89DF-6C7E8418244A}" destId="{3EDFCE6D-EF4E-4B7E-97D7-BAB906CF95C8}" srcOrd="1" destOrd="0" parTransId="{2146313B-9AF9-4647-A5D1-BF6A3501CCF2}" sibTransId="{449C70DF-437F-40DC-8B7C-57A10AA6B00A}"/>
    <dgm:cxn modelId="{B5046029-E48A-4F56-9BBE-BED5EA8C1333}" srcId="{ED37EFD4-35FC-43D1-97B5-772F7846FEF1}" destId="{77264F85-57D2-47D6-89DF-6C7E8418244A}" srcOrd="0" destOrd="0" parTransId="{3E50C18C-7650-4959-9D72-E202AC857614}" sibTransId="{6DF78D7B-8AEE-439D-8927-72AE53BE551D}"/>
    <dgm:cxn modelId="{E2ED7D86-4418-4551-B946-5D3D60FCA88D}" type="presOf" srcId="{ED37EFD4-35FC-43D1-97B5-772F7846FEF1}" destId="{130178B0-61DC-4015-95C8-BA250C38B8A1}" srcOrd="0" destOrd="0" presId="urn:microsoft.com/office/officeart/2005/8/layout/default"/>
    <dgm:cxn modelId="{CE5E0D81-3731-4420-BA94-672FE5B1559C}" type="presOf" srcId="{77264F85-57D2-47D6-89DF-6C7E8418244A}" destId="{DC1F7D24-F5F8-41AD-86B6-075D7F98E1A7}" srcOrd="0" destOrd="0" presId="urn:microsoft.com/office/officeart/2005/8/layout/default"/>
    <dgm:cxn modelId="{41583178-B6B1-440A-B468-DCC7F8A58EA5}" type="presOf" srcId="{AC5BA90A-949C-44DC-B3BD-C0AE51EA1764}" destId="{4E2DAC18-32CD-4D13-9233-8426E2C4C0A0}" srcOrd="0" destOrd="1" presId="urn:microsoft.com/office/officeart/2005/8/layout/default"/>
    <dgm:cxn modelId="{A4DC45DE-C8C8-4EA4-A7F7-D7BA78391353}" type="presOf" srcId="{1CDA54C7-748B-4060-8190-04E2624A55ED}" destId="{DC1F7D24-F5F8-41AD-86B6-075D7F98E1A7}" srcOrd="0" destOrd="1" presId="urn:microsoft.com/office/officeart/2005/8/layout/default"/>
    <dgm:cxn modelId="{8249C2F9-D05D-4CA7-93BA-2926EB11807A}" srcId="{B59DE4EA-58C2-4AD8-934C-684C910E5379}" destId="{AC5BA90A-949C-44DC-B3BD-C0AE51EA1764}" srcOrd="0" destOrd="0" parTransId="{AF53D4FC-1C23-4249-916B-F2E4F0942A9D}" sibTransId="{BC957C4D-BD63-4676-9FB1-D660FBEED79F}"/>
    <dgm:cxn modelId="{4E919468-960B-4C7F-9DA4-CC023466032C}" srcId="{77264F85-57D2-47D6-89DF-6C7E8418244A}" destId="{1CDA54C7-748B-4060-8190-04E2624A55ED}" srcOrd="0" destOrd="0" parTransId="{CAB82606-F994-4326-BAB7-C1FA8D745EB4}" sibTransId="{1305A11D-7FAA-4EF8-B9F9-32CB7DB211AF}"/>
    <dgm:cxn modelId="{EFB90A9A-9BB9-4188-A842-38D298A5271A}" srcId="{ED37EFD4-35FC-43D1-97B5-772F7846FEF1}" destId="{B59DE4EA-58C2-4AD8-934C-684C910E5379}" srcOrd="1" destOrd="0" parTransId="{D6E88714-90F7-4494-BA4B-8F2A8EDA95ED}" sibTransId="{7E5D0CA2-D8FA-4F0E-A827-E30DC4E9235D}"/>
    <dgm:cxn modelId="{4648A82E-BF43-4CD5-A9AD-3016CFE2E6AA}" type="presOf" srcId="{3EDFCE6D-EF4E-4B7E-97D7-BAB906CF95C8}" destId="{DC1F7D24-F5F8-41AD-86B6-075D7F98E1A7}" srcOrd="0" destOrd="2" presId="urn:microsoft.com/office/officeart/2005/8/layout/default"/>
    <dgm:cxn modelId="{4505026E-448E-40AE-96C2-7C92AFCA6E88}" type="presParOf" srcId="{130178B0-61DC-4015-95C8-BA250C38B8A1}" destId="{DC1F7D24-F5F8-41AD-86B6-075D7F98E1A7}" srcOrd="0" destOrd="0" presId="urn:microsoft.com/office/officeart/2005/8/layout/default"/>
    <dgm:cxn modelId="{206DDE0B-8378-45A2-AFF8-6128AB04D092}" type="presParOf" srcId="{130178B0-61DC-4015-95C8-BA250C38B8A1}" destId="{7620B079-C9DE-46C1-AB31-0809A3535C86}" srcOrd="1" destOrd="0" presId="urn:microsoft.com/office/officeart/2005/8/layout/default"/>
    <dgm:cxn modelId="{D67DC67B-CDE4-415A-9644-300FA743EBC1}" type="presParOf" srcId="{130178B0-61DC-4015-95C8-BA250C38B8A1}" destId="{4E2DAC18-32CD-4D13-9233-8426E2C4C0A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C79FA6CE-C8CD-4C63-96D4-62168B1FC1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A4C55B25-CA07-4295-AACB-FC0567443EDA}">
      <dgm:prSet/>
      <dgm:spPr/>
      <dgm:t>
        <a:bodyPr/>
        <a:lstStyle/>
        <a:p>
          <a:pPr rtl="0"/>
          <a:r>
            <a:rPr lang="cs-CZ"/>
            <a:t>111 Všeobecná zdravotní pojišťovna ČR</a:t>
          </a:r>
        </a:p>
      </dgm:t>
    </dgm:pt>
    <dgm:pt modelId="{237240C6-33EB-4AB2-AD3B-91C9509ACD27}" type="parTrans" cxnId="{4CBFBF32-04B6-4D67-9526-7E6D9D37B77E}">
      <dgm:prSet/>
      <dgm:spPr/>
      <dgm:t>
        <a:bodyPr/>
        <a:lstStyle/>
        <a:p>
          <a:endParaRPr lang="cs-CZ"/>
        </a:p>
      </dgm:t>
    </dgm:pt>
    <dgm:pt modelId="{7D6F7336-5D8D-46BD-B201-E89735491C3B}" type="sibTrans" cxnId="{4CBFBF32-04B6-4D67-9526-7E6D9D37B77E}">
      <dgm:prSet/>
      <dgm:spPr/>
      <dgm:t>
        <a:bodyPr/>
        <a:lstStyle/>
        <a:p>
          <a:endParaRPr lang="cs-CZ"/>
        </a:p>
      </dgm:t>
    </dgm:pt>
    <dgm:pt modelId="{C3012092-C7D9-4571-8232-18AB28B0F22C}">
      <dgm:prSet/>
      <dgm:spPr/>
      <dgm:t>
        <a:bodyPr/>
        <a:lstStyle/>
        <a:p>
          <a:pPr rtl="0"/>
          <a:r>
            <a:rPr lang="cs-CZ"/>
            <a:t>201 Vojenská zdravotní pojišťovna ČR</a:t>
          </a:r>
        </a:p>
      </dgm:t>
    </dgm:pt>
    <dgm:pt modelId="{C618660F-6F19-45DB-99F3-61DB01F71CBE}" type="parTrans" cxnId="{5B4103FB-5BF7-416B-A97F-D382919FC350}">
      <dgm:prSet/>
      <dgm:spPr/>
      <dgm:t>
        <a:bodyPr/>
        <a:lstStyle/>
        <a:p>
          <a:endParaRPr lang="cs-CZ"/>
        </a:p>
      </dgm:t>
    </dgm:pt>
    <dgm:pt modelId="{6543BC6C-5980-4582-BA94-66C2FBD897D2}" type="sibTrans" cxnId="{5B4103FB-5BF7-416B-A97F-D382919FC350}">
      <dgm:prSet/>
      <dgm:spPr/>
      <dgm:t>
        <a:bodyPr/>
        <a:lstStyle/>
        <a:p>
          <a:endParaRPr lang="cs-CZ"/>
        </a:p>
      </dgm:t>
    </dgm:pt>
    <dgm:pt modelId="{8C148233-2132-4929-8067-048F808CAA80}">
      <dgm:prSet/>
      <dgm:spPr/>
      <dgm:t>
        <a:bodyPr/>
        <a:lstStyle/>
        <a:p>
          <a:pPr rtl="0"/>
          <a:r>
            <a:rPr lang="cs-CZ"/>
            <a:t>205 Česká průmyslová zdravotní pojišťovna</a:t>
          </a:r>
        </a:p>
      </dgm:t>
    </dgm:pt>
    <dgm:pt modelId="{E1BA7526-E078-461E-AD8E-14CBFD2F06E5}" type="parTrans" cxnId="{DBF15CC6-35BD-41D2-9747-47138601F03A}">
      <dgm:prSet/>
      <dgm:spPr/>
      <dgm:t>
        <a:bodyPr/>
        <a:lstStyle/>
        <a:p>
          <a:endParaRPr lang="cs-CZ"/>
        </a:p>
      </dgm:t>
    </dgm:pt>
    <dgm:pt modelId="{719DD450-A8B5-423B-B1C9-16719DB92D78}" type="sibTrans" cxnId="{DBF15CC6-35BD-41D2-9747-47138601F03A}">
      <dgm:prSet/>
      <dgm:spPr/>
      <dgm:t>
        <a:bodyPr/>
        <a:lstStyle/>
        <a:p>
          <a:endParaRPr lang="cs-CZ"/>
        </a:p>
      </dgm:t>
    </dgm:pt>
    <dgm:pt modelId="{41164000-7C0C-4FC9-8669-F39DBED8B9FC}">
      <dgm:prSet/>
      <dgm:spPr/>
      <dgm:t>
        <a:bodyPr/>
        <a:lstStyle/>
        <a:p>
          <a:pPr rtl="0"/>
          <a:r>
            <a:rPr lang="cs-CZ"/>
            <a:t>207 Oborová zdravotní poj. zam. bank, poj. a stav.</a:t>
          </a:r>
        </a:p>
      </dgm:t>
    </dgm:pt>
    <dgm:pt modelId="{14E7DDFD-C4F8-45CB-9BCD-0AE683000D39}" type="parTrans" cxnId="{6FF1EF87-6381-49BC-B603-405E0A398CDA}">
      <dgm:prSet/>
      <dgm:spPr/>
      <dgm:t>
        <a:bodyPr/>
        <a:lstStyle/>
        <a:p>
          <a:endParaRPr lang="cs-CZ"/>
        </a:p>
      </dgm:t>
    </dgm:pt>
    <dgm:pt modelId="{54307A53-ABB3-4725-8F5B-3C61B39DCEEC}" type="sibTrans" cxnId="{6FF1EF87-6381-49BC-B603-405E0A398CDA}">
      <dgm:prSet/>
      <dgm:spPr/>
      <dgm:t>
        <a:bodyPr/>
        <a:lstStyle/>
        <a:p>
          <a:endParaRPr lang="cs-CZ"/>
        </a:p>
      </dgm:t>
    </dgm:pt>
    <dgm:pt modelId="{04F6593B-84A3-4BFA-A272-678E2031EA5B}">
      <dgm:prSet/>
      <dgm:spPr/>
      <dgm:t>
        <a:bodyPr/>
        <a:lstStyle/>
        <a:p>
          <a:pPr rtl="0"/>
          <a:r>
            <a:rPr lang="cs-CZ"/>
            <a:t>209 Zaměstnanecká pojišťovna Škoda</a:t>
          </a:r>
        </a:p>
      </dgm:t>
    </dgm:pt>
    <dgm:pt modelId="{609ABFEC-22DA-40C8-88C9-3427A78A0337}" type="parTrans" cxnId="{8144B9F4-B745-479D-9B08-4052AB026E9C}">
      <dgm:prSet/>
      <dgm:spPr/>
      <dgm:t>
        <a:bodyPr/>
        <a:lstStyle/>
        <a:p>
          <a:endParaRPr lang="cs-CZ"/>
        </a:p>
      </dgm:t>
    </dgm:pt>
    <dgm:pt modelId="{36679041-E10D-452F-A0B7-D4CCDE008A8E}" type="sibTrans" cxnId="{8144B9F4-B745-479D-9B08-4052AB026E9C}">
      <dgm:prSet/>
      <dgm:spPr/>
      <dgm:t>
        <a:bodyPr/>
        <a:lstStyle/>
        <a:p>
          <a:endParaRPr lang="cs-CZ"/>
        </a:p>
      </dgm:t>
    </dgm:pt>
    <dgm:pt modelId="{A6F86A08-350D-4084-8BCB-3425F85F78D9}">
      <dgm:prSet/>
      <dgm:spPr/>
      <dgm:t>
        <a:bodyPr/>
        <a:lstStyle/>
        <a:p>
          <a:pPr rtl="0"/>
          <a:r>
            <a:rPr lang="cs-CZ"/>
            <a:t>211 Zdravotní pojišťovna ministerstva vnitra ČR</a:t>
          </a:r>
        </a:p>
      </dgm:t>
    </dgm:pt>
    <dgm:pt modelId="{943242FA-125D-4267-B313-1D5433D4604A}" type="parTrans" cxnId="{090169D4-D448-4BA1-8A26-D95ED14EBE80}">
      <dgm:prSet/>
      <dgm:spPr/>
      <dgm:t>
        <a:bodyPr/>
        <a:lstStyle/>
        <a:p>
          <a:endParaRPr lang="cs-CZ"/>
        </a:p>
      </dgm:t>
    </dgm:pt>
    <dgm:pt modelId="{8007F35F-E0C0-4D54-B647-DD40BB417969}" type="sibTrans" cxnId="{090169D4-D448-4BA1-8A26-D95ED14EBE80}">
      <dgm:prSet/>
      <dgm:spPr/>
      <dgm:t>
        <a:bodyPr/>
        <a:lstStyle/>
        <a:p>
          <a:endParaRPr lang="cs-CZ"/>
        </a:p>
      </dgm:t>
    </dgm:pt>
    <dgm:pt modelId="{C6EB2100-129F-4C20-9C42-883DBCF5B90D}">
      <dgm:prSet/>
      <dgm:spPr/>
      <dgm:t>
        <a:bodyPr/>
        <a:lstStyle/>
        <a:p>
          <a:pPr rtl="0"/>
          <a:r>
            <a:rPr lang="cs-CZ"/>
            <a:t>213 Revírní bratrská pokladna, zdrav. pojišťovna</a:t>
          </a:r>
        </a:p>
      </dgm:t>
    </dgm:pt>
    <dgm:pt modelId="{A48ED251-B535-4302-A306-278E43C21AAE}" type="parTrans" cxnId="{DE8A75A4-DECD-4ACB-A3DB-08DF6D4CE7D3}">
      <dgm:prSet/>
      <dgm:spPr/>
      <dgm:t>
        <a:bodyPr/>
        <a:lstStyle/>
        <a:p>
          <a:endParaRPr lang="cs-CZ"/>
        </a:p>
      </dgm:t>
    </dgm:pt>
    <dgm:pt modelId="{28DE79CC-ACB7-4DCC-A4CE-D465B5CBBF23}" type="sibTrans" cxnId="{DE8A75A4-DECD-4ACB-A3DB-08DF6D4CE7D3}">
      <dgm:prSet/>
      <dgm:spPr/>
      <dgm:t>
        <a:bodyPr/>
        <a:lstStyle/>
        <a:p>
          <a:endParaRPr lang="cs-CZ"/>
        </a:p>
      </dgm:t>
    </dgm:pt>
    <dgm:pt modelId="{681C68D9-472B-4CE9-8354-B47256415B57}" type="pres">
      <dgm:prSet presAssocID="{C79FA6CE-C8CD-4C63-96D4-62168B1FC17B}" presName="linear" presStyleCnt="0">
        <dgm:presLayoutVars>
          <dgm:animLvl val="lvl"/>
          <dgm:resizeHandles val="exact"/>
        </dgm:presLayoutVars>
      </dgm:prSet>
      <dgm:spPr/>
    </dgm:pt>
    <dgm:pt modelId="{12E03FD0-1551-4CF3-969D-33EC0168C35D}" type="pres">
      <dgm:prSet presAssocID="{A4C55B25-CA07-4295-AACB-FC0567443EDA}" presName="parentText" presStyleLbl="node1" presStyleIdx="0" presStyleCnt="7">
        <dgm:presLayoutVars>
          <dgm:chMax val="0"/>
          <dgm:bulletEnabled val="1"/>
        </dgm:presLayoutVars>
      </dgm:prSet>
      <dgm:spPr/>
    </dgm:pt>
    <dgm:pt modelId="{9862729A-CB05-4116-81F0-CB4967F376DC}" type="pres">
      <dgm:prSet presAssocID="{7D6F7336-5D8D-46BD-B201-E89735491C3B}" presName="spacer" presStyleCnt="0"/>
      <dgm:spPr/>
    </dgm:pt>
    <dgm:pt modelId="{D8647225-2D96-40D4-AC53-73275861AD88}" type="pres">
      <dgm:prSet presAssocID="{C3012092-C7D9-4571-8232-18AB28B0F22C}" presName="parentText" presStyleLbl="node1" presStyleIdx="1" presStyleCnt="7">
        <dgm:presLayoutVars>
          <dgm:chMax val="0"/>
          <dgm:bulletEnabled val="1"/>
        </dgm:presLayoutVars>
      </dgm:prSet>
      <dgm:spPr/>
    </dgm:pt>
    <dgm:pt modelId="{24CD6F43-B6D0-4625-8F3F-0E07839E44EC}" type="pres">
      <dgm:prSet presAssocID="{6543BC6C-5980-4582-BA94-66C2FBD897D2}" presName="spacer" presStyleCnt="0"/>
      <dgm:spPr/>
    </dgm:pt>
    <dgm:pt modelId="{779E5314-6824-400E-85ED-C0ABB3BE122B}" type="pres">
      <dgm:prSet presAssocID="{8C148233-2132-4929-8067-048F808CAA80}" presName="parentText" presStyleLbl="node1" presStyleIdx="2" presStyleCnt="7">
        <dgm:presLayoutVars>
          <dgm:chMax val="0"/>
          <dgm:bulletEnabled val="1"/>
        </dgm:presLayoutVars>
      </dgm:prSet>
      <dgm:spPr/>
    </dgm:pt>
    <dgm:pt modelId="{1F3E37A4-438F-49A3-BC2E-87217D5C3192}" type="pres">
      <dgm:prSet presAssocID="{719DD450-A8B5-423B-B1C9-16719DB92D78}" presName="spacer" presStyleCnt="0"/>
      <dgm:spPr/>
    </dgm:pt>
    <dgm:pt modelId="{E9EB347E-B66E-43C2-8539-E2A8ED5247C1}" type="pres">
      <dgm:prSet presAssocID="{41164000-7C0C-4FC9-8669-F39DBED8B9FC}" presName="parentText" presStyleLbl="node1" presStyleIdx="3" presStyleCnt="7">
        <dgm:presLayoutVars>
          <dgm:chMax val="0"/>
          <dgm:bulletEnabled val="1"/>
        </dgm:presLayoutVars>
      </dgm:prSet>
      <dgm:spPr/>
    </dgm:pt>
    <dgm:pt modelId="{7D55598B-D599-4A4E-9677-43EC0A9A67C8}" type="pres">
      <dgm:prSet presAssocID="{54307A53-ABB3-4725-8F5B-3C61B39DCEEC}" presName="spacer" presStyleCnt="0"/>
      <dgm:spPr/>
    </dgm:pt>
    <dgm:pt modelId="{DAC9D723-0208-423D-ABCE-7C8FBC2D77A6}" type="pres">
      <dgm:prSet presAssocID="{04F6593B-84A3-4BFA-A272-678E2031EA5B}" presName="parentText" presStyleLbl="node1" presStyleIdx="4" presStyleCnt="7">
        <dgm:presLayoutVars>
          <dgm:chMax val="0"/>
          <dgm:bulletEnabled val="1"/>
        </dgm:presLayoutVars>
      </dgm:prSet>
      <dgm:spPr/>
    </dgm:pt>
    <dgm:pt modelId="{EBBE269E-7FAC-4981-AD4A-8638BCBABB1F}" type="pres">
      <dgm:prSet presAssocID="{36679041-E10D-452F-A0B7-D4CCDE008A8E}" presName="spacer" presStyleCnt="0"/>
      <dgm:spPr/>
    </dgm:pt>
    <dgm:pt modelId="{B5A7F5EE-FB25-400B-9D13-5A2068187D6D}" type="pres">
      <dgm:prSet presAssocID="{A6F86A08-350D-4084-8BCB-3425F85F78D9}" presName="parentText" presStyleLbl="node1" presStyleIdx="5" presStyleCnt="7">
        <dgm:presLayoutVars>
          <dgm:chMax val="0"/>
          <dgm:bulletEnabled val="1"/>
        </dgm:presLayoutVars>
      </dgm:prSet>
      <dgm:spPr/>
    </dgm:pt>
    <dgm:pt modelId="{332FDFD6-7CFA-445E-89C8-184C06AE65DF}" type="pres">
      <dgm:prSet presAssocID="{8007F35F-E0C0-4D54-B647-DD40BB417969}" presName="spacer" presStyleCnt="0"/>
      <dgm:spPr/>
    </dgm:pt>
    <dgm:pt modelId="{4F80EBFA-00CE-4824-AF37-0A8D47FF5E29}" type="pres">
      <dgm:prSet presAssocID="{C6EB2100-129F-4C20-9C42-883DBCF5B90D}" presName="parentText" presStyleLbl="node1" presStyleIdx="6" presStyleCnt="7">
        <dgm:presLayoutVars>
          <dgm:chMax val="0"/>
          <dgm:bulletEnabled val="1"/>
        </dgm:presLayoutVars>
      </dgm:prSet>
      <dgm:spPr/>
    </dgm:pt>
  </dgm:ptLst>
  <dgm:cxnLst>
    <dgm:cxn modelId="{DBF15CC6-35BD-41D2-9747-47138601F03A}" srcId="{C79FA6CE-C8CD-4C63-96D4-62168B1FC17B}" destId="{8C148233-2132-4929-8067-048F808CAA80}" srcOrd="2" destOrd="0" parTransId="{E1BA7526-E078-461E-AD8E-14CBFD2F06E5}" sibTransId="{719DD450-A8B5-423B-B1C9-16719DB92D78}"/>
    <dgm:cxn modelId="{A2679542-BA2C-4D2B-BBAB-B980C8AE5A34}" type="presOf" srcId="{C6EB2100-129F-4C20-9C42-883DBCF5B90D}" destId="{4F80EBFA-00CE-4824-AF37-0A8D47FF5E29}" srcOrd="0" destOrd="0" presId="urn:microsoft.com/office/officeart/2005/8/layout/vList2"/>
    <dgm:cxn modelId="{D3E221A5-305B-4AFA-9204-44B6E7DD037A}" type="presOf" srcId="{8C148233-2132-4929-8067-048F808CAA80}" destId="{779E5314-6824-400E-85ED-C0ABB3BE122B}" srcOrd="0" destOrd="0" presId="urn:microsoft.com/office/officeart/2005/8/layout/vList2"/>
    <dgm:cxn modelId="{F63ACA28-09CB-4B4F-8EFE-4C3DA8C39A8A}" type="presOf" srcId="{A4C55B25-CA07-4295-AACB-FC0567443EDA}" destId="{12E03FD0-1551-4CF3-969D-33EC0168C35D}" srcOrd="0" destOrd="0" presId="urn:microsoft.com/office/officeart/2005/8/layout/vList2"/>
    <dgm:cxn modelId="{DD3B4F96-B8D2-44B7-917C-9E75A470F725}" type="presOf" srcId="{41164000-7C0C-4FC9-8669-F39DBED8B9FC}" destId="{E9EB347E-B66E-43C2-8539-E2A8ED5247C1}" srcOrd="0" destOrd="0" presId="urn:microsoft.com/office/officeart/2005/8/layout/vList2"/>
    <dgm:cxn modelId="{C0672259-BBB9-41DD-89DC-B4D9CD2FD3A2}" type="presOf" srcId="{C79FA6CE-C8CD-4C63-96D4-62168B1FC17B}" destId="{681C68D9-472B-4CE9-8354-B47256415B57}" srcOrd="0" destOrd="0" presId="urn:microsoft.com/office/officeart/2005/8/layout/vList2"/>
    <dgm:cxn modelId="{8144B9F4-B745-479D-9B08-4052AB026E9C}" srcId="{C79FA6CE-C8CD-4C63-96D4-62168B1FC17B}" destId="{04F6593B-84A3-4BFA-A272-678E2031EA5B}" srcOrd="4" destOrd="0" parTransId="{609ABFEC-22DA-40C8-88C9-3427A78A0337}" sibTransId="{36679041-E10D-452F-A0B7-D4CCDE008A8E}"/>
    <dgm:cxn modelId="{090169D4-D448-4BA1-8A26-D95ED14EBE80}" srcId="{C79FA6CE-C8CD-4C63-96D4-62168B1FC17B}" destId="{A6F86A08-350D-4084-8BCB-3425F85F78D9}" srcOrd="5" destOrd="0" parTransId="{943242FA-125D-4267-B313-1D5433D4604A}" sibTransId="{8007F35F-E0C0-4D54-B647-DD40BB417969}"/>
    <dgm:cxn modelId="{809F6C1F-EC55-4F5E-B7EA-B95FFF55D737}" type="presOf" srcId="{C3012092-C7D9-4571-8232-18AB28B0F22C}" destId="{D8647225-2D96-40D4-AC53-73275861AD88}" srcOrd="0" destOrd="0" presId="urn:microsoft.com/office/officeart/2005/8/layout/vList2"/>
    <dgm:cxn modelId="{84B1FBC0-3822-41A8-B6E4-A437F14067B4}" type="presOf" srcId="{04F6593B-84A3-4BFA-A272-678E2031EA5B}" destId="{DAC9D723-0208-423D-ABCE-7C8FBC2D77A6}" srcOrd="0" destOrd="0" presId="urn:microsoft.com/office/officeart/2005/8/layout/vList2"/>
    <dgm:cxn modelId="{ABEEC7C8-E5E4-4C5B-8238-3E71A0E1925B}" type="presOf" srcId="{A6F86A08-350D-4084-8BCB-3425F85F78D9}" destId="{B5A7F5EE-FB25-400B-9D13-5A2068187D6D}" srcOrd="0" destOrd="0" presId="urn:microsoft.com/office/officeart/2005/8/layout/vList2"/>
    <dgm:cxn modelId="{6FF1EF87-6381-49BC-B603-405E0A398CDA}" srcId="{C79FA6CE-C8CD-4C63-96D4-62168B1FC17B}" destId="{41164000-7C0C-4FC9-8669-F39DBED8B9FC}" srcOrd="3" destOrd="0" parTransId="{14E7DDFD-C4F8-45CB-9BCD-0AE683000D39}" sibTransId="{54307A53-ABB3-4725-8F5B-3C61B39DCEEC}"/>
    <dgm:cxn modelId="{5B4103FB-5BF7-416B-A97F-D382919FC350}" srcId="{C79FA6CE-C8CD-4C63-96D4-62168B1FC17B}" destId="{C3012092-C7D9-4571-8232-18AB28B0F22C}" srcOrd="1" destOrd="0" parTransId="{C618660F-6F19-45DB-99F3-61DB01F71CBE}" sibTransId="{6543BC6C-5980-4582-BA94-66C2FBD897D2}"/>
    <dgm:cxn modelId="{DE8A75A4-DECD-4ACB-A3DB-08DF6D4CE7D3}" srcId="{C79FA6CE-C8CD-4C63-96D4-62168B1FC17B}" destId="{C6EB2100-129F-4C20-9C42-883DBCF5B90D}" srcOrd="6" destOrd="0" parTransId="{A48ED251-B535-4302-A306-278E43C21AAE}" sibTransId="{28DE79CC-ACB7-4DCC-A4CE-D465B5CBBF23}"/>
    <dgm:cxn modelId="{4CBFBF32-04B6-4D67-9526-7E6D9D37B77E}" srcId="{C79FA6CE-C8CD-4C63-96D4-62168B1FC17B}" destId="{A4C55B25-CA07-4295-AACB-FC0567443EDA}" srcOrd="0" destOrd="0" parTransId="{237240C6-33EB-4AB2-AD3B-91C9509ACD27}" sibTransId="{7D6F7336-5D8D-46BD-B201-E89735491C3B}"/>
    <dgm:cxn modelId="{101799EB-776C-4925-A198-B17888A0E0D8}" type="presParOf" srcId="{681C68D9-472B-4CE9-8354-B47256415B57}" destId="{12E03FD0-1551-4CF3-969D-33EC0168C35D}" srcOrd="0" destOrd="0" presId="urn:microsoft.com/office/officeart/2005/8/layout/vList2"/>
    <dgm:cxn modelId="{45FE18BD-3C18-4E7D-ABFD-5C2CF616D842}" type="presParOf" srcId="{681C68D9-472B-4CE9-8354-B47256415B57}" destId="{9862729A-CB05-4116-81F0-CB4967F376DC}" srcOrd="1" destOrd="0" presId="urn:microsoft.com/office/officeart/2005/8/layout/vList2"/>
    <dgm:cxn modelId="{BEDC88AE-17E0-4BA7-824B-CBF3A53B1ACA}" type="presParOf" srcId="{681C68D9-472B-4CE9-8354-B47256415B57}" destId="{D8647225-2D96-40D4-AC53-73275861AD88}" srcOrd="2" destOrd="0" presId="urn:microsoft.com/office/officeart/2005/8/layout/vList2"/>
    <dgm:cxn modelId="{1E6CECFF-C2E1-4864-B321-39452C1B9730}" type="presParOf" srcId="{681C68D9-472B-4CE9-8354-B47256415B57}" destId="{24CD6F43-B6D0-4625-8F3F-0E07839E44EC}" srcOrd="3" destOrd="0" presId="urn:microsoft.com/office/officeart/2005/8/layout/vList2"/>
    <dgm:cxn modelId="{3D2E4492-C0F7-4EFE-A8BB-7E873804EF4B}" type="presParOf" srcId="{681C68D9-472B-4CE9-8354-B47256415B57}" destId="{779E5314-6824-400E-85ED-C0ABB3BE122B}" srcOrd="4" destOrd="0" presId="urn:microsoft.com/office/officeart/2005/8/layout/vList2"/>
    <dgm:cxn modelId="{5FBDE090-7B7C-4671-BBF7-B43538547B59}" type="presParOf" srcId="{681C68D9-472B-4CE9-8354-B47256415B57}" destId="{1F3E37A4-438F-49A3-BC2E-87217D5C3192}" srcOrd="5" destOrd="0" presId="urn:microsoft.com/office/officeart/2005/8/layout/vList2"/>
    <dgm:cxn modelId="{9A41367B-0AA7-430D-8C59-C9B3A1A5DB8B}" type="presParOf" srcId="{681C68D9-472B-4CE9-8354-B47256415B57}" destId="{E9EB347E-B66E-43C2-8539-E2A8ED5247C1}" srcOrd="6" destOrd="0" presId="urn:microsoft.com/office/officeart/2005/8/layout/vList2"/>
    <dgm:cxn modelId="{5FDEE3D6-74CE-4DD4-A5C6-8AB5844516EF}" type="presParOf" srcId="{681C68D9-472B-4CE9-8354-B47256415B57}" destId="{7D55598B-D599-4A4E-9677-43EC0A9A67C8}" srcOrd="7" destOrd="0" presId="urn:microsoft.com/office/officeart/2005/8/layout/vList2"/>
    <dgm:cxn modelId="{FC9A7ED5-B4E0-4EB3-95FE-06B9DD989EDD}" type="presParOf" srcId="{681C68D9-472B-4CE9-8354-B47256415B57}" destId="{DAC9D723-0208-423D-ABCE-7C8FBC2D77A6}" srcOrd="8" destOrd="0" presId="urn:microsoft.com/office/officeart/2005/8/layout/vList2"/>
    <dgm:cxn modelId="{DE0DB15E-3DCE-42DC-9186-972A9773C2A6}" type="presParOf" srcId="{681C68D9-472B-4CE9-8354-B47256415B57}" destId="{EBBE269E-7FAC-4981-AD4A-8638BCBABB1F}" srcOrd="9" destOrd="0" presId="urn:microsoft.com/office/officeart/2005/8/layout/vList2"/>
    <dgm:cxn modelId="{84D36FF2-7CB8-4BD1-9DC6-EE6CAEC99FAA}" type="presParOf" srcId="{681C68D9-472B-4CE9-8354-B47256415B57}" destId="{B5A7F5EE-FB25-400B-9D13-5A2068187D6D}" srcOrd="10" destOrd="0" presId="urn:microsoft.com/office/officeart/2005/8/layout/vList2"/>
    <dgm:cxn modelId="{D74ABBB3-5050-45D7-AC97-13266771B152}" type="presParOf" srcId="{681C68D9-472B-4CE9-8354-B47256415B57}" destId="{332FDFD6-7CFA-445E-89C8-184C06AE65DF}" srcOrd="11" destOrd="0" presId="urn:microsoft.com/office/officeart/2005/8/layout/vList2"/>
    <dgm:cxn modelId="{662E639A-7472-428E-BEA2-D33832249D07}" type="presParOf" srcId="{681C68D9-472B-4CE9-8354-B47256415B57}" destId="{4F80EBFA-00CE-4824-AF37-0A8D47FF5E2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520903-F120-492B-8461-1BA5ABFC78C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CACD88C-DBB6-47E7-B13B-1F251F96BE0F}">
      <dgm:prSet/>
      <dgm:spPr/>
      <dgm:t>
        <a:bodyPr/>
        <a:lstStyle/>
        <a:p>
          <a:pPr rtl="0"/>
          <a:r>
            <a:rPr lang="cs-CZ"/>
            <a:t>Kraje</a:t>
          </a:r>
        </a:p>
      </dgm:t>
    </dgm:pt>
    <dgm:pt modelId="{0A908B1F-8B09-4661-A161-AF0893660529}" type="parTrans" cxnId="{29A23028-5D84-4593-86D5-9D95610F2C76}">
      <dgm:prSet/>
      <dgm:spPr/>
      <dgm:t>
        <a:bodyPr/>
        <a:lstStyle/>
        <a:p>
          <a:endParaRPr lang="cs-CZ"/>
        </a:p>
      </dgm:t>
    </dgm:pt>
    <dgm:pt modelId="{46C42BAE-FCFC-461D-BC4F-EF0CB26909B9}" type="sibTrans" cxnId="{29A23028-5D84-4593-86D5-9D95610F2C76}">
      <dgm:prSet/>
      <dgm:spPr/>
      <dgm:t>
        <a:bodyPr/>
        <a:lstStyle/>
        <a:p>
          <a:endParaRPr lang="cs-CZ"/>
        </a:p>
      </dgm:t>
    </dgm:pt>
    <dgm:pt modelId="{763372CD-4287-4006-8147-5025AD2949B0}">
      <dgm:prSet/>
      <dgm:spPr/>
      <dgm:t>
        <a:bodyPr/>
        <a:lstStyle/>
        <a:p>
          <a:pPr rtl="0"/>
          <a:r>
            <a:rPr lang="cs-CZ"/>
            <a:t>Obce</a:t>
          </a:r>
        </a:p>
      </dgm:t>
    </dgm:pt>
    <dgm:pt modelId="{A7C83B9B-D486-4C71-8140-399D19C7B25A}" type="parTrans" cxnId="{4652EEAB-94A7-4849-BBF2-C8B8555548CF}">
      <dgm:prSet/>
      <dgm:spPr/>
      <dgm:t>
        <a:bodyPr/>
        <a:lstStyle/>
        <a:p>
          <a:endParaRPr lang="cs-CZ"/>
        </a:p>
      </dgm:t>
    </dgm:pt>
    <dgm:pt modelId="{B5391A41-50B3-4C70-976A-1172A047ADF6}" type="sibTrans" cxnId="{4652EEAB-94A7-4849-BBF2-C8B8555548CF}">
      <dgm:prSet/>
      <dgm:spPr/>
      <dgm:t>
        <a:bodyPr/>
        <a:lstStyle/>
        <a:p>
          <a:endParaRPr lang="cs-CZ"/>
        </a:p>
      </dgm:t>
    </dgm:pt>
    <dgm:pt modelId="{0068CA47-EFED-4E7C-B088-FB65E4E79D7C}">
      <dgm:prSet/>
      <dgm:spPr/>
      <dgm:t>
        <a:bodyPr/>
        <a:lstStyle/>
        <a:p>
          <a:pPr rtl="0"/>
          <a:r>
            <a:rPr lang="cs-CZ"/>
            <a:t>Poskytovatelé zdravotních služeb</a:t>
          </a:r>
        </a:p>
      </dgm:t>
    </dgm:pt>
    <dgm:pt modelId="{20731161-F261-4FB9-8922-2E192A080D79}" type="parTrans" cxnId="{C85876EF-9C9A-41E7-ACCE-55050CD1F795}">
      <dgm:prSet/>
      <dgm:spPr/>
      <dgm:t>
        <a:bodyPr/>
        <a:lstStyle/>
        <a:p>
          <a:endParaRPr lang="cs-CZ"/>
        </a:p>
      </dgm:t>
    </dgm:pt>
    <dgm:pt modelId="{3B1203C3-75A0-46B3-A38A-B6207560AEE3}" type="sibTrans" cxnId="{C85876EF-9C9A-41E7-ACCE-55050CD1F795}">
      <dgm:prSet/>
      <dgm:spPr/>
      <dgm:t>
        <a:bodyPr/>
        <a:lstStyle/>
        <a:p>
          <a:endParaRPr lang="cs-CZ"/>
        </a:p>
      </dgm:t>
    </dgm:pt>
    <dgm:pt modelId="{16F60852-794D-4E62-ACDA-362D8D28C116}">
      <dgm:prSet/>
      <dgm:spPr/>
      <dgm:t>
        <a:bodyPr/>
        <a:lstStyle/>
        <a:p>
          <a:pPr rtl="0"/>
          <a:r>
            <a:rPr lang="cs-CZ"/>
            <a:t>Zdravotničtí pracovníci </a:t>
          </a:r>
        </a:p>
      </dgm:t>
    </dgm:pt>
    <dgm:pt modelId="{B8BF9724-60E2-4B71-8B95-80FE0D0DC97A}" type="parTrans" cxnId="{C9E89E02-C039-4524-B02B-7556D4FA828F}">
      <dgm:prSet/>
      <dgm:spPr/>
      <dgm:t>
        <a:bodyPr/>
        <a:lstStyle/>
        <a:p>
          <a:endParaRPr lang="cs-CZ"/>
        </a:p>
      </dgm:t>
    </dgm:pt>
    <dgm:pt modelId="{B34C6E30-37C2-4BEE-BD68-CFA6FE520188}" type="sibTrans" cxnId="{C9E89E02-C039-4524-B02B-7556D4FA828F}">
      <dgm:prSet/>
      <dgm:spPr/>
      <dgm:t>
        <a:bodyPr/>
        <a:lstStyle/>
        <a:p>
          <a:endParaRPr lang="cs-CZ"/>
        </a:p>
      </dgm:t>
    </dgm:pt>
    <dgm:pt modelId="{88F85FAB-39A9-49DF-BBDD-4E1BBDCEE248}" type="pres">
      <dgm:prSet presAssocID="{56520903-F120-492B-8461-1BA5ABFC78CD}" presName="linear" presStyleCnt="0">
        <dgm:presLayoutVars>
          <dgm:animLvl val="lvl"/>
          <dgm:resizeHandles val="exact"/>
        </dgm:presLayoutVars>
      </dgm:prSet>
      <dgm:spPr/>
    </dgm:pt>
    <dgm:pt modelId="{CEE7A6B6-F838-443F-815C-3C800BC1BBD4}" type="pres">
      <dgm:prSet presAssocID="{FCACD88C-DBB6-47E7-B13B-1F251F96BE0F}" presName="parentText" presStyleLbl="node1" presStyleIdx="0" presStyleCnt="4">
        <dgm:presLayoutVars>
          <dgm:chMax val="0"/>
          <dgm:bulletEnabled val="1"/>
        </dgm:presLayoutVars>
      </dgm:prSet>
      <dgm:spPr/>
    </dgm:pt>
    <dgm:pt modelId="{1C4B18C6-0111-4BB4-9BBE-168E26C3E0D8}" type="pres">
      <dgm:prSet presAssocID="{46C42BAE-FCFC-461D-BC4F-EF0CB26909B9}" presName="spacer" presStyleCnt="0"/>
      <dgm:spPr/>
    </dgm:pt>
    <dgm:pt modelId="{7AA9B26C-8353-4EDA-B96E-60F938D279B8}" type="pres">
      <dgm:prSet presAssocID="{763372CD-4287-4006-8147-5025AD2949B0}" presName="parentText" presStyleLbl="node1" presStyleIdx="1" presStyleCnt="4">
        <dgm:presLayoutVars>
          <dgm:chMax val="0"/>
          <dgm:bulletEnabled val="1"/>
        </dgm:presLayoutVars>
      </dgm:prSet>
      <dgm:spPr/>
    </dgm:pt>
    <dgm:pt modelId="{47B2FBC2-3DA2-4F51-BA6D-BE71EA7B73BA}" type="pres">
      <dgm:prSet presAssocID="{B5391A41-50B3-4C70-976A-1172A047ADF6}" presName="spacer" presStyleCnt="0"/>
      <dgm:spPr/>
    </dgm:pt>
    <dgm:pt modelId="{8EC706FB-9B8B-4625-A734-262DA33F96A9}" type="pres">
      <dgm:prSet presAssocID="{0068CA47-EFED-4E7C-B088-FB65E4E79D7C}" presName="parentText" presStyleLbl="node1" presStyleIdx="2" presStyleCnt="4">
        <dgm:presLayoutVars>
          <dgm:chMax val="0"/>
          <dgm:bulletEnabled val="1"/>
        </dgm:presLayoutVars>
      </dgm:prSet>
      <dgm:spPr/>
    </dgm:pt>
    <dgm:pt modelId="{F9C1C35F-717E-411D-9BCF-83DD4BC109B7}" type="pres">
      <dgm:prSet presAssocID="{3B1203C3-75A0-46B3-A38A-B6207560AEE3}" presName="spacer" presStyleCnt="0"/>
      <dgm:spPr/>
    </dgm:pt>
    <dgm:pt modelId="{B527B27E-D04A-4920-9EC1-A63842AA0579}" type="pres">
      <dgm:prSet presAssocID="{16F60852-794D-4E62-ACDA-362D8D28C116}" presName="parentText" presStyleLbl="node1" presStyleIdx="3" presStyleCnt="4">
        <dgm:presLayoutVars>
          <dgm:chMax val="0"/>
          <dgm:bulletEnabled val="1"/>
        </dgm:presLayoutVars>
      </dgm:prSet>
      <dgm:spPr/>
    </dgm:pt>
  </dgm:ptLst>
  <dgm:cxnLst>
    <dgm:cxn modelId="{29A23028-5D84-4593-86D5-9D95610F2C76}" srcId="{56520903-F120-492B-8461-1BA5ABFC78CD}" destId="{FCACD88C-DBB6-47E7-B13B-1F251F96BE0F}" srcOrd="0" destOrd="0" parTransId="{0A908B1F-8B09-4661-A161-AF0893660529}" sibTransId="{46C42BAE-FCFC-461D-BC4F-EF0CB26909B9}"/>
    <dgm:cxn modelId="{9DBA0719-76D1-4468-AAA5-D209EAF21A92}" type="presOf" srcId="{0068CA47-EFED-4E7C-B088-FB65E4E79D7C}" destId="{8EC706FB-9B8B-4625-A734-262DA33F96A9}" srcOrd="0" destOrd="0" presId="urn:microsoft.com/office/officeart/2005/8/layout/vList2"/>
    <dgm:cxn modelId="{CD264D84-B195-4845-A82D-351BA414A6F7}" type="presOf" srcId="{763372CD-4287-4006-8147-5025AD2949B0}" destId="{7AA9B26C-8353-4EDA-B96E-60F938D279B8}" srcOrd="0" destOrd="0" presId="urn:microsoft.com/office/officeart/2005/8/layout/vList2"/>
    <dgm:cxn modelId="{C9E89E02-C039-4524-B02B-7556D4FA828F}" srcId="{56520903-F120-492B-8461-1BA5ABFC78CD}" destId="{16F60852-794D-4E62-ACDA-362D8D28C116}" srcOrd="3" destOrd="0" parTransId="{B8BF9724-60E2-4B71-8B95-80FE0D0DC97A}" sibTransId="{B34C6E30-37C2-4BEE-BD68-CFA6FE520188}"/>
    <dgm:cxn modelId="{6B4003D1-C057-4086-9736-922C4CC17394}" type="presOf" srcId="{56520903-F120-492B-8461-1BA5ABFC78CD}" destId="{88F85FAB-39A9-49DF-BBDD-4E1BBDCEE248}" srcOrd="0" destOrd="0" presId="urn:microsoft.com/office/officeart/2005/8/layout/vList2"/>
    <dgm:cxn modelId="{C85876EF-9C9A-41E7-ACCE-55050CD1F795}" srcId="{56520903-F120-492B-8461-1BA5ABFC78CD}" destId="{0068CA47-EFED-4E7C-B088-FB65E4E79D7C}" srcOrd="2" destOrd="0" parTransId="{20731161-F261-4FB9-8922-2E192A080D79}" sibTransId="{3B1203C3-75A0-46B3-A38A-B6207560AEE3}"/>
    <dgm:cxn modelId="{D00D8A1C-FBAD-4E22-871E-78A94847E3D9}" type="presOf" srcId="{16F60852-794D-4E62-ACDA-362D8D28C116}" destId="{B527B27E-D04A-4920-9EC1-A63842AA0579}" srcOrd="0" destOrd="0" presId="urn:microsoft.com/office/officeart/2005/8/layout/vList2"/>
    <dgm:cxn modelId="{4652EEAB-94A7-4849-BBF2-C8B8555548CF}" srcId="{56520903-F120-492B-8461-1BA5ABFC78CD}" destId="{763372CD-4287-4006-8147-5025AD2949B0}" srcOrd="1" destOrd="0" parTransId="{A7C83B9B-D486-4C71-8140-399D19C7B25A}" sibTransId="{B5391A41-50B3-4C70-976A-1172A047ADF6}"/>
    <dgm:cxn modelId="{3A85AA86-E31E-4599-81D2-1EE29B7674A7}" type="presOf" srcId="{FCACD88C-DBB6-47E7-B13B-1F251F96BE0F}" destId="{CEE7A6B6-F838-443F-815C-3C800BC1BBD4}" srcOrd="0" destOrd="0" presId="urn:microsoft.com/office/officeart/2005/8/layout/vList2"/>
    <dgm:cxn modelId="{9431A649-F67B-4DB9-9D99-35B24C7B4B4D}" type="presParOf" srcId="{88F85FAB-39A9-49DF-BBDD-4E1BBDCEE248}" destId="{CEE7A6B6-F838-443F-815C-3C800BC1BBD4}" srcOrd="0" destOrd="0" presId="urn:microsoft.com/office/officeart/2005/8/layout/vList2"/>
    <dgm:cxn modelId="{4B06A4BE-898F-4D0B-AF91-A52390F18538}" type="presParOf" srcId="{88F85FAB-39A9-49DF-BBDD-4E1BBDCEE248}" destId="{1C4B18C6-0111-4BB4-9BBE-168E26C3E0D8}" srcOrd="1" destOrd="0" presId="urn:microsoft.com/office/officeart/2005/8/layout/vList2"/>
    <dgm:cxn modelId="{D932C2F8-5A86-4797-98B3-CA610FA149CA}" type="presParOf" srcId="{88F85FAB-39A9-49DF-BBDD-4E1BBDCEE248}" destId="{7AA9B26C-8353-4EDA-B96E-60F938D279B8}" srcOrd="2" destOrd="0" presId="urn:microsoft.com/office/officeart/2005/8/layout/vList2"/>
    <dgm:cxn modelId="{1A742DBE-2E42-4B10-8573-7F1B0FE76158}" type="presParOf" srcId="{88F85FAB-39A9-49DF-BBDD-4E1BBDCEE248}" destId="{47B2FBC2-3DA2-4F51-BA6D-BE71EA7B73BA}" srcOrd="3" destOrd="0" presId="urn:microsoft.com/office/officeart/2005/8/layout/vList2"/>
    <dgm:cxn modelId="{29F4DE44-7D98-429A-A38C-7E5F3D4B863F}" type="presParOf" srcId="{88F85FAB-39A9-49DF-BBDD-4E1BBDCEE248}" destId="{8EC706FB-9B8B-4625-A734-262DA33F96A9}" srcOrd="4" destOrd="0" presId="urn:microsoft.com/office/officeart/2005/8/layout/vList2"/>
    <dgm:cxn modelId="{C1FB1EE9-DFDE-4490-B68A-F5622313B625}" type="presParOf" srcId="{88F85FAB-39A9-49DF-BBDD-4E1BBDCEE248}" destId="{F9C1C35F-717E-411D-9BCF-83DD4BC109B7}" srcOrd="5" destOrd="0" presId="urn:microsoft.com/office/officeart/2005/8/layout/vList2"/>
    <dgm:cxn modelId="{55F3D08A-B990-4EF4-9A65-F7EFF8AADA19}" type="presParOf" srcId="{88F85FAB-39A9-49DF-BBDD-4E1BBDCEE248}" destId="{B527B27E-D04A-4920-9EC1-A63842AA057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1E2472-2FE7-45AA-B0D1-813846BE7ED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1EAA748-9F9C-49BB-9C19-6A199233A582}">
      <dgm:prSet/>
      <dgm:spPr/>
      <dgm:t>
        <a:bodyPr/>
        <a:lstStyle/>
        <a:p>
          <a:pPr rtl="0"/>
          <a:r>
            <a:rPr lang="cs-CZ"/>
            <a:t>- Každý občan má možnost podávat bezplatně k orgánům ČLK stížnosti na jednání lékařů, a to vždy, </a:t>
          </a:r>
          <a:r>
            <a:rPr lang="cs-CZ" b="1"/>
            <a:t>pokud se domnívá, že lékař postupoval neodborně nebo jednal neeticky</a:t>
          </a:r>
          <a:r>
            <a:rPr lang="cs-CZ"/>
            <a:t>.</a:t>
          </a:r>
        </a:p>
      </dgm:t>
    </dgm:pt>
    <dgm:pt modelId="{C38A183C-6361-44C8-A07C-6EAA58A45D61}" type="parTrans" cxnId="{089FD7D9-EB4D-4D88-92BE-4BF28F4F9D23}">
      <dgm:prSet/>
      <dgm:spPr/>
      <dgm:t>
        <a:bodyPr/>
        <a:lstStyle/>
        <a:p>
          <a:endParaRPr lang="cs-CZ"/>
        </a:p>
      </dgm:t>
    </dgm:pt>
    <dgm:pt modelId="{A163D103-848E-4080-ABF2-C4E98DC232E2}" type="sibTrans" cxnId="{089FD7D9-EB4D-4D88-92BE-4BF28F4F9D23}">
      <dgm:prSet/>
      <dgm:spPr/>
      <dgm:t>
        <a:bodyPr/>
        <a:lstStyle/>
        <a:p>
          <a:endParaRPr lang="cs-CZ"/>
        </a:p>
      </dgm:t>
    </dgm:pt>
    <dgm:pt modelId="{2F374E9D-0245-4773-9E7C-AC3D8ADAA50A}">
      <dgm:prSet/>
      <dgm:spPr/>
      <dgm:t>
        <a:bodyPr/>
        <a:lstStyle/>
        <a:p>
          <a:pPr rtl="0"/>
          <a:r>
            <a:rPr lang="cs-CZ"/>
            <a:t>- pokuta do 30000 Kč</a:t>
          </a:r>
        </a:p>
      </dgm:t>
    </dgm:pt>
    <dgm:pt modelId="{2E0FF3CB-B2B1-479F-9DFB-0F348932BC66}" type="parTrans" cxnId="{41307A89-C422-4BC9-8817-2C17B2FDBF4A}">
      <dgm:prSet/>
      <dgm:spPr/>
      <dgm:t>
        <a:bodyPr/>
        <a:lstStyle/>
        <a:p>
          <a:endParaRPr lang="cs-CZ"/>
        </a:p>
      </dgm:t>
    </dgm:pt>
    <dgm:pt modelId="{D1379E5B-BB7C-4AA8-9AF1-BF0278E2A3FC}" type="sibTrans" cxnId="{41307A89-C422-4BC9-8817-2C17B2FDBF4A}">
      <dgm:prSet/>
      <dgm:spPr/>
      <dgm:t>
        <a:bodyPr/>
        <a:lstStyle/>
        <a:p>
          <a:endParaRPr lang="cs-CZ"/>
        </a:p>
      </dgm:t>
    </dgm:pt>
    <dgm:pt modelId="{87CEB1F6-C422-4816-92C3-A10913D2D24C}">
      <dgm:prSet/>
      <dgm:spPr/>
      <dgm:t>
        <a:bodyPr/>
        <a:lstStyle/>
        <a:p>
          <a:pPr rtl="0"/>
          <a:r>
            <a:rPr lang="cs-CZ"/>
            <a:t>- vyloučení z České lékařské komory na možnost vykonávání povolání lékaře</a:t>
          </a:r>
        </a:p>
      </dgm:t>
    </dgm:pt>
    <dgm:pt modelId="{444B0C8F-4E08-4E8D-98D2-7DA4A6696A15}" type="parTrans" cxnId="{66B903A5-0E71-45BE-9D57-135A5699D2CE}">
      <dgm:prSet/>
      <dgm:spPr/>
      <dgm:t>
        <a:bodyPr/>
        <a:lstStyle/>
        <a:p>
          <a:endParaRPr lang="cs-CZ"/>
        </a:p>
      </dgm:t>
    </dgm:pt>
    <dgm:pt modelId="{82B6B1EC-049F-42EE-9E05-48B209AEE319}" type="sibTrans" cxnId="{66B903A5-0E71-45BE-9D57-135A5699D2CE}">
      <dgm:prSet/>
      <dgm:spPr/>
      <dgm:t>
        <a:bodyPr/>
        <a:lstStyle/>
        <a:p>
          <a:endParaRPr lang="cs-CZ"/>
        </a:p>
      </dgm:t>
    </dgm:pt>
    <dgm:pt modelId="{CF08D398-677C-45B0-BDE1-01A6C1A7CB1D}">
      <dgm:prSet/>
      <dgm:spPr/>
      <dgm:t>
        <a:bodyPr/>
        <a:lstStyle/>
        <a:p>
          <a:pPr rtl="0"/>
          <a:r>
            <a:rPr lang="cs-CZ"/>
            <a:t>Faktický zákaz činnosti až na 5 let </a:t>
          </a:r>
        </a:p>
      </dgm:t>
    </dgm:pt>
    <dgm:pt modelId="{33478C94-49CA-4CB9-8EC9-F3FE8AC08C40}" type="parTrans" cxnId="{9CAA60BE-66E3-4847-90AD-EEBBA0D3F8C0}">
      <dgm:prSet/>
      <dgm:spPr/>
      <dgm:t>
        <a:bodyPr/>
        <a:lstStyle/>
        <a:p>
          <a:endParaRPr lang="cs-CZ"/>
        </a:p>
      </dgm:t>
    </dgm:pt>
    <dgm:pt modelId="{1872BFC0-22E9-4931-9B36-E631FC7D729A}" type="sibTrans" cxnId="{9CAA60BE-66E3-4847-90AD-EEBBA0D3F8C0}">
      <dgm:prSet/>
      <dgm:spPr/>
      <dgm:t>
        <a:bodyPr/>
        <a:lstStyle/>
        <a:p>
          <a:endParaRPr lang="cs-CZ"/>
        </a:p>
      </dgm:t>
    </dgm:pt>
    <dgm:pt modelId="{CCF737C6-52CF-49E9-BC25-5279A66A3600}" type="pres">
      <dgm:prSet presAssocID="{6C1E2472-2FE7-45AA-B0D1-813846BE7ED4}" presName="linear" presStyleCnt="0">
        <dgm:presLayoutVars>
          <dgm:animLvl val="lvl"/>
          <dgm:resizeHandles val="exact"/>
        </dgm:presLayoutVars>
      </dgm:prSet>
      <dgm:spPr/>
    </dgm:pt>
    <dgm:pt modelId="{8A2AC84D-A946-4382-99F8-16B0BD3CD591}" type="pres">
      <dgm:prSet presAssocID="{F1EAA748-9F9C-49BB-9C19-6A199233A582}" presName="parentText" presStyleLbl="node1" presStyleIdx="0" presStyleCnt="3">
        <dgm:presLayoutVars>
          <dgm:chMax val="0"/>
          <dgm:bulletEnabled val="1"/>
        </dgm:presLayoutVars>
      </dgm:prSet>
      <dgm:spPr/>
    </dgm:pt>
    <dgm:pt modelId="{0031107F-BE46-439E-A1F6-276CAF61BA24}" type="pres">
      <dgm:prSet presAssocID="{A163D103-848E-4080-ABF2-C4E98DC232E2}" presName="spacer" presStyleCnt="0"/>
      <dgm:spPr/>
    </dgm:pt>
    <dgm:pt modelId="{8E44051D-824B-4D3B-B656-C94E125DF44A}" type="pres">
      <dgm:prSet presAssocID="{2F374E9D-0245-4773-9E7C-AC3D8ADAA50A}" presName="parentText" presStyleLbl="node1" presStyleIdx="1" presStyleCnt="3">
        <dgm:presLayoutVars>
          <dgm:chMax val="0"/>
          <dgm:bulletEnabled val="1"/>
        </dgm:presLayoutVars>
      </dgm:prSet>
      <dgm:spPr/>
    </dgm:pt>
    <dgm:pt modelId="{4CF89C4A-5364-483C-B919-6D38EF92FE44}" type="pres">
      <dgm:prSet presAssocID="{D1379E5B-BB7C-4AA8-9AF1-BF0278E2A3FC}" presName="spacer" presStyleCnt="0"/>
      <dgm:spPr/>
    </dgm:pt>
    <dgm:pt modelId="{B4AB693D-B49A-41EC-AC12-9EA67080E083}" type="pres">
      <dgm:prSet presAssocID="{87CEB1F6-C422-4816-92C3-A10913D2D24C}" presName="parentText" presStyleLbl="node1" presStyleIdx="2" presStyleCnt="3">
        <dgm:presLayoutVars>
          <dgm:chMax val="0"/>
          <dgm:bulletEnabled val="1"/>
        </dgm:presLayoutVars>
      </dgm:prSet>
      <dgm:spPr/>
    </dgm:pt>
    <dgm:pt modelId="{E19902DF-80A5-441E-9CD1-2A31F1E02A9B}" type="pres">
      <dgm:prSet presAssocID="{87CEB1F6-C422-4816-92C3-A10913D2D24C}" presName="childText" presStyleLbl="revTx" presStyleIdx="0" presStyleCnt="1">
        <dgm:presLayoutVars>
          <dgm:bulletEnabled val="1"/>
        </dgm:presLayoutVars>
      </dgm:prSet>
      <dgm:spPr/>
    </dgm:pt>
  </dgm:ptLst>
  <dgm:cxnLst>
    <dgm:cxn modelId="{089FD7D9-EB4D-4D88-92BE-4BF28F4F9D23}" srcId="{6C1E2472-2FE7-45AA-B0D1-813846BE7ED4}" destId="{F1EAA748-9F9C-49BB-9C19-6A199233A582}" srcOrd="0" destOrd="0" parTransId="{C38A183C-6361-44C8-A07C-6EAA58A45D61}" sibTransId="{A163D103-848E-4080-ABF2-C4E98DC232E2}"/>
    <dgm:cxn modelId="{66B903A5-0E71-45BE-9D57-135A5699D2CE}" srcId="{6C1E2472-2FE7-45AA-B0D1-813846BE7ED4}" destId="{87CEB1F6-C422-4816-92C3-A10913D2D24C}" srcOrd="2" destOrd="0" parTransId="{444B0C8F-4E08-4E8D-98D2-7DA4A6696A15}" sibTransId="{82B6B1EC-049F-42EE-9E05-48B209AEE319}"/>
    <dgm:cxn modelId="{62DBE4B0-96AE-47B8-BB7A-0CD3EE5C8813}" type="presOf" srcId="{6C1E2472-2FE7-45AA-B0D1-813846BE7ED4}" destId="{CCF737C6-52CF-49E9-BC25-5279A66A3600}" srcOrd="0" destOrd="0" presId="urn:microsoft.com/office/officeart/2005/8/layout/vList2"/>
    <dgm:cxn modelId="{9CAA60BE-66E3-4847-90AD-EEBBA0D3F8C0}" srcId="{87CEB1F6-C422-4816-92C3-A10913D2D24C}" destId="{CF08D398-677C-45B0-BDE1-01A6C1A7CB1D}" srcOrd="0" destOrd="0" parTransId="{33478C94-49CA-4CB9-8EC9-F3FE8AC08C40}" sibTransId="{1872BFC0-22E9-4931-9B36-E631FC7D729A}"/>
    <dgm:cxn modelId="{C1E54F24-FF1A-4E53-B97C-1C3990047F21}" type="presOf" srcId="{CF08D398-677C-45B0-BDE1-01A6C1A7CB1D}" destId="{E19902DF-80A5-441E-9CD1-2A31F1E02A9B}" srcOrd="0" destOrd="0" presId="urn:microsoft.com/office/officeart/2005/8/layout/vList2"/>
    <dgm:cxn modelId="{AAF4A1E0-1B8C-4375-A6BE-D4376E8EFEBC}" type="presOf" srcId="{87CEB1F6-C422-4816-92C3-A10913D2D24C}" destId="{B4AB693D-B49A-41EC-AC12-9EA67080E083}" srcOrd="0" destOrd="0" presId="urn:microsoft.com/office/officeart/2005/8/layout/vList2"/>
    <dgm:cxn modelId="{41307A89-C422-4BC9-8817-2C17B2FDBF4A}" srcId="{6C1E2472-2FE7-45AA-B0D1-813846BE7ED4}" destId="{2F374E9D-0245-4773-9E7C-AC3D8ADAA50A}" srcOrd="1" destOrd="0" parTransId="{2E0FF3CB-B2B1-479F-9DFB-0F348932BC66}" sibTransId="{D1379E5B-BB7C-4AA8-9AF1-BF0278E2A3FC}"/>
    <dgm:cxn modelId="{DE33A93B-0CB0-46C9-B00F-5BF5B72F63EB}" type="presOf" srcId="{F1EAA748-9F9C-49BB-9C19-6A199233A582}" destId="{8A2AC84D-A946-4382-99F8-16B0BD3CD591}" srcOrd="0" destOrd="0" presId="urn:microsoft.com/office/officeart/2005/8/layout/vList2"/>
    <dgm:cxn modelId="{A327E4D2-FE2D-4854-BA36-E9386DCDF615}" type="presOf" srcId="{2F374E9D-0245-4773-9E7C-AC3D8ADAA50A}" destId="{8E44051D-824B-4D3B-B656-C94E125DF44A}" srcOrd="0" destOrd="0" presId="urn:microsoft.com/office/officeart/2005/8/layout/vList2"/>
    <dgm:cxn modelId="{D59155F5-7D2C-4E82-B966-766CC923D7C9}" type="presParOf" srcId="{CCF737C6-52CF-49E9-BC25-5279A66A3600}" destId="{8A2AC84D-A946-4382-99F8-16B0BD3CD591}" srcOrd="0" destOrd="0" presId="urn:microsoft.com/office/officeart/2005/8/layout/vList2"/>
    <dgm:cxn modelId="{8703B241-9FD9-41F3-BD57-F0575EEC8A46}" type="presParOf" srcId="{CCF737C6-52CF-49E9-BC25-5279A66A3600}" destId="{0031107F-BE46-439E-A1F6-276CAF61BA24}" srcOrd="1" destOrd="0" presId="urn:microsoft.com/office/officeart/2005/8/layout/vList2"/>
    <dgm:cxn modelId="{18935980-EB59-427B-9C01-B61BB0D72458}" type="presParOf" srcId="{CCF737C6-52CF-49E9-BC25-5279A66A3600}" destId="{8E44051D-824B-4D3B-B656-C94E125DF44A}" srcOrd="2" destOrd="0" presId="urn:microsoft.com/office/officeart/2005/8/layout/vList2"/>
    <dgm:cxn modelId="{6A9B8227-E676-4D93-B4F4-0D3026C4D6C5}" type="presParOf" srcId="{CCF737C6-52CF-49E9-BC25-5279A66A3600}" destId="{4CF89C4A-5364-483C-B919-6D38EF92FE44}" srcOrd="3" destOrd="0" presId="urn:microsoft.com/office/officeart/2005/8/layout/vList2"/>
    <dgm:cxn modelId="{346C3A84-7568-4173-B380-001031ACF4FC}" type="presParOf" srcId="{CCF737C6-52CF-49E9-BC25-5279A66A3600}" destId="{B4AB693D-B49A-41EC-AC12-9EA67080E083}" srcOrd="4" destOrd="0" presId="urn:microsoft.com/office/officeart/2005/8/layout/vList2"/>
    <dgm:cxn modelId="{9B01586D-229A-43B7-B6D5-D9A2212BA6A3}" type="presParOf" srcId="{CCF737C6-52CF-49E9-BC25-5279A66A3600}" destId="{E19902DF-80A5-441E-9CD1-2A31F1E02A9B}"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0C96A2-C2A5-466A-A946-DF99A1ADC5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a:t>konzultační služby, jejichž účelem je posouzení individuálního léčebného postupu,</a:t>
          </a:r>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E8C56441-108D-4017-8813-3B2F802D286F}">
      <dgm:prSet/>
      <dgm:spPr/>
      <dgm:t>
        <a:bodyPr/>
        <a:lstStyle/>
        <a:p>
          <a:pPr rtl="0"/>
          <a:r>
            <a:rPr lang="cs-CZ" dirty="0"/>
            <a:t>další konzultace podporující rozhodování pacienta</a:t>
          </a:r>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a:t>nakládání s tělem zemřelého</a:t>
          </a:r>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a:t>zdravotnická záchranná služba, </a:t>
          </a:r>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a:t>zdravotnická dopravní služba, přeprava pacientů neodkladné péče,  </a:t>
          </a:r>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a:t>Odběrová a tkáňová zařízení</a:t>
          </a:r>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a:t>transfuzní služby nebo krevní banky</a:t>
          </a:r>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a:t>specifické zdravotní služby </a:t>
          </a:r>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a:t>transplantace </a:t>
          </a:r>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a:t>umělé přerušení těhotenství</a:t>
          </a:r>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56E92994-48FF-40C7-B5F3-06CF6B66531F}" type="pres">
      <dgm:prSet presAssocID="{BA0C96A2-C2A5-466A-A946-DF99A1ADC518}" presName="diagram" presStyleCnt="0">
        <dgm:presLayoutVars>
          <dgm:dir/>
          <dgm:resizeHandles val="exact"/>
        </dgm:presLayoutVars>
      </dgm:prSet>
      <dgm:spPr/>
    </dgm:pt>
    <dgm:pt modelId="{98913144-F141-4C66-93C5-79BAACFB929F}" type="pres">
      <dgm:prSet presAssocID="{28B39148-34C1-4228-ABBE-EA94F802E6DB}" presName="node" presStyleLbl="node1" presStyleIdx="0" presStyleCnt="10">
        <dgm:presLayoutVars>
          <dgm:bulletEnabled val="1"/>
        </dgm:presLayoutVars>
      </dgm:prSet>
      <dgm:spPr/>
    </dgm:pt>
    <dgm:pt modelId="{B99A212B-A4B4-4A19-9AF2-43F6B2F30286}" type="pres">
      <dgm:prSet presAssocID="{65DAA61C-636A-4D1F-87BD-58F9572B4192}" presName="sibTrans" presStyleCnt="0"/>
      <dgm:spPr/>
    </dgm:pt>
    <dgm:pt modelId="{EEF105F8-C29F-4C3A-B4AD-70C3C3E0A182}" type="pres">
      <dgm:prSet presAssocID="{E8C56441-108D-4017-8813-3B2F802D286F}" presName="node" presStyleLbl="node1" presStyleIdx="1" presStyleCnt="10">
        <dgm:presLayoutVars>
          <dgm:bulletEnabled val="1"/>
        </dgm:presLayoutVars>
      </dgm:prSet>
      <dgm:spPr/>
    </dgm:pt>
    <dgm:pt modelId="{4C776ADE-99C0-4E41-865F-AB95097A8CBA}" type="pres">
      <dgm:prSet presAssocID="{C641A3F3-FCEE-4A7E-A5AC-4D3E712C6E6B}" presName="sibTrans" presStyleCnt="0"/>
      <dgm:spPr/>
    </dgm:pt>
    <dgm:pt modelId="{477AB9A3-C1A2-4A67-8EB6-1267A72D372A}" type="pres">
      <dgm:prSet presAssocID="{F9C959F3-7244-4B45-93A5-F706F1146C84}" presName="node" presStyleLbl="node1" presStyleIdx="2" presStyleCnt="10">
        <dgm:presLayoutVars>
          <dgm:bulletEnabled val="1"/>
        </dgm:presLayoutVars>
      </dgm:prSet>
      <dgm:spPr/>
    </dgm:pt>
    <dgm:pt modelId="{234A4AFF-B1AC-460E-A65E-4C19C693DFB0}" type="pres">
      <dgm:prSet presAssocID="{A69A0DD8-6E44-472A-8BF1-EB1EF8D095E9}" presName="sibTrans" presStyleCnt="0"/>
      <dgm:spPr/>
    </dgm:pt>
    <dgm:pt modelId="{F39F550A-0EA7-496E-84D8-8E7658156D76}" type="pres">
      <dgm:prSet presAssocID="{E253F7F9-9AC0-43D6-A350-EDCF009A1939}" presName="node" presStyleLbl="node1" presStyleIdx="3" presStyleCnt="10">
        <dgm:presLayoutVars>
          <dgm:bulletEnabled val="1"/>
        </dgm:presLayoutVars>
      </dgm:prSet>
      <dgm:spPr/>
    </dgm:pt>
    <dgm:pt modelId="{B904C086-4BBD-4257-ACDE-847698EB9183}" type="pres">
      <dgm:prSet presAssocID="{B0DB3523-C33F-4258-BC48-B81389E38668}" presName="sibTrans" presStyleCnt="0"/>
      <dgm:spPr/>
    </dgm:pt>
    <dgm:pt modelId="{06EAB25E-4CDF-4C4D-BA05-E4886D4D2F3E}" type="pres">
      <dgm:prSet presAssocID="{28867F35-EC58-4837-B3F1-6A5D6E00F939}" presName="node" presStyleLbl="node1" presStyleIdx="4" presStyleCnt="10">
        <dgm:presLayoutVars>
          <dgm:bulletEnabled val="1"/>
        </dgm:presLayoutVars>
      </dgm:prSet>
      <dgm:spPr/>
    </dgm:pt>
    <dgm:pt modelId="{20416BD2-3B0B-4422-91B2-D4AEF94C7C3F}" type="pres">
      <dgm:prSet presAssocID="{3C3182D7-52AB-4E99-AFF4-67FD45E503B7}" presName="sibTrans" presStyleCnt="0"/>
      <dgm:spPr/>
    </dgm:pt>
    <dgm:pt modelId="{31001601-DCCE-4A54-9F13-571616250FC0}" type="pres">
      <dgm:prSet presAssocID="{22F023A1-8E6B-48ED-AD1B-7F1F8A4CF7E8}" presName="node" presStyleLbl="node1" presStyleIdx="5" presStyleCnt="10">
        <dgm:presLayoutVars>
          <dgm:bulletEnabled val="1"/>
        </dgm:presLayoutVars>
      </dgm:prSet>
      <dgm:spPr/>
    </dgm:pt>
    <dgm:pt modelId="{3245D9E5-A6F8-4F5D-B43C-711B6D040785}" type="pres">
      <dgm:prSet presAssocID="{80BD21C4-5DBE-422A-B9D5-9A1DF957E47B}" presName="sibTrans" presStyleCnt="0"/>
      <dgm:spPr/>
    </dgm:pt>
    <dgm:pt modelId="{1584DCD7-4B4D-4486-9AAB-283BA32ED752}" type="pres">
      <dgm:prSet presAssocID="{8F871E1D-4BB4-4B63-89C4-4898BAD35CD8}" presName="node" presStyleLbl="node1" presStyleIdx="6" presStyleCnt="10">
        <dgm:presLayoutVars>
          <dgm:bulletEnabled val="1"/>
        </dgm:presLayoutVars>
      </dgm:prSet>
      <dgm:spPr/>
    </dgm:pt>
    <dgm:pt modelId="{2A89D707-E750-44C6-87B8-DD7503F9D7FA}" type="pres">
      <dgm:prSet presAssocID="{10531B74-1FB3-4BF9-929C-A76AC5DDA7D5}" presName="sibTrans" presStyleCnt="0"/>
      <dgm:spPr/>
    </dgm:pt>
    <dgm:pt modelId="{D83871FE-0596-4FB2-A79C-0ACA6CB85032}" type="pres">
      <dgm:prSet presAssocID="{C53C2807-8309-4A3B-9FEA-09552442B5CC}" presName="node" presStyleLbl="node1" presStyleIdx="7" presStyleCnt="10">
        <dgm:presLayoutVars>
          <dgm:bulletEnabled val="1"/>
        </dgm:presLayoutVars>
      </dgm:prSet>
      <dgm:spPr/>
    </dgm:pt>
    <dgm:pt modelId="{EBEC85BC-EDA0-4E61-981C-C63269F5BEAE}" type="pres">
      <dgm:prSet presAssocID="{1C3F5409-5662-46D7-9D6D-29627C72ED3B}" presName="sibTrans" presStyleCnt="0"/>
      <dgm:spPr/>
    </dgm:pt>
    <dgm:pt modelId="{7058056E-A527-4EFD-8D3A-B157FBABB48F}" type="pres">
      <dgm:prSet presAssocID="{B0325A4D-1045-4C22-BA54-56ED6329CEB1}" presName="node" presStyleLbl="node1" presStyleIdx="8" presStyleCnt="10">
        <dgm:presLayoutVars>
          <dgm:bulletEnabled val="1"/>
        </dgm:presLayoutVars>
      </dgm:prSet>
      <dgm:spPr/>
    </dgm:pt>
    <dgm:pt modelId="{3EDE22DD-B34D-4130-86A3-0486EA5C2E5A}" type="pres">
      <dgm:prSet presAssocID="{1E1FAAE9-AEE1-4972-8347-6DC960C849DC}" presName="sibTrans" presStyleCnt="0"/>
      <dgm:spPr/>
    </dgm:pt>
    <dgm:pt modelId="{7C57450B-8B9B-441D-B534-EB2599F76B1F}" type="pres">
      <dgm:prSet presAssocID="{DD87AC4C-C1B8-459B-A33D-67098DC2244F}" presName="node" presStyleLbl="node1" presStyleIdx="9" presStyleCnt="10">
        <dgm:presLayoutVars>
          <dgm:bulletEnabled val="1"/>
        </dgm:presLayoutVars>
      </dgm:prSet>
      <dgm:spPr/>
    </dgm:pt>
  </dgm:ptLst>
  <dgm:cxnLst>
    <dgm:cxn modelId="{72539F94-E788-475A-8D36-74CEEBD1D286}" srcId="{BA0C96A2-C2A5-466A-A946-DF99A1ADC518}" destId="{B0325A4D-1045-4C22-BA54-56ED6329CEB1}" srcOrd="8" destOrd="0" parTransId="{0FB708A4-05F9-40A6-BC57-FBCFADBE95D0}" sibTransId="{1E1FAAE9-AEE1-4972-8347-6DC960C849DC}"/>
    <dgm:cxn modelId="{3F2CF987-DFC7-4D4C-AE2A-74C8DFE81115}" type="presOf" srcId="{E8C56441-108D-4017-8813-3B2F802D286F}" destId="{EEF105F8-C29F-4C3A-B4AD-70C3C3E0A182}" srcOrd="0" destOrd="0" presId="urn:microsoft.com/office/officeart/2005/8/layout/default"/>
    <dgm:cxn modelId="{AC0E7A92-AA87-4129-A09F-2CF3BB12DD84}" srcId="{BA0C96A2-C2A5-466A-A946-DF99A1ADC518}" destId="{E253F7F9-9AC0-43D6-A350-EDCF009A1939}" srcOrd="3" destOrd="0" parTransId="{EB25B352-449C-4885-B7F2-4B0DC1473B5A}" sibTransId="{B0DB3523-C33F-4258-BC48-B81389E38668}"/>
    <dgm:cxn modelId="{4373CBB4-6D4A-4BCD-9B87-F941F5247099}" type="presOf" srcId="{8F871E1D-4BB4-4B63-89C4-4898BAD35CD8}" destId="{1584DCD7-4B4D-4486-9AAB-283BA32ED752}" srcOrd="0" destOrd="0" presId="urn:microsoft.com/office/officeart/2005/8/layout/default"/>
    <dgm:cxn modelId="{052B7C4F-32E5-46CB-887B-596EA42B17E0}" type="presOf" srcId="{BA0C96A2-C2A5-466A-A946-DF99A1ADC518}" destId="{56E92994-48FF-40C7-B5F3-06CF6B66531F}" srcOrd="0" destOrd="0" presId="urn:microsoft.com/office/officeart/2005/8/layout/default"/>
    <dgm:cxn modelId="{FEFE638A-C540-45B7-960C-B4E9123D018D}" srcId="{BA0C96A2-C2A5-466A-A946-DF99A1ADC518}" destId="{22F023A1-8E6B-48ED-AD1B-7F1F8A4CF7E8}" srcOrd="5" destOrd="0" parTransId="{59F131FD-84B8-4FD9-B7F6-12D76892F8B0}" sibTransId="{80BD21C4-5DBE-422A-B9D5-9A1DF957E47B}"/>
    <dgm:cxn modelId="{BC9510B8-C034-4FA2-B65D-9695758C7EB4}" type="presOf" srcId="{C53C2807-8309-4A3B-9FEA-09552442B5CC}" destId="{D83871FE-0596-4FB2-A79C-0ACA6CB85032}" srcOrd="0" destOrd="0" presId="urn:microsoft.com/office/officeart/2005/8/layout/default"/>
    <dgm:cxn modelId="{8C17D3E5-4634-40A1-BD96-A7349D0D30E4}" srcId="{BA0C96A2-C2A5-466A-A946-DF99A1ADC518}" destId="{F9C959F3-7244-4B45-93A5-F706F1146C84}" srcOrd="2" destOrd="0" parTransId="{EC5C13C5-307D-401B-A05D-238CC6FE8C25}" sibTransId="{A69A0DD8-6E44-472A-8BF1-EB1EF8D095E9}"/>
    <dgm:cxn modelId="{C0550D4B-446C-4E7D-BEB0-C4134DF46021}" srcId="{BA0C96A2-C2A5-466A-A946-DF99A1ADC518}" destId="{C53C2807-8309-4A3B-9FEA-09552442B5CC}" srcOrd="7" destOrd="0" parTransId="{B83B22A4-0BD1-4AE4-BBD4-830CDF8134A9}" sibTransId="{1C3F5409-5662-46D7-9D6D-29627C72ED3B}"/>
    <dgm:cxn modelId="{865A4060-36A9-45DE-ACAC-F7B2B4232664}" srcId="{BA0C96A2-C2A5-466A-A946-DF99A1ADC518}" destId="{DD87AC4C-C1B8-459B-A33D-67098DC2244F}" srcOrd="9" destOrd="0" parTransId="{D997EBEE-9E63-4377-8056-D41014ABEBAE}" sibTransId="{5E64F326-757B-4762-9D19-2CF7CB0BA59F}"/>
    <dgm:cxn modelId="{40F7D770-39EA-4FB3-A083-F1782766EC50}" type="presOf" srcId="{28B39148-34C1-4228-ABBE-EA94F802E6DB}" destId="{98913144-F141-4C66-93C5-79BAACFB929F}" srcOrd="0" destOrd="0" presId="urn:microsoft.com/office/officeart/2005/8/layout/default"/>
    <dgm:cxn modelId="{32CC45E7-C84B-411B-9F8A-6D12F5D691D1}" type="presOf" srcId="{22F023A1-8E6B-48ED-AD1B-7F1F8A4CF7E8}" destId="{31001601-DCCE-4A54-9F13-571616250FC0}" srcOrd="0" destOrd="0" presId="urn:microsoft.com/office/officeart/2005/8/layout/default"/>
    <dgm:cxn modelId="{274F8DD1-C3FC-4DAC-BC2A-387A61458FE6}" srcId="{BA0C96A2-C2A5-466A-A946-DF99A1ADC518}" destId="{28B39148-34C1-4228-ABBE-EA94F802E6DB}" srcOrd="0" destOrd="0" parTransId="{A22DD25D-2352-45BF-8FB3-9A8F119CA5BB}" sibTransId="{65DAA61C-636A-4D1F-87BD-58F9572B4192}"/>
    <dgm:cxn modelId="{7582EF37-BAEE-4AE8-B876-0278F02FBF3F}" type="presOf" srcId="{B0325A4D-1045-4C22-BA54-56ED6329CEB1}" destId="{7058056E-A527-4EFD-8D3A-B157FBABB48F}" srcOrd="0" destOrd="0" presId="urn:microsoft.com/office/officeart/2005/8/layout/default"/>
    <dgm:cxn modelId="{6E0DBC19-12EE-4002-A6F1-FE74D637DDBB}" srcId="{BA0C96A2-C2A5-466A-A946-DF99A1ADC518}" destId="{28867F35-EC58-4837-B3F1-6A5D6E00F939}" srcOrd="4" destOrd="0" parTransId="{CE866008-3896-4F12-95A4-7CF0CEE053C3}" sibTransId="{3C3182D7-52AB-4E99-AFF4-67FD45E503B7}"/>
    <dgm:cxn modelId="{16409150-679F-43A1-A841-9CA0EB4C1B7C}" srcId="{BA0C96A2-C2A5-466A-A946-DF99A1ADC518}" destId="{8F871E1D-4BB4-4B63-89C4-4898BAD35CD8}" srcOrd="6" destOrd="0" parTransId="{9B12FF00-EF24-496A-9B75-EEFA03CEEBE0}" sibTransId="{10531B74-1FB3-4BF9-929C-A76AC5DDA7D5}"/>
    <dgm:cxn modelId="{B530614D-14A5-4879-9512-F2435BC683FB}" type="presOf" srcId="{E253F7F9-9AC0-43D6-A350-EDCF009A1939}" destId="{F39F550A-0EA7-496E-84D8-8E7658156D76}" srcOrd="0" destOrd="0" presId="urn:microsoft.com/office/officeart/2005/8/layout/default"/>
    <dgm:cxn modelId="{D56E90D1-6653-4A78-A424-BFC2E3EB7A2F}" type="presOf" srcId="{F9C959F3-7244-4B45-93A5-F706F1146C84}" destId="{477AB9A3-C1A2-4A67-8EB6-1267A72D372A}" srcOrd="0" destOrd="0" presId="urn:microsoft.com/office/officeart/2005/8/layout/default"/>
    <dgm:cxn modelId="{F5F9B6CF-37FE-4572-A961-46FBDAAE9FC2}" type="presOf" srcId="{28867F35-EC58-4837-B3F1-6A5D6E00F939}" destId="{06EAB25E-4CDF-4C4D-BA05-E4886D4D2F3E}" srcOrd="0" destOrd="0" presId="urn:microsoft.com/office/officeart/2005/8/layout/default"/>
    <dgm:cxn modelId="{61B44E83-3B52-4367-8CFD-C09A98E23FFF}" type="presOf" srcId="{DD87AC4C-C1B8-459B-A33D-67098DC2244F}" destId="{7C57450B-8B9B-441D-B534-EB2599F76B1F}" srcOrd="0" destOrd="0" presId="urn:microsoft.com/office/officeart/2005/8/layout/default"/>
    <dgm:cxn modelId="{D351AC46-680B-472D-B582-BB818535D3C9}" srcId="{BA0C96A2-C2A5-466A-A946-DF99A1ADC518}" destId="{E8C56441-108D-4017-8813-3B2F802D286F}" srcOrd="1" destOrd="0" parTransId="{C9405F82-F516-478D-9E52-5BFF11159757}" sibTransId="{C641A3F3-FCEE-4A7E-A5AC-4D3E712C6E6B}"/>
    <dgm:cxn modelId="{922C9FBD-4692-4CC3-9969-359657F218B2}" type="presParOf" srcId="{56E92994-48FF-40C7-B5F3-06CF6B66531F}" destId="{98913144-F141-4C66-93C5-79BAACFB929F}" srcOrd="0" destOrd="0" presId="urn:microsoft.com/office/officeart/2005/8/layout/default"/>
    <dgm:cxn modelId="{E3C30EC8-5BC5-4AA6-BF25-3EB97F43E34E}" type="presParOf" srcId="{56E92994-48FF-40C7-B5F3-06CF6B66531F}" destId="{B99A212B-A4B4-4A19-9AF2-43F6B2F30286}" srcOrd="1" destOrd="0" presId="urn:microsoft.com/office/officeart/2005/8/layout/default"/>
    <dgm:cxn modelId="{72A93380-06AF-46B6-A185-EC92A9778522}" type="presParOf" srcId="{56E92994-48FF-40C7-B5F3-06CF6B66531F}" destId="{EEF105F8-C29F-4C3A-B4AD-70C3C3E0A182}" srcOrd="2" destOrd="0" presId="urn:microsoft.com/office/officeart/2005/8/layout/default"/>
    <dgm:cxn modelId="{1E62FA62-5A7F-413C-94B3-A0579E0476C6}" type="presParOf" srcId="{56E92994-48FF-40C7-B5F3-06CF6B66531F}" destId="{4C776ADE-99C0-4E41-865F-AB95097A8CBA}" srcOrd="3" destOrd="0" presId="urn:microsoft.com/office/officeart/2005/8/layout/default"/>
    <dgm:cxn modelId="{CB618A40-164E-4D27-9291-F7AD22FC0E3D}" type="presParOf" srcId="{56E92994-48FF-40C7-B5F3-06CF6B66531F}" destId="{477AB9A3-C1A2-4A67-8EB6-1267A72D372A}" srcOrd="4" destOrd="0" presId="urn:microsoft.com/office/officeart/2005/8/layout/default"/>
    <dgm:cxn modelId="{DF13F1A3-2CE0-46F9-B16A-048C0284C534}" type="presParOf" srcId="{56E92994-48FF-40C7-B5F3-06CF6B66531F}" destId="{234A4AFF-B1AC-460E-A65E-4C19C693DFB0}" srcOrd="5" destOrd="0" presId="urn:microsoft.com/office/officeart/2005/8/layout/default"/>
    <dgm:cxn modelId="{CFFB61DE-7493-4173-A99C-5635BB09F0DE}" type="presParOf" srcId="{56E92994-48FF-40C7-B5F3-06CF6B66531F}" destId="{F39F550A-0EA7-496E-84D8-8E7658156D76}" srcOrd="6" destOrd="0" presId="urn:microsoft.com/office/officeart/2005/8/layout/default"/>
    <dgm:cxn modelId="{702DEFC7-4E9D-4B3C-B826-F4A77D4941BD}" type="presParOf" srcId="{56E92994-48FF-40C7-B5F3-06CF6B66531F}" destId="{B904C086-4BBD-4257-ACDE-847698EB9183}" srcOrd="7" destOrd="0" presId="urn:microsoft.com/office/officeart/2005/8/layout/default"/>
    <dgm:cxn modelId="{6E7BA54F-F259-4C9B-8514-18EA5E26BF15}" type="presParOf" srcId="{56E92994-48FF-40C7-B5F3-06CF6B66531F}" destId="{06EAB25E-4CDF-4C4D-BA05-E4886D4D2F3E}" srcOrd="8" destOrd="0" presId="urn:microsoft.com/office/officeart/2005/8/layout/default"/>
    <dgm:cxn modelId="{F27B2692-ED20-4649-8118-9D3D17BB9958}" type="presParOf" srcId="{56E92994-48FF-40C7-B5F3-06CF6B66531F}" destId="{20416BD2-3B0B-4422-91B2-D4AEF94C7C3F}" srcOrd="9" destOrd="0" presId="urn:microsoft.com/office/officeart/2005/8/layout/default"/>
    <dgm:cxn modelId="{35CBD93F-DAB8-41B9-BA05-37C4D9751407}" type="presParOf" srcId="{56E92994-48FF-40C7-B5F3-06CF6B66531F}" destId="{31001601-DCCE-4A54-9F13-571616250FC0}" srcOrd="10" destOrd="0" presId="urn:microsoft.com/office/officeart/2005/8/layout/default"/>
    <dgm:cxn modelId="{887D5197-41A7-42AC-AA86-4B7F49183906}" type="presParOf" srcId="{56E92994-48FF-40C7-B5F3-06CF6B66531F}" destId="{3245D9E5-A6F8-4F5D-B43C-711B6D040785}" srcOrd="11" destOrd="0" presId="urn:microsoft.com/office/officeart/2005/8/layout/default"/>
    <dgm:cxn modelId="{E3C2F8FE-7409-4DCF-BA84-27563906ABA4}" type="presParOf" srcId="{56E92994-48FF-40C7-B5F3-06CF6B66531F}" destId="{1584DCD7-4B4D-4486-9AAB-283BA32ED752}" srcOrd="12" destOrd="0" presId="urn:microsoft.com/office/officeart/2005/8/layout/default"/>
    <dgm:cxn modelId="{56D84C36-0E91-43C3-B35F-F195451926AA}" type="presParOf" srcId="{56E92994-48FF-40C7-B5F3-06CF6B66531F}" destId="{2A89D707-E750-44C6-87B8-DD7503F9D7FA}" srcOrd="13" destOrd="0" presId="urn:microsoft.com/office/officeart/2005/8/layout/default"/>
    <dgm:cxn modelId="{C9CE92E9-7489-4E93-A8BE-7C8E513F5BCA}" type="presParOf" srcId="{56E92994-48FF-40C7-B5F3-06CF6B66531F}" destId="{D83871FE-0596-4FB2-A79C-0ACA6CB85032}" srcOrd="14" destOrd="0" presId="urn:microsoft.com/office/officeart/2005/8/layout/default"/>
    <dgm:cxn modelId="{80A0CE56-DD1B-4E18-9756-8C0E9F131826}" type="presParOf" srcId="{56E92994-48FF-40C7-B5F3-06CF6B66531F}" destId="{EBEC85BC-EDA0-4E61-981C-C63269F5BEAE}" srcOrd="15" destOrd="0" presId="urn:microsoft.com/office/officeart/2005/8/layout/default"/>
    <dgm:cxn modelId="{D54DB888-0598-4FDE-A5F8-153495D02555}" type="presParOf" srcId="{56E92994-48FF-40C7-B5F3-06CF6B66531F}" destId="{7058056E-A527-4EFD-8D3A-B157FBABB48F}" srcOrd="16" destOrd="0" presId="urn:microsoft.com/office/officeart/2005/8/layout/default"/>
    <dgm:cxn modelId="{04830264-F9DB-4EB0-818C-2B6769D3E416}" type="presParOf" srcId="{56E92994-48FF-40C7-B5F3-06CF6B66531F}" destId="{3EDE22DD-B34D-4130-86A3-0486EA5C2E5A}" srcOrd="17" destOrd="0" presId="urn:microsoft.com/office/officeart/2005/8/layout/default"/>
    <dgm:cxn modelId="{F676B798-C181-4E40-A006-FBA188D7EB84}" type="presParOf" srcId="{56E92994-48FF-40C7-B5F3-06CF6B66531F}" destId="{7C57450B-8B9B-441D-B534-EB2599F76B1F}"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a:t>soubor činností a opatření prováděných u fyzických osob za účelem</a:t>
          </a:r>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dirty="0"/>
            <a:t>předcházení, odhalení a odstranění nemoci, vady nebo zdravotního stavu (dále jen „nemoc“),</a:t>
          </a:r>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a:t>udržení, obnovení nebo zlepšení zdravotního a funkčního stavu,</a:t>
          </a:r>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a:t>udržení a prodloužení života a zmírnění utrpení,</a:t>
          </a:r>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a:t>pomoci při reprodukci a porodu,</a:t>
          </a:r>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a:t>posuzování zdravotního stavu,</a:t>
          </a:r>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a:t>preventivní, diagnostické, léčebné, léčebně rehabilitační, ošetřovatelské nebo jiné zdravotní výkony prováděné zdravotnickými pracovníky</a:t>
          </a:r>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pt>
    <dgm:pt modelId="{5B38B9EB-4741-4C25-9BD9-A4D581263938}" type="pres">
      <dgm:prSet presAssocID="{46A63384-DF16-4859-B9E9-2DD97D808872}" presName="parentText" presStyleLbl="node1" presStyleIdx="0" presStyleCnt="2">
        <dgm:presLayoutVars>
          <dgm:chMax val="0"/>
          <dgm:bulletEnabled val="1"/>
        </dgm:presLayoutVars>
      </dgm:prSet>
      <dgm:spPr/>
    </dgm:pt>
    <dgm:pt modelId="{3CCC44AF-6CE5-4EE5-AACC-BF6472552011}" type="pres">
      <dgm:prSet presAssocID="{46A63384-DF16-4859-B9E9-2DD97D808872}" presName="childText" presStyleLbl="revTx" presStyleIdx="0" presStyleCnt="1">
        <dgm:presLayoutVars>
          <dgm:bulletEnabled val="1"/>
        </dgm:presLayoutVars>
      </dgm:prSet>
      <dgm:spPr/>
    </dgm:pt>
    <dgm:pt modelId="{49F9870C-7EDA-496B-9CCC-C38A8D5973DB}" type="pres">
      <dgm:prSet presAssocID="{17FD7E88-4461-490D-943D-33D0BFDE4347}" presName="parentText" presStyleLbl="node1" presStyleIdx="1" presStyleCnt="2">
        <dgm:presLayoutVars>
          <dgm:chMax val="0"/>
          <dgm:bulletEnabled val="1"/>
        </dgm:presLayoutVars>
      </dgm:prSet>
      <dgm:spPr/>
    </dgm:pt>
  </dgm:ptLst>
  <dgm:cxnLst>
    <dgm:cxn modelId="{27524A7E-6DEE-453A-B797-BC473BC717B5}" srcId="{190C507F-5098-4EF2-8321-65F9ED995421}" destId="{46A63384-DF16-4859-B9E9-2DD97D808872}" srcOrd="0" destOrd="0" parTransId="{9B4E39D2-417B-4ABE-A932-8EFF3C7F7161}" sibTransId="{223ED971-4BEB-4484-BC2F-841E40752A23}"/>
    <dgm:cxn modelId="{5E71C8BA-6B4B-4DA3-9523-8A95CDB7C7A5}" srcId="{46A63384-DF16-4859-B9E9-2DD97D808872}" destId="{2A42C215-AE9E-433D-8817-59D1B488CCE9}" srcOrd="1" destOrd="0" parTransId="{797D0DC8-3B10-4643-8870-A4A8B98FC09B}" sibTransId="{0967AA9F-6C3C-4C2F-B84F-2E8B886982FE}"/>
    <dgm:cxn modelId="{A2F1DAF1-C630-463D-B763-0B4C8439FEDC}" type="presOf" srcId="{17FD7E88-4461-490D-943D-33D0BFDE4347}" destId="{49F9870C-7EDA-496B-9CCC-C38A8D5973DB}" srcOrd="0" destOrd="0" presId="urn:microsoft.com/office/officeart/2005/8/layout/vList2"/>
    <dgm:cxn modelId="{86E35329-B136-41ED-B46B-D01B87BCC3E3}" type="presOf" srcId="{2A42C215-AE9E-433D-8817-59D1B488CCE9}" destId="{3CCC44AF-6CE5-4EE5-AACC-BF6472552011}" srcOrd="0" destOrd="1" presId="urn:microsoft.com/office/officeart/2005/8/layout/vList2"/>
    <dgm:cxn modelId="{E939C5F6-7BBC-4B00-8820-32A023F38436}" type="presOf" srcId="{6C75508F-D36C-4ED4-9F1D-88A64233F428}" destId="{3CCC44AF-6CE5-4EE5-AACC-BF6472552011}" srcOrd="0" destOrd="4"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530E9A32-8E1F-4E9A-8678-A9548A60894D}" srcId="{46A63384-DF16-4859-B9E9-2DD97D808872}" destId="{0CA23BB2-460E-4574-A69B-B0587CF53A1E}" srcOrd="2" destOrd="0" parTransId="{69F2C7D9-F686-4E27-9737-26F69BA7F594}" sibTransId="{B4D1D01C-7747-4561-9050-70A622D16F03}"/>
    <dgm:cxn modelId="{77AE6658-0667-4483-A910-34BA80AAB8C8}" srcId="{190C507F-5098-4EF2-8321-65F9ED995421}" destId="{17FD7E88-4461-490D-943D-33D0BFDE4347}" srcOrd="1" destOrd="0" parTransId="{A81A96F0-34C7-447E-891F-BFC09366D994}" sibTransId="{6EDCA759-09B3-47B9-8F69-188867691A73}"/>
    <dgm:cxn modelId="{D4196215-631D-487E-9ED7-1DC2EF6B7B5F}" type="presOf" srcId="{46A63384-DF16-4859-B9E9-2DD97D808872}" destId="{5B38B9EB-4741-4C25-9BD9-A4D581263938}" srcOrd="0" destOrd="0" presId="urn:microsoft.com/office/officeart/2005/8/layout/vList2"/>
    <dgm:cxn modelId="{CC68A71E-4B6A-45CA-8964-24FFC42F9317}" type="presOf" srcId="{FD35EFE4-DEA5-49D7-BAEF-80D02A9ACE84}" destId="{3CCC44AF-6CE5-4EE5-AACC-BF6472552011}" srcOrd="0" destOrd="3"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D46B02C0-535B-4EF2-BB3D-22007DCB2270}" type="presOf" srcId="{0CA23BB2-460E-4574-A69B-B0587CF53A1E}" destId="{3CCC44AF-6CE5-4EE5-AACC-BF6472552011}" srcOrd="0" destOrd="2" presId="urn:microsoft.com/office/officeart/2005/8/layout/vList2"/>
    <dgm:cxn modelId="{BDF11509-09CF-4D68-B033-4C46AFD805C6}" type="presOf" srcId="{641582DF-FEF0-4E09-B8FF-77407FDF4F8B}" destId="{3CCC44AF-6CE5-4EE5-AACC-BF6472552011}" srcOrd="0" destOrd="0" presId="urn:microsoft.com/office/officeart/2005/8/layout/vList2"/>
    <dgm:cxn modelId="{BE44F6BF-557B-46CE-886C-8B5FB9A3CFE7}" srcId="{46A63384-DF16-4859-B9E9-2DD97D808872}" destId="{FD35EFE4-DEA5-49D7-BAEF-80D02A9ACE84}" srcOrd="3" destOrd="0" parTransId="{04AE5640-84EB-491A-8F45-83DC2DB028E9}" sibTransId="{5C9807A1-359B-402B-8F86-A78F37ADBCB7}"/>
    <dgm:cxn modelId="{4290BF21-F376-456F-91BB-F883E90CD8E3}" type="presOf" srcId="{190C507F-5098-4EF2-8321-65F9ED995421}" destId="{2FA1A389-6B42-477E-8E02-B04DEB8776D4}" srcOrd="0" destOrd="0" presId="urn:microsoft.com/office/officeart/2005/8/layout/vList2"/>
    <dgm:cxn modelId="{9B74FBE5-2EC3-4F63-9549-1B219840F6F4}" type="presParOf" srcId="{2FA1A389-6B42-477E-8E02-B04DEB8776D4}" destId="{5B38B9EB-4741-4C25-9BD9-A4D581263938}" srcOrd="0" destOrd="0" presId="urn:microsoft.com/office/officeart/2005/8/layout/vList2"/>
    <dgm:cxn modelId="{4A789B87-0495-4714-9663-55CACBDC9168}" type="presParOf" srcId="{2FA1A389-6B42-477E-8E02-B04DEB8776D4}" destId="{3CCC44AF-6CE5-4EE5-AACC-BF6472552011}" srcOrd="1" destOrd="0" presId="urn:microsoft.com/office/officeart/2005/8/layout/vList2"/>
    <dgm:cxn modelId="{7D01864D-0706-4145-B8C3-93C41A77EF7B}"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02A9222-EF45-468B-984B-B0F9CCC39CC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5E31FFE-CC18-46A3-846B-F0CBAF68A82C}">
      <dgm:prSet phldrT="[Text]"/>
      <dgm:spPr/>
      <dgm:t>
        <a:bodyPr/>
        <a:lstStyle/>
        <a:p>
          <a:r>
            <a:rPr lang="cs-CZ" dirty="0"/>
            <a:t>Zdravotní služby </a:t>
          </a:r>
          <a:r>
            <a:rPr lang="cs-CZ" dirty="0" err="1"/>
            <a:t>posyktované</a:t>
          </a:r>
          <a:r>
            <a:rPr lang="cs-CZ" dirty="0"/>
            <a:t> za zvl. podmínek</a:t>
          </a:r>
        </a:p>
      </dgm:t>
    </dgm:pt>
    <dgm:pt modelId="{932AFBD4-78C7-4891-AA6D-7D1A924E9328}" type="parTrans" cxnId="{04A28C0C-A73C-4EAE-ABFB-6F1C127BCE18}">
      <dgm:prSet/>
      <dgm:spPr/>
      <dgm:t>
        <a:bodyPr/>
        <a:lstStyle/>
        <a:p>
          <a:endParaRPr lang="cs-CZ"/>
        </a:p>
      </dgm:t>
    </dgm:pt>
    <dgm:pt modelId="{A55D26FA-A246-4E79-9B0F-033BF4829928}" type="sibTrans" cxnId="{04A28C0C-A73C-4EAE-ABFB-6F1C127BCE18}">
      <dgm:prSet/>
      <dgm:spPr/>
      <dgm:t>
        <a:bodyPr/>
        <a:lstStyle/>
        <a:p>
          <a:endParaRPr lang="cs-CZ"/>
        </a:p>
      </dgm:t>
    </dgm:pt>
    <dgm:pt modelId="{2A0A33AF-722F-428D-BD97-FEDEF49AF3B4}">
      <dgm:prSet phldrT="[Text]"/>
      <dgm:spPr/>
      <dgm:t>
        <a:bodyPr/>
        <a:lstStyle/>
        <a:p>
          <a:r>
            <a:rPr lang="cs-CZ" dirty="0"/>
            <a:t>Asistovaná reprodukce</a:t>
          </a:r>
        </a:p>
      </dgm:t>
    </dgm:pt>
    <dgm:pt modelId="{12F4504A-55E8-44C9-B656-309E071A640B}" type="parTrans" cxnId="{53896F65-47B4-4C48-A3D1-40B02DE14750}">
      <dgm:prSet/>
      <dgm:spPr/>
      <dgm:t>
        <a:bodyPr/>
        <a:lstStyle/>
        <a:p>
          <a:endParaRPr lang="cs-CZ"/>
        </a:p>
      </dgm:t>
    </dgm:pt>
    <dgm:pt modelId="{5B00DB7B-A5F6-4D96-AD73-8B53A7E5CC67}" type="sibTrans" cxnId="{53896F65-47B4-4C48-A3D1-40B02DE14750}">
      <dgm:prSet/>
      <dgm:spPr/>
      <dgm:t>
        <a:bodyPr/>
        <a:lstStyle/>
        <a:p>
          <a:endParaRPr lang="cs-CZ"/>
        </a:p>
      </dgm:t>
    </dgm:pt>
    <dgm:pt modelId="{CDE37512-9FDF-4380-B800-B899E5137647}">
      <dgm:prSet phldrT="[Text]"/>
      <dgm:spPr/>
      <dgm:t>
        <a:bodyPr/>
        <a:lstStyle/>
        <a:p>
          <a:r>
            <a:rPr lang="cs-CZ" dirty="0"/>
            <a:t>Sterilizace, kastrace</a:t>
          </a:r>
        </a:p>
      </dgm:t>
    </dgm:pt>
    <dgm:pt modelId="{F3BA6263-CC1B-465A-9BEE-CDB181C80FC3}" type="parTrans" cxnId="{8A47D7DE-D556-423F-8A35-DB9CFE15F20D}">
      <dgm:prSet/>
      <dgm:spPr/>
      <dgm:t>
        <a:bodyPr/>
        <a:lstStyle/>
        <a:p>
          <a:endParaRPr lang="cs-CZ"/>
        </a:p>
      </dgm:t>
    </dgm:pt>
    <dgm:pt modelId="{5497FB29-BAEC-49DB-B471-D7774562004C}" type="sibTrans" cxnId="{8A47D7DE-D556-423F-8A35-DB9CFE15F20D}">
      <dgm:prSet/>
      <dgm:spPr/>
      <dgm:t>
        <a:bodyPr/>
        <a:lstStyle/>
        <a:p>
          <a:endParaRPr lang="cs-CZ"/>
        </a:p>
      </dgm:t>
    </dgm:pt>
    <dgm:pt modelId="{5BB487F8-0E01-4ADD-B5FD-17F612E0DA73}">
      <dgm:prSet phldrT="[Text]"/>
      <dgm:spPr/>
      <dgm:t>
        <a:bodyPr/>
        <a:lstStyle/>
        <a:p>
          <a:r>
            <a:rPr lang="cs-CZ" dirty="0"/>
            <a:t>Odběry krve a její složek</a:t>
          </a:r>
        </a:p>
      </dgm:t>
    </dgm:pt>
    <dgm:pt modelId="{B37815A2-A2B0-4542-B87F-0F43CD269D87}" type="parTrans" cxnId="{C4560EFE-3D99-48BE-A175-A203FCAA38D6}">
      <dgm:prSet/>
      <dgm:spPr/>
      <dgm:t>
        <a:bodyPr/>
        <a:lstStyle/>
        <a:p>
          <a:endParaRPr lang="cs-CZ"/>
        </a:p>
      </dgm:t>
    </dgm:pt>
    <dgm:pt modelId="{96C5213E-71F3-46EF-B31B-BC0DD4A363E7}" type="sibTrans" cxnId="{C4560EFE-3D99-48BE-A175-A203FCAA38D6}">
      <dgm:prSet/>
      <dgm:spPr/>
      <dgm:t>
        <a:bodyPr/>
        <a:lstStyle/>
        <a:p>
          <a:endParaRPr lang="cs-CZ"/>
        </a:p>
      </dgm:t>
    </dgm:pt>
    <dgm:pt modelId="{DF9549BF-69EF-4ED3-B47B-A580C77540D8}">
      <dgm:prSet phldrT="[Text]"/>
      <dgm:spPr/>
      <dgm:t>
        <a:bodyPr/>
        <a:lstStyle/>
        <a:p>
          <a:r>
            <a:rPr lang="cs-CZ" dirty="0"/>
            <a:t>Ověřování nových postupů</a:t>
          </a:r>
        </a:p>
      </dgm:t>
    </dgm:pt>
    <dgm:pt modelId="{250E705B-E662-4A44-B4FD-956B1BA5B864}" type="parTrans" cxnId="{F13412CC-30EE-4ABF-9053-9E913DC7BF76}">
      <dgm:prSet/>
      <dgm:spPr/>
      <dgm:t>
        <a:bodyPr/>
        <a:lstStyle/>
        <a:p>
          <a:endParaRPr lang="cs-CZ"/>
        </a:p>
      </dgm:t>
    </dgm:pt>
    <dgm:pt modelId="{75F45934-D415-4D87-9029-818080061CFA}" type="sibTrans" cxnId="{F13412CC-30EE-4ABF-9053-9E913DC7BF76}">
      <dgm:prSet/>
      <dgm:spPr/>
      <dgm:t>
        <a:bodyPr/>
        <a:lstStyle/>
        <a:p>
          <a:endParaRPr lang="cs-CZ"/>
        </a:p>
      </dgm:t>
    </dgm:pt>
    <dgm:pt modelId="{D5F969CA-F976-493F-96DF-4FA6A5A10940}">
      <dgm:prSet phldrT="[Text]"/>
      <dgm:spPr/>
      <dgm:t>
        <a:bodyPr/>
        <a:lstStyle/>
        <a:p>
          <a:r>
            <a:rPr lang="cs-CZ" dirty="0"/>
            <a:t>Preventivní, diagnostické a léčebné péče</a:t>
          </a:r>
        </a:p>
      </dgm:t>
    </dgm:pt>
    <dgm:pt modelId="{CFC6AF33-5B0D-4A55-A4DF-DFA96CE3BA4E}" type="parTrans" cxnId="{A8768713-9343-4841-B991-E9C494914816}">
      <dgm:prSet/>
      <dgm:spPr/>
      <dgm:t>
        <a:bodyPr/>
        <a:lstStyle/>
        <a:p>
          <a:endParaRPr lang="cs-CZ"/>
        </a:p>
      </dgm:t>
    </dgm:pt>
    <dgm:pt modelId="{96E17B92-EFBD-4F7D-85F1-FC06016CA911}" type="sibTrans" cxnId="{A8768713-9343-4841-B991-E9C494914816}">
      <dgm:prSet/>
      <dgm:spPr/>
      <dgm:t>
        <a:bodyPr/>
        <a:lstStyle/>
        <a:p>
          <a:endParaRPr lang="cs-CZ"/>
        </a:p>
      </dgm:t>
    </dgm:pt>
    <dgm:pt modelId="{EB2DFFFB-7CDC-4715-A5FA-ECD49E0DCD2A}">
      <dgm:prSet phldrT="[Text]"/>
      <dgm:spPr/>
      <dgm:t>
        <a:bodyPr/>
        <a:lstStyle/>
        <a:p>
          <a:r>
            <a:rPr lang="cs-CZ" dirty="0"/>
            <a:t>Genetická vyšetření</a:t>
          </a:r>
        </a:p>
      </dgm:t>
    </dgm:pt>
    <dgm:pt modelId="{587E1D21-3E38-4513-B58C-FE480541FFA4}" type="parTrans" cxnId="{30E7C0DF-ADA7-40A4-95B1-68E0A8EA308A}">
      <dgm:prSet/>
      <dgm:spPr/>
      <dgm:t>
        <a:bodyPr/>
        <a:lstStyle/>
        <a:p>
          <a:endParaRPr lang="cs-CZ"/>
        </a:p>
      </dgm:t>
    </dgm:pt>
    <dgm:pt modelId="{91B4CCC1-82DD-415B-96F3-3A6D7103E7E3}" type="sibTrans" cxnId="{30E7C0DF-ADA7-40A4-95B1-68E0A8EA308A}">
      <dgm:prSet/>
      <dgm:spPr/>
      <dgm:t>
        <a:bodyPr/>
        <a:lstStyle/>
        <a:p>
          <a:endParaRPr lang="cs-CZ"/>
        </a:p>
      </dgm:t>
    </dgm:pt>
    <dgm:pt modelId="{18059F0D-C951-4E56-90B2-D8F659989CEA}">
      <dgm:prSet phldrT="[Text]"/>
      <dgm:spPr/>
      <dgm:t>
        <a:bodyPr/>
        <a:lstStyle/>
        <a:p>
          <a:r>
            <a:rPr lang="cs-CZ" dirty="0"/>
            <a:t>Posudková péče</a:t>
          </a:r>
        </a:p>
      </dgm:t>
    </dgm:pt>
    <dgm:pt modelId="{EDE27CF4-6987-4D80-BF9E-B61BFFFB8D6E}" type="parTrans" cxnId="{A020F3A8-9797-422A-B5D7-6F2FABC1B7E3}">
      <dgm:prSet/>
      <dgm:spPr/>
      <dgm:t>
        <a:bodyPr/>
        <a:lstStyle/>
        <a:p>
          <a:endParaRPr lang="cs-CZ"/>
        </a:p>
      </dgm:t>
    </dgm:pt>
    <dgm:pt modelId="{A1E9029E-1B10-483A-974C-CB49544E0AF6}" type="sibTrans" cxnId="{A020F3A8-9797-422A-B5D7-6F2FABC1B7E3}">
      <dgm:prSet/>
      <dgm:spPr/>
      <dgm:t>
        <a:bodyPr/>
        <a:lstStyle/>
        <a:p>
          <a:endParaRPr lang="cs-CZ"/>
        </a:p>
      </dgm:t>
    </dgm:pt>
    <dgm:pt modelId="{F9EC4C10-409A-4E43-9906-30AE341802A5}">
      <dgm:prSet phldrT="[Text]"/>
      <dgm:spPr/>
      <dgm:t>
        <a:bodyPr/>
        <a:lstStyle/>
        <a:p>
          <a:r>
            <a:rPr lang="cs-CZ" dirty="0"/>
            <a:t>Lékařské posudky</a:t>
          </a:r>
        </a:p>
      </dgm:t>
    </dgm:pt>
    <dgm:pt modelId="{93A3DD6A-DACA-4192-8D84-9F111850FE26}" type="parTrans" cxnId="{A335EC2A-A315-4C5E-9D11-467BF5F23FFF}">
      <dgm:prSet/>
      <dgm:spPr/>
      <dgm:t>
        <a:bodyPr/>
        <a:lstStyle/>
        <a:p>
          <a:endParaRPr lang="cs-CZ"/>
        </a:p>
      </dgm:t>
    </dgm:pt>
    <dgm:pt modelId="{015BA14D-A0CE-4761-9B1C-505B52962C6A}" type="sibTrans" cxnId="{A335EC2A-A315-4C5E-9D11-467BF5F23FFF}">
      <dgm:prSet/>
      <dgm:spPr/>
      <dgm:t>
        <a:bodyPr/>
        <a:lstStyle/>
        <a:p>
          <a:endParaRPr lang="cs-CZ"/>
        </a:p>
      </dgm:t>
    </dgm:pt>
    <dgm:pt modelId="{0BD16DB7-6C6B-43CD-AFE5-836DF8685408}">
      <dgm:prSet phldrT="[Text]"/>
      <dgm:spPr/>
      <dgm:t>
        <a:bodyPr/>
        <a:lstStyle/>
        <a:p>
          <a:r>
            <a:rPr lang="cs-CZ" dirty="0"/>
            <a:t>Pracovně-lékařské služby</a:t>
          </a:r>
        </a:p>
      </dgm:t>
    </dgm:pt>
    <dgm:pt modelId="{A38AFD0F-8886-46A8-8147-21C81DE2F053}" type="parTrans" cxnId="{054CE6DD-379C-478B-95B3-D2CAEB98C371}">
      <dgm:prSet/>
      <dgm:spPr/>
      <dgm:t>
        <a:bodyPr/>
        <a:lstStyle/>
        <a:p>
          <a:endParaRPr lang="cs-CZ"/>
        </a:p>
      </dgm:t>
    </dgm:pt>
    <dgm:pt modelId="{B28B7722-2E19-4897-9B23-7105C02579F2}" type="sibTrans" cxnId="{054CE6DD-379C-478B-95B3-D2CAEB98C371}">
      <dgm:prSet/>
      <dgm:spPr/>
      <dgm:t>
        <a:bodyPr/>
        <a:lstStyle/>
        <a:p>
          <a:endParaRPr lang="cs-CZ"/>
        </a:p>
      </dgm:t>
    </dgm:pt>
    <dgm:pt modelId="{26B84AA7-7A3B-4339-AEFA-97752B5C9297}">
      <dgm:prSet phldrT="[Text]"/>
      <dgm:spPr/>
      <dgm:t>
        <a:bodyPr/>
        <a:lstStyle/>
        <a:p>
          <a:r>
            <a:rPr lang="cs-CZ" dirty="0"/>
            <a:t>Nemoci z povolání</a:t>
          </a:r>
        </a:p>
      </dgm:t>
    </dgm:pt>
    <dgm:pt modelId="{C68E5A3A-F0FF-47CB-9723-C5CBEAE6F0E6}" type="parTrans" cxnId="{8A104AAD-CACB-4FEB-891C-D51AE5B5669F}">
      <dgm:prSet/>
      <dgm:spPr/>
      <dgm:t>
        <a:bodyPr/>
        <a:lstStyle/>
        <a:p>
          <a:endParaRPr lang="cs-CZ"/>
        </a:p>
      </dgm:t>
    </dgm:pt>
    <dgm:pt modelId="{A78E42EF-0811-41DA-915A-D9A5AB33E6A3}" type="sibTrans" cxnId="{8A104AAD-CACB-4FEB-891C-D51AE5B5669F}">
      <dgm:prSet/>
      <dgm:spPr/>
      <dgm:t>
        <a:bodyPr/>
        <a:lstStyle/>
        <a:p>
          <a:endParaRPr lang="cs-CZ"/>
        </a:p>
      </dgm:t>
    </dgm:pt>
    <dgm:pt modelId="{3DAAD6DC-FB72-4AC6-A996-C7F9E168BD21}">
      <dgm:prSet phldrT="[Text]"/>
      <dgm:spPr/>
      <dgm:t>
        <a:bodyPr/>
        <a:lstStyle/>
        <a:p>
          <a:r>
            <a:rPr lang="cs-CZ" dirty="0"/>
            <a:t>Další</a:t>
          </a:r>
        </a:p>
      </dgm:t>
    </dgm:pt>
    <dgm:pt modelId="{28A2DB9F-AA3E-42A5-89C3-5E2239D0B091}" type="parTrans" cxnId="{B4B809AD-C9D7-432C-8871-8666F2EA8561}">
      <dgm:prSet/>
      <dgm:spPr/>
      <dgm:t>
        <a:bodyPr/>
        <a:lstStyle/>
        <a:p>
          <a:endParaRPr lang="cs-CZ"/>
        </a:p>
      </dgm:t>
    </dgm:pt>
    <dgm:pt modelId="{CC55EC5A-C4DE-460B-B700-193AC5C8CF5C}" type="sibTrans" cxnId="{B4B809AD-C9D7-432C-8871-8666F2EA8561}">
      <dgm:prSet/>
      <dgm:spPr/>
      <dgm:t>
        <a:bodyPr/>
        <a:lstStyle/>
        <a:p>
          <a:endParaRPr lang="cs-CZ"/>
        </a:p>
      </dgm:t>
    </dgm:pt>
    <dgm:pt modelId="{AB04CF82-3089-46E2-BCB4-CBEA40E2B6D3}">
      <dgm:prSet/>
      <dgm:spPr>
        <a:ln>
          <a:solidFill>
            <a:schemeClr val="accent1">
              <a:alpha val="90000"/>
            </a:schemeClr>
          </a:solidFill>
        </a:ln>
      </dgm:spPr>
      <dgm:t>
        <a:bodyPr/>
        <a:lstStyle/>
        <a:p>
          <a:r>
            <a:rPr lang="cs-CZ" dirty="0"/>
            <a:t>Lékařské ozáření</a:t>
          </a:r>
        </a:p>
      </dgm:t>
    </dgm:pt>
    <dgm:pt modelId="{16466411-D0C1-4B52-B9CB-D82A7AB8B154}" type="parTrans" cxnId="{B3376AD9-03A1-4D14-AD05-C0DAB4A12196}">
      <dgm:prSet/>
      <dgm:spPr/>
      <dgm:t>
        <a:bodyPr/>
        <a:lstStyle/>
        <a:p>
          <a:endParaRPr lang="cs-CZ"/>
        </a:p>
      </dgm:t>
    </dgm:pt>
    <dgm:pt modelId="{C83A07F1-DC50-4537-BC33-E232E4494CB5}" type="sibTrans" cxnId="{B3376AD9-03A1-4D14-AD05-C0DAB4A12196}">
      <dgm:prSet/>
      <dgm:spPr/>
      <dgm:t>
        <a:bodyPr/>
        <a:lstStyle/>
        <a:p>
          <a:endParaRPr lang="cs-CZ"/>
        </a:p>
      </dgm:t>
    </dgm:pt>
    <dgm:pt modelId="{61B97FCC-B6B7-4425-AA38-9E96B29ADE04}">
      <dgm:prSet/>
      <dgm:spPr>
        <a:ln>
          <a:solidFill>
            <a:schemeClr val="accent1">
              <a:alpha val="90000"/>
            </a:schemeClr>
          </a:solidFill>
        </a:ln>
      </dgm:spPr>
      <dgm:t>
        <a:bodyPr/>
        <a:lstStyle/>
        <a:p>
          <a:r>
            <a:rPr lang="cs-CZ" dirty="0"/>
            <a:t>Klinické audity</a:t>
          </a:r>
        </a:p>
      </dgm:t>
    </dgm:pt>
    <dgm:pt modelId="{9D587815-B049-4E83-8016-CB3D3F8417CD}" type="parTrans" cxnId="{541A85C3-A5FF-45AE-8C83-F888CD6F52A1}">
      <dgm:prSet/>
      <dgm:spPr/>
      <dgm:t>
        <a:bodyPr/>
        <a:lstStyle/>
        <a:p>
          <a:endParaRPr lang="cs-CZ"/>
        </a:p>
      </dgm:t>
    </dgm:pt>
    <dgm:pt modelId="{A21A5BCA-CF57-4B03-BB69-BBB531FCF171}" type="sibTrans" cxnId="{541A85C3-A5FF-45AE-8C83-F888CD6F52A1}">
      <dgm:prSet/>
      <dgm:spPr/>
      <dgm:t>
        <a:bodyPr/>
        <a:lstStyle/>
        <a:p>
          <a:endParaRPr lang="cs-CZ"/>
        </a:p>
      </dgm:t>
    </dgm:pt>
    <dgm:pt modelId="{322728BF-81DB-4E4C-B2BD-EEA7B37A1558}">
      <dgm:prSet/>
      <dgm:spPr>
        <a:ln>
          <a:solidFill>
            <a:schemeClr val="accent1">
              <a:alpha val="90000"/>
            </a:schemeClr>
          </a:solidFill>
        </a:ln>
      </dgm:spPr>
      <dgm:t>
        <a:bodyPr/>
        <a:lstStyle/>
        <a:p>
          <a:r>
            <a:rPr lang="cs-CZ" dirty="0"/>
            <a:t>Ochranné léčení</a:t>
          </a:r>
        </a:p>
      </dgm:t>
    </dgm:pt>
    <dgm:pt modelId="{94C2CFF9-17CD-4E68-ADB1-155DCC342C70}" type="parTrans" cxnId="{B302EE60-98E6-4E09-A3AB-0CA7D09C7364}">
      <dgm:prSet/>
      <dgm:spPr/>
      <dgm:t>
        <a:bodyPr/>
        <a:lstStyle/>
        <a:p>
          <a:endParaRPr lang="cs-CZ"/>
        </a:p>
      </dgm:t>
    </dgm:pt>
    <dgm:pt modelId="{2F75DC03-21BD-4FCC-8DC2-1D493D297DAA}" type="sibTrans" cxnId="{B302EE60-98E6-4E09-A3AB-0CA7D09C7364}">
      <dgm:prSet/>
      <dgm:spPr/>
      <dgm:t>
        <a:bodyPr/>
        <a:lstStyle/>
        <a:p>
          <a:endParaRPr lang="cs-CZ"/>
        </a:p>
      </dgm:t>
    </dgm:pt>
    <dgm:pt modelId="{5FF4A13B-0C28-4755-AAA1-1BAA23CF2810}" type="pres">
      <dgm:prSet presAssocID="{202A9222-EF45-468B-984B-B0F9CCC39CCF}" presName="Name0" presStyleCnt="0">
        <dgm:presLayoutVars>
          <dgm:dir/>
          <dgm:animLvl val="lvl"/>
          <dgm:resizeHandles val="exact"/>
        </dgm:presLayoutVars>
      </dgm:prSet>
      <dgm:spPr/>
    </dgm:pt>
    <dgm:pt modelId="{572A2E51-2B1B-48FE-B659-C667B0845A7C}" type="pres">
      <dgm:prSet presAssocID="{25E31FFE-CC18-46A3-846B-F0CBAF68A82C}" presName="composite" presStyleCnt="0"/>
      <dgm:spPr/>
    </dgm:pt>
    <dgm:pt modelId="{44A7D41A-21D3-43C3-B3E2-42D8C4326A97}" type="pres">
      <dgm:prSet presAssocID="{25E31FFE-CC18-46A3-846B-F0CBAF68A82C}" presName="parTx" presStyleLbl="alignNode1" presStyleIdx="0" presStyleCnt="4">
        <dgm:presLayoutVars>
          <dgm:chMax val="0"/>
          <dgm:chPref val="0"/>
          <dgm:bulletEnabled val="1"/>
        </dgm:presLayoutVars>
      </dgm:prSet>
      <dgm:spPr/>
    </dgm:pt>
    <dgm:pt modelId="{826B326A-E7C5-4D2C-8EE3-73090E3FF23B}" type="pres">
      <dgm:prSet presAssocID="{25E31FFE-CC18-46A3-846B-F0CBAF68A82C}" presName="desTx" presStyleLbl="alignAccFollowNode1" presStyleIdx="0" presStyleCnt="4">
        <dgm:presLayoutVars>
          <dgm:bulletEnabled val="1"/>
        </dgm:presLayoutVars>
      </dgm:prSet>
      <dgm:spPr/>
    </dgm:pt>
    <dgm:pt modelId="{78902A97-96A4-4E2F-9D48-00868F7C4CD5}" type="pres">
      <dgm:prSet presAssocID="{A55D26FA-A246-4E79-9B0F-033BF4829928}" presName="space" presStyleCnt="0"/>
      <dgm:spPr/>
    </dgm:pt>
    <dgm:pt modelId="{214DF461-D6B6-4FB3-8A80-483293455394}" type="pres">
      <dgm:prSet presAssocID="{DF9549BF-69EF-4ED3-B47B-A580C77540D8}" presName="composite" presStyleCnt="0"/>
      <dgm:spPr/>
    </dgm:pt>
    <dgm:pt modelId="{03C4D858-53E7-4DCD-B656-D65170664550}" type="pres">
      <dgm:prSet presAssocID="{DF9549BF-69EF-4ED3-B47B-A580C77540D8}" presName="parTx" presStyleLbl="alignNode1" presStyleIdx="1" presStyleCnt="4">
        <dgm:presLayoutVars>
          <dgm:chMax val="0"/>
          <dgm:chPref val="0"/>
          <dgm:bulletEnabled val="1"/>
        </dgm:presLayoutVars>
      </dgm:prSet>
      <dgm:spPr/>
    </dgm:pt>
    <dgm:pt modelId="{A03024B7-7ED3-48A0-9303-79BDAE292588}" type="pres">
      <dgm:prSet presAssocID="{DF9549BF-69EF-4ED3-B47B-A580C77540D8}" presName="desTx" presStyleLbl="alignAccFollowNode1" presStyleIdx="1" presStyleCnt="4">
        <dgm:presLayoutVars>
          <dgm:bulletEnabled val="1"/>
        </dgm:presLayoutVars>
      </dgm:prSet>
      <dgm:spPr/>
    </dgm:pt>
    <dgm:pt modelId="{26E1DEB1-F669-4D04-84F6-4CA948BD6209}" type="pres">
      <dgm:prSet presAssocID="{75F45934-D415-4D87-9029-818080061CFA}" presName="space" presStyleCnt="0"/>
      <dgm:spPr/>
    </dgm:pt>
    <dgm:pt modelId="{16D5258D-854E-4CDC-A182-E25B24ED6494}" type="pres">
      <dgm:prSet presAssocID="{18059F0D-C951-4E56-90B2-D8F659989CEA}" presName="composite" presStyleCnt="0"/>
      <dgm:spPr/>
    </dgm:pt>
    <dgm:pt modelId="{5C1273FB-E55E-4D2F-9F4F-6F1D9019F27B}" type="pres">
      <dgm:prSet presAssocID="{18059F0D-C951-4E56-90B2-D8F659989CEA}" presName="parTx" presStyleLbl="alignNode1" presStyleIdx="2" presStyleCnt="4" custLinFactNeighborX="103" custLinFactNeighborY="-1764">
        <dgm:presLayoutVars>
          <dgm:chMax val="0"/>
          <dgm:chPref val="0"/>
          <dgm:bulletEnabled val="1"/>
        </dgm:presLayoutVars>
      </dgm:prSet>
      <dgm:spPr/>
    </dgm:pt>
    <dgm:pt modelId="{15DABB01-F6CA-4CCE-B87B-7BCCFC4E4F64}" type="pres">
      <dgm:prSet presAssocID="{18059F0D-C951-4E56-90B2-D8F659989CEA}" presName="desTx" presStyleLbl="alignAccFollowNode1" presStyleIdx="2" presStyleCnt="4">
        <dgm:presLayoutVars>
          <dgm:bulletEnabled val="1"/>
        </dgm:presLayoutVars>
      </dgm:prSet>
      <dgm:spPr/>
    </dgm:pt>
    <dgm:pt modelId="{887C6E7F-B78F-4DFB-B277-05B66FBD1411}" type="pres">
      <dgm:prSet presAssocID="{A1E9029E-1B10-483A-974C-CB49544E0AF6}" presName="space" presStyleCnt="0"/>
      <dgm:spPr/>
    </dgm:pt>
    <dgm:pt modelId="{FDE721BA-124C-40BC-B30E-2A5D3DC4194C}" type="pres">
      <dgm:prSet presAssocID="{3DAAD6DC-FB72-4AC6-A996-C7F9E168BD21}" presName="composite" presStyleCnt="0"/>
      <dgm:spPr/>
    </dgm:pt>
    <dgm:pt modelId="{90F8B05F-A5AD-48A8-85F5-EAE44BD012C5}" type="pres">
      <dgm:prSet presAssocID="{3DAAD6DC-FB72-4AC6-A996-C7F9E168BD21}" presName="parTx" presStyleLbl="alignNode1" presStyleIdx="3" presStyleCnt="4">
        <dgm:presLayoutVars>
          <dgm:chMax val="0"/>
          <dgm:chPref val="0"/>
          <dgm:bulletEnabled val="1"/>
        </dgm:presLayoutVars>
      </dgm:prSet>
      <dgm:spPr/>
    </dgm:pt>
    <dgm:pt modelId="{A72486EB-AC73-460E-A97C-7043AF31E543}" type="pres">
      <dgm:prSet presAssocID="{3DAAD6DC-FB72-4AC6-A996-C7F9E168BD21}" presName="desTx" presStyleLbl="alignAccFollowNode1" presStyleIdx="3" presStyleCnt="4">
        <dgm:presLayoutVars>
          <dgm:bulletEnabled val="1"/>
        </dgm:presLayoutVars>
      </dgm:prSet>
      <dgm:spPr/>
    </dgm:pt>
  </dgm:ptLst>
  <dgm:cxnLst>
    <dgm:cxn modelId="{30E7C0DF-ADA7-40A4-95B1-68E0A8EA308A}" srcId="{25E31FFE-CC18-46A3-846B-F0CBAF68A82C}" destId="{EB2DFFFB-7CDC-4715-A5FA-ECD49E0DCD2A}" srcOrd="3" destOrd="0" parTransId="{587E1D21-3E38-4513-B58C-FE480541FFA4}" sibTransId="{91B4CCC1-82DD-415B-96F3-3A6D7103E7E3}"/>
    <dgm:cxn modelId="{A8768713-9343-4841-B991-E9C494914816}" srcId="{DF9549BF-69EF-4ED3-B47B-A580C77540D8}" destId="{D5F969CA-F976-493F-96DF-4FA6A5A10940}" srcOrd="0" destOrd="0" parTransId="{CFC6AF33-5B0D-4A55-A4DF-DFA96CE3BA4E}" sibTransId="{96E17B92-EFBD-4F7D-85F1-FC06016CA911}"/>
    <dgm:cxn modelId="{E1997A2B-49AA-429E-BFDD-F6954A5A2B6A}" type="presOf" srcId="{25E31FFE-CC18-46A3-846B-F0CBAF68A82C}" destId="{44A7D41A-21D3-43C3-B3E2-42D8C4326A97}" srcOrd="0" destOrd="0" presId="urn:microsoft.com/office/officeart/2005/8/layout/hList1"/>
    <dgm:cxn modelId="{7E2FE711-047B-49C4-B9D6-F04A328CB16C}" type="presOf" srcId="{3DAAD6DC-FB72-4AC6-A996-C7F9E168BD21}" destId="{90F8B05F-A5AD-48A8-85F5-EAE44BD012C5}" srcOrd="0" destOrd="0" presId="urn:microsoft.com/office/officeart/2005/8/layout/hList1"/>
    <dgm:cxn modelId="{B4B809AD-C9D7-432C-8871-8666F2EA8561}" srcId="{202A9222-EF45-468B-984B-B0F9CCC39CCF}" destId="{3DAAD6DC-FB72-4AC6-A996-C7F9E168BD21}" srcOrd="3" destOrd="0" parTransId="{28A2DB9F-AA3E-42A5-89C3-5E2239D0B091}" sibTransId="{CC55EC5A-C4DE-460B-B700-193AC5C8CF5C}"/>
    <dgm:cxn modelId="{597DB9BC-67C5-4096-ACAD-0B6BC28AAD29}" type="presOf" srcId="{322728BF-81DB-4E4C-B2BD-EEA7B37A1558}" destId="{A72486EB-AC73-460E-A97C-7043AF31E543}" srcOrd="0" destOrd="2" presId="urn:microsoft.com/office/officeart/2005/8/layout/hList1"/>
    <dgm:cxn modelId="{53896F65-47B4-4C48-A3D1-40B02DE14750}" srcId="{25E31FFE-CC18-46A3-846B-F0CBAF68A82C}" destId="{2A0A33AF-722F-428D-BD97-FEDEF49AF3B4}" srcOrd="0" destOrd="0" parTransId="{12F4504A-55E8-44C9-B656-309E071A640B}" sibTransId="{5B00DB7B-A5F6-4D96-AD73-8B53A7E5CC67}"/>
    <dgm:cxn modelId="{4E81607B-710E-4382-B877-9A8338C4C5E9}" type="presOf" srcId="{0BD16DB7-6C6B-43CD-AFE5-836DF8685408}" destId="{15DABB01-F6CA-4CCE-B87B-7BCCFC4E4F64}" srcOrd="0" destOrd="1" presId="urn:microsoft.com/office/officeart/2005/8/layout/hList1"/>
    <dgm:cxn modelId="{23223B00-98C3-43C8-AC5D-72BE46BF01C9}" type="presOf" srcId="{D5F969CA-F976-493F-96DF-4FA6A5A10940}" destId="{A03024B7-7ED3-48A0-9303-79BDAE292588}" srcOrd="0" destOrd="0" presId="urn:microsoft.com/office/officeart/2005/8/layout/hList1"/>
    <dgm:cxn modelId="{541A85C3-A5FF-45AE-8C83-F888CD6F52A1}" srcId="{3DAAD6DC-FB72-4AC6-A996-C7F9E168BD21}" destId="{61B97FCC-B6B7-4425-AA38-9E96B29ADE04}" srcOrd="1" destOrd="0" parTransId="{9D587815-B049-4E83-8016-CB3D3F8417CD}" sibTransId="{A21A5BCA-CF57-4B03-BB69-BBB531FCF171}"/>
    <dgm:cxn modelId="{04A28C0C-A73C-4EAE-ABFB-6F1C127BCE18}" srcId="{202A9222-EF45-468B-984B-B0F9CCC39CCF}" destId="{25E31FFE-CC18-46A3-846B-F0CBAF68A82C}" srcOrd="0" destOrd="0" parTransId="{932AFBD4-78C7-4891-AA6D-7D1A924E9328}" sibTransId="{A55D26FA-A246-4E79-9B0F-033BF4829928}"/>
    <dgm:cxn modelId="{A020F3A8-9797-422A-B5D7-6F2FABC1B7E3}" srcId="{202A9222-EF45-468B-984B-B0F9CCC39CCF}" destId="{18059F0D-C951-4E56-90B2-D8F659989CEA}" srcOrd="2" destOrd="0" parTransId="{EDE27CF4-6987-4D80-BF9E-B61BFFFB8D6E}" sibTransId="{A1E9029E-1B10-483A-974C-CB49544E0AF6}"/>
    <dgm:cxn modelId="{271D6352-7D4C-4180-8134-F43F2978F356}" type="presOf" srcId="{61B97FCC-B6B7-4425-AA38-9E96B29ADE04}" destId="{A72486EB-AC73-460E-A97C-7043AF31E543}" srcOrd="0" destOrd="1" presId="urn:microsoft.com/office/officeart/2005/8/layout/hList1"/>
    <dgm:cxn modelId="{8A47D7DE-D556-423F-8A35-DB9CFE15F20D}" srcId="{25E31FFE-CC18-46A3-846B-F0CBAF68A82C}" destId="{CDE37512-9FDF-4380-B800-B899E5137647}" srcOrd="1" destOrd="0" parTransId="{F3BA6263-CC1B-465A-9BEE-CDB181C80FC3}" sibTransId="{5497FB29-BAEC-49DB-B471-D7774562004C}"/>
    <dgm:cxn modelId="{054CE6DD-379C-478B-95B3-D2CAEB98C371}" srcId="{18059F0D-C951-4E56-90B2-D8F659989CEA}" destId="{0BD16DB7-6C6B-43CD-AFE5-836DF8685408}" srcOrd="1" destOrd="0" parTransId="{A38AFD0F-8886-46A8-8147-21C81DE2F053}" sibTransId="{B28B7722-2E19-4897-9B23-7105C02579F2}"/>
    <dgm:cxn modelId="{92FDE200-547C-4200-BA59-2E470AF6F57D}" type="presOf" srcId="{CDE37512-9FDF-4380-B800-B899E5137647}" destId="{826B326A-E7C5-4D2C-8EE3-73090E3FF23B}" srcOrd="0" destOrd="1" presId="urn:microsoft.com/office/officeart/2005/8/layout/hList1"/>
    <dgm:cxn modelId="{A335EC2A-A315-4C5E-9D11-467BF5F23FFF}" srcId="{18059F0D-C951-4E56-90B2-D8F659989CEA}" destId="{F9EC4C10-409A-4E43-9906-30AE341802A5}" srcOrd="0" destOrd="0" parTransId="{93A3DD6A-DACA-4192-8D84-9F111850FE26}" sibTransId="{015BA14D-A0CE-4761-9B1C-505B52962C6A}"/>
    <dgm:cxn modelId="{AFE3E514-BD72-4060-8CEA-82AF526A95D8}" type="presOf" srcId="{DF9549BF-69EF-4ED3-B47B-A580C77540D8}" destId="{03C4D858-53E7-4DCD-B656-D65170664550}" srcOrd="0" destOrd="0" presId="urn:microsoft.com/office/officeart/2005/8/layout/hList1"/>
    <dgm:cxn modelId="{8DF47036-8F80-4A4F-9EFE-9FAF48D03E2B}" type="presOf" srcId="{202A9222-EF45-468B-984B-B0F9CCC39CCF}" destId="{5FF4A13B-0C28-4755-AAA1-1BAA23CF2810}" srcOrd="0" destOrd="0" presId="urn:microsoft.com/office/officeart/2005/8/layout/hList1"/>
    <dgm:cxn modelId="{8A104AAD-CACB-4FEB-891C-D51AE5B5669F}" srcId="{18059F0D-C951-4E56-90B2-D8F659989CEA}" destId="{26B84AA7-7A3B-4339-AEFA-97752B5C9297}" srcOrd="2" destOrd="0" parTransId="{C68E5A3A-F0FF-47CB-9723-C5CBEAE6F0E6}" sibTransId="{A78E42EF-0811-41DA-915A-D9A5AB33E6A3}"/>
    <dgm:cxn modelId="{F94853E7-6B77-4626-95BC-219F4480CD7C}" type="presOf" srcId="{18059F0D-C951-4E56-90B2-D8F659989CEA}" destId="{5C1273FB-E55E-4D2F-9F4F-6F1D9019F27B}" srcOrd="0" destOrd="0" presId="urn:microsoft.com/office/officeart/2005/8/layout/hList1"/>
    <dgm:cxn modelId="{3BF9FEB7-1EB6-4FB5-BDD5-9032089021FF}" type="presOf" srcId="{F9EC4C10-409A-4E43-9906-30AE341802A5}" destId="{15DABB01-F6CA-4CCE-B87B-7BCCFC4E4F64}" srcOrd="0" destOrd="0" presId="urn:microsoft.com/office/officeart/2005/8/layout/hList1"/>
    <dgm:cxn modelId="{06CC380F-B1B8-4C3C-A9CF-985A6FD056DB}" type="presOf" srcId="{AB04CF82-3089-46E2-BCB4-CBEA40E2B6D3}" destId="{A72486EB-AC73-460E-A97C-7043AF31E543}" srcOrd="0" destOrd="0" presId="urn:microsoft.com/office/officeart/2005/8/layout/hList1"/>
    <dgm:cxn modelId="{1F854EDB-4F37-4093-847B-5AAB5D9E5F9F}" type="presOf" srcId="{EB2DFFFB-7CDC-4715-A5FA-ECD49E0DCD2A}" destId="{826B326A-E7C5-4D2C-8EE3-73090E3FF23B}" srcOrd="0" destOrd="3" presId="urn:microsoft.com/office/officeart/2005/8/layout/hList1"/>
    <dgm:cxn modelId="{F13412CC-30EE-4ABF-9053-9E913DC7BF76}" srcId="{202A9222-EF45-468B-984B-B0F9CCC39CCF}" destId="{DF9549BF-69EF-4ED3-B47B-A580C77540D8}" srcOrd="1" destOrd="0" parTransId="{250E705B-E662-4A44-B4FD-956B1BA5B864}" sibTransId="{75F45934-D415-4D87-9029-818080061CFA}"/>
    <dgm:cxn modelId="{C4560EFE-3D99-48BE-A175-A203FCAA38D6}" srcId="{25E31FFE-CC18-46A3-846B-F0CBAF68A82C}" destId="{5BB487F8-0E01-4ADD-B5FD-17F612E0DA73}" srcOrd="2" destOrd="0" parTransId="{B37815A2-A2B0-4542-B87F-0F43CD269D87}" sibTransId="{96C5213E-71F3-46EF-B31B-BC0DD4A363E7}"/>
    <dgm:cxn modelId="{B3376AD9-03A1-4D14-AD05-C0DAB4A12196}" srcId="{3DAAD6DC-FB72-4AC6-A996-C7F9E168BD21}" destId="{AB04CF82-3089-46E2-BCB4-CBEA40E2B6D3}" srcOrd="0" destOrd="0" parTransId="{16466411-D0C1-4B52-B9CB-D82A7AB8B154}" sibTransId="{C83A07F1-DC50-4537-BC33-E232E4494CB5}"/>
    <dgm:cxn modelId="{B302EE60-98E6-4E09-A3AB-0CA7D09C7364}" srcId="{3DAAD6DC-FB72-4AC6-A996-C7F9E168BD21}" destId="{322728BF-81DB-4E4C-B2BD-EEA7B37A1558}" srcOrd="2" destOrd="0" parTransId="{94C2CFF9-17CD-4E68-ADB1-155DCC342C70}" sibTransId="{2F75DC03-21BD-4FCC-8DC2-1D493D297DAA}"/>
    <dgm:cxn modelId="{3EC73ACB-4F0A-4EBA-B653-6F50F60B8BE0}" type="presOf" srcId="{5BB487F8-0E01-4ADD-B5FD-17F612E0DA73}" destId="{826B326A-E7C5-4D2C-8EE3-73090E3FF23B}" srcOrd="0" destOrd="2" presId="urn:microsoft.com/office/officeart/2005/8/layout/hList1"/>
    <dgm:cxn modelId="{CBECC692-226F-43C0-938D-9DC189FD8640}" type="presOf" srcId="{2A0A33AF-722F-428D-BD97-FEDEF49AF3B4}" destId="{826B326A-E7C5-4D2C-8EE3-73090E3FF23B}" srcOrd="0" destOrd="0" presId="urn:microsoft.com/office/officeart/2005/8/layout/hList1"/>
    <dgm:cxn modelId="{BB1B1447-347E-4A67-A9E5-627DEA1BA929}" type="presOf" srcId="{26B84AA7-7A3B-4339-AEFA-97752B5C9297}" destId="{15DABB01-F6CA-4CCE-B87B-7BCCFC4E4F64}" srcOrd="0" destOrd="2" presId="urn:microsoft.com/office/officeart/2005/8/layout/hList1"/>
    <dgm:cxn modelId="{5387423C-FA04-4FE1-8B04-99D1CE745B75}" type="presParOf" srcId="{5FF4A13B-0C28-4755-AAA1-1BAA23CF2810}" destId="{572A2E51-2B1B-48FE-B659-C667B0845A7C}" srcOrd="0" destOrd="0" presId="urn:microsoft.com/office/officeart/2005/8/layout/hList1"/>
    <dgm:cxn modelId="{DD72D29D-9360-4244-8053-AE1C83C797F5}" type="presParOf" srcId="{572A2E51-2B1B-48FE-B659-C667B0845A7C}" destId="{44A7D41A-21D3-43C3-B3E2-42D8C4326A97}" srcOrd="0" destOrd="0" presId="urn:microsoft.com/office/officeart/2005/8/layout/hList1"/>
    <dgm:cxn modelId="{4732081D-82E7-45BE-BE5B-3BAF32505B30}" type="presParOf" srcId="{572A2E51-2B1B-48FE-B659-C667B0845A7C}" destId="{826B326A-E7C5-4D2C-8EE3-73090E3FF23B}" srcOrd="1" destOrd="0" presId="urn:microsoft.com/office/officeart/2005/8/layout/hList1"/>
    <dgm:cxn modelId="{2282B27F-ACD0-48BC-A3D1-1B19C2EBD326}" type="presParOf" srcId="{5FF4A13B-0C28-4755-AAA1-1BAA23CF2810}" destId="{78902A97-96A4-4E2F-9D48-00868F7C4CD5}" srcOrd="1" destOrd="0" presId="urn:microsoft.com/office/officeart/2005/8/layout/hList1"/>
    <dgm:cxn modelId="{EEBE2E1E-144F-44B2-B1D3-193BE72AD8CD}" type="presParOf" srcId="{5FF4A13B-0C28-4755-AAA1-1BAA23CF2810}" destId="{214DF461-D6B6-4FB3-8A80-483293455394}" srcOrd="2" destOrd="0" presId="urn:microsoft.com/office/officeart/2005/8/layout/hList1"/>
    <dgm:cxn modelId="{F9B1A718-EC84-4F02-81CC-CD0D4181D2CE}" type="presParOf" srcId="{214DF461-D6B6-4FB3-8A80-483293455394}" destId="{03C4D858-53E7-4DCD-B656-D65170664550}" srcOrd="0" destOrd="0" presId="urn:microsoft.com/office/officeart/2005/8/layout/hList1"/>
    <dgm:cxn modelId="{FBBD2F05-861D-4B39-A860-665B5447AC99}" type="presParOf" srcId="{214DF461-D6B6-4FB3-8A80-483293455394}" destId="{A03024B7-7ED3-48A0-9303-79BDAE292588}" srcOrd="1" destOrd="0" presId="urn:microsoft.com/office/officeart/2005/8/layout/hList1"/>
    <dgm:cxn modelId="{1ACA915E-F0E9-4EC9-810B-33AB9B429C63}" type="presParOf" srcId="{5FF4A13B-0C28-4755-AAA1-1BAA23CF2810}" destId="{26E1DEB1-F669-4D04-84F6-4CA948BD6209}" srcOrd="3" destOrd="0" presId="urn:microsoft.com/office/officeart/2005/8/layout/hList1"/>
    <dgm:cxn modelId="{3BA92A04-3F12-4288-94EF-C7273BF24693}" type="presParOf" srcId="{5FF4A13B-0C28-4755-AAA1-1BAA23CF2810}" destId="{16D5258D-854E-4CDC-A182-E25B24ED6494}" srcOrd="4" destOrd="0" presId="urn:microsoft.com/office/officeart/2005/8/layout/hList1"/>
    <dgm:cxn modelId="{D2B45B38-7F44-414E-A32B-4A98C9F554F7}" type="presParOf" srcId="{16D5258D-854E-4CDC-A182-E25B24ED6494}" destId="{5C1273FB-E55E-4D2F-9F4F-6F1D9019F27B}" srcOrd="0" destOrd="0" presId="urn:microsoft.com/office/officeart/2005/8/layout/hList1"/>
    <dgm:cxn modelId="{A5E6A86A-E739-4753-AF59-14F3FE12868E}" type="presParOf" srcId="{16D5258D-854E-4CDC-A182-E25B24ED6494}" destId="{15DABB01-F6CA-4CCE-B87B-7BCCFC4E4F64}" srcOrd="1" destOrd="0" presId="urn:microsoft.com/office/officeart/2005/8/layout/hList1"/>
    <dgm:cxn modelId="{72386510-FE8F-492A-87DC-9B4C659FBBF3}" type="presParOf" srcId="{5FF4A13B-0C28-4755-AAA1-1BAA23CF2810}" destId="{887C6E7F-B78F-4DFB-B277-05B66FBD1411}" srcOrd="5" destOrd="0" presId="urn:microsoft.com/office/officeart/2005/8/layout/hList1"/>
    <dgm:cxn modelId="{8B9B9529-3F1B-4A63-97E1-FF71D1AEC796}" type="presParOf" srcId="{5FF4A13B-0C28-4755-AAA1-1BAA23CF2810}" destId="{FDE721BA-124C-40BC-B30E-2A5D3DC4194C}" srcOrd="6" destOrd="0" presId="urn:microsoft.com/office/officeart/2005/8/layout/hList1"/>
    <dgm:cxn modelId="{7DA18673-A074-45FE-A2CC-E94AD309E761}" type="presParOf" srcId="{FDE721BA-124C-40BC-B30E-2A5D3DC4194C}" destId="{90F8B05F-A5AD-48A8-85F5-EAE44BD012C5}" srcOrd="0" destOrd="0" presId="urn:microsoft.com/office/officeart/2005/8/layout/hList1"/>
    <dgm:cxn modelId="{62FCA401-CDA3-4AB0-A883-5A21EC60C3D4}" type="presParOf" srcId="{FDE721BA-124C-40BC-B30E-2A5D3DC4194C}" destId="{A72486EB-AC73-460E-A97C-7043AF31E54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C2E1DA4-50AF-4EBB-82F5-CA1AD2BBE4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12034AA3-0376-4EC6-87E8-D6F1E7EF765A}">
      <dgm:prSet phldrT="[Text]"/>
      <dgm:spPr/>
      <dgm:t>
        <a:bodyPr/>
        <a:lstStyle/>
        <a:p>
          <a:r>
            <a:rPr lang="cs-CZ" dirty="0"/>
            <a:t>Neodkladná péče</a:t>
          </a:r>
        </a:p>
      </dgm:t>
    </dgm:pt>
    <dgm:pt modelId="{4BEC3535-39A2-4FF8-BBB3-2D188D422467}" type="parTrans" cxnId="{42BE8E25-6B9A-4650-BEDF-84B0D74F4FB1}">
      <dgm:prSet/>
      <dgm:spPr/>
      <dgm:t>
        <a:bodyPr/>
        <a:lstStyle/>
        <a:p>
          <a:endParaRPr lang="cs-CZ"/>
        </a:p>
      </dgm:t>
    </dgm:pt>
    <dgm:pt modelId="{6D849010-1614-4423-9031-F1C5B1A0FE85}" type="sibTrans" cxnId="{42BE8E25-6B9A-4650-BEDF-84B0D74F4FB1}">
      <dgm:prSet/>
      <dgm:spPr/>
      <dgm:t>
        <a:bodyPr/>
        <a:lstStyle/>
        <a:p>
          <a:endParaRPr lang="cs-CZ"/>
        </a:p>
      </dgm:t>
    </dgm:pt>
    <dgm:pt modelId="{5151403B-A2A0-41C0-8E1D-B04DCF368CA3}">
      <dgm:prSet phldrT="[Text]"/>
      <dgm:spPr/>
      <dgm:t>
        <a:bodyPr/>
        <a:lstStyle/>
        <a:p>
          <a:r>
            <a:rPr lang="cs-CZ" dirty="0"/>
            <a:t>zamezit nebo omezit vznik náhlých stavů, které bezprostředně ohrožují život</a:t>
          </a:r>
        </a:p>
      </dgm:t>
    </dgm:pt>
    <dgm:pt modelId="{B4BE7025-EA26-4BDD-A6D4-52A0B5A2B44A}" type="parTrans" cxnId="{E505C29F-20D1-4745-B7CA-3770EB4A7723}">
      <dgm:prSet/>
      <dgm:spPr/>
      <dgm:t>
        <a:bodyPr/>
        <a:lstStyle/>
        <a:p>
          <a:endParaRPr lang="cs-CZ"/>
        </a:p>
      </dgm:t>
    </dgm:pt>
    <dgm:pt modelId="{DACB6CC3-11EE-4757-9284-51C402E45099}" type="sibTrans" cxnId="{E505C29F-20D1-4745-B7CA-3770EB4A7723}">
      <dgm:prSet/>
      <dgm:spPr/>
      <dgm:t>
        <a:bodyPr/>
        <a:lstStyle/>
        <a:p>
          <a:endParaRPr lang="cs-CZ"/>
        </a:p>
      </dgm:t>
    </dgm:pt>
    <dgm:pt modelId="{E8869AA3-13BF-4542-B8FB-3A2482BBBA85}">
      <dgm:prSet phldrT="[Text]"/>
      <dgm:spPr/>
      <dgm:t>
        <a:bodyPr/>
        <a:lstStyle/>
        <a:p>
          <a:r>
            <a:rPr lang="cs-CZ" dirty="0"/>
            <a:t>způsobují náhlou nebo intenzivní bolest</a:t>
          </a:r>
        </a:p>
      </dgm:t>
    </dgm:pt>
    <dgm:pt modelId="{8F7BCCFF-65E5-45FF-BE3D-6669E6B230C6}" type="parTrans" cxnId="{205B9AEC-BDDF-4A58-9352-28485F0239A5}">
      <dgm:prSet/>
      <dgm:spPr/>
      <dgm:t>
        <a:bodyPr/>
        <a:lstStyle/>
        <a:p>
          <a:endParaRPr lang="cs-CZ"/>
        </a:p>
      </dgm:t>
    </dgm:pt>
    <dgm:pt modelId="{BE0B99B7-56AB-462A-A34A-4FC3B8B7D4C3}" type="sibTrans" cxnId="{205B9AEC-BDDF-4A58-9352-28485F0239A5}">
      <dgm:prSet/>
      <dgm:spPr/>
      <dgm:t>
        <a:bodyPr/>
        <a:lstStyle/>
        <a:p>
          <a:endParaRPr lang="cs-CZ"/>
        </a:p>
      </dgm:t>
    </dgm:pt>
    <dgm:pt modelId="{983E9418-076C-4104-9EA5-2BD01975E550}">
      <dgm:prSet phldrT="[Text]"/>
      <dgm:spPr/>
      <dgm:t>
        <a:bodyPr/>
        <a:lstStyle/>
        <a:p>
          <a:r>
            <a:rPr lang="cs-CZ" dirty="0"/>
            <a:t>Akutní péče,</a:t>
          </a:r>
        </a:p>
      </dgm:t>
    </dgm:pt>
    <dgm:pt modelId="{D4AE1A8D-0332-40EE-9230-0C2BEA04DFB8}" type="parTrans" cxnId="{C9539895-406E-4DDA-9D1D-F5FDD31F20A0}">
      <dgm:prSet/>
      <dgm:spPr/>
      <dgm:t>
        <a:bodyPr/>
        <a:lstStyle/>
        <a:p>
          <a:endParaRPr lang="cs-CZ"/>
        </a:p>
      </dgm:t>
    </dgm:pt>
    <dgm:pt modelId="{8B286F88-93CA-4F63-8F59-520C234DF824}" type="sibTrans" cxnId="{C9539895-406E-4DDA-9D1D-F5FDD31F20A0}">
      <dgm:prSet/>
      <dgm:spPr/>
      <dgm:t>
        <a:bodyPr/>
        <a:lstStyle/>
        <a:p>
          <a:endParaRPr lang="cs-CZ"/>
        </a:p>
      </dgm:t>
    </dgm:pt>
    <dgm:pt modelId="{08FE2BB0-D988-4AB4-A055-68323CBE1B86}">
      <dgm:prSet phldrT="[Text]"/>
      <dgm:spPr/>
      <dgm:t>
        <a:bodyPr/>
        <a:lstStyle/>
        <a:p>
          <a:r>
            <a:rPr lang="cs-CZ" dirty="0"/>
            <a:t>Odvrácení vážného zhoršení zdravotního stavu</a:t>
          </a:r>
        </a:p>
      </dgm:t>
    </dgm:pt>
    <dgm:pt modelId="{E9371477-A9B0-4EC0-A536-5C3BAA03FDAB}" type="parTrans" cxnId="{96A14704-AB09-478F-8654-779F3E0371BD}">
      <dgm:prSet/>
      <dgm:spPr/>
      <dgm:t>
        <a:bodyPr/>
        <a:lstStyle/>
        <a:p>
          <a:endParaRPr lang="cs-CZ"/>
        </a:p>
      </dgm:t>
    </dgm:pt>
    <dgm:pt modelId="{BDAEBED1-A306-4841-B05B-28834912E87B}" type="sibTrans" cxnId="{96A14704-AB09-478F-8654-779F3E0371BD}">
      <dgm:prSet/>
      <dgm:spPr/>
      <dgm:t>
        <a:bodyPr/>
        <a:lstStyle/>
        <a:p>
          <a:endParaRPr lang="cs-CZ"/>
        </a:p>
      </dgm:t>
    </dgm:pt>
    <dgm:pt modelId="{7CA08143-0733-430D-952B-14D237FBA694}">
      <dgm:prSet phldrT="[Text]"/>
      <dgm:spPr/>
      <dgm:t>
        <a:bodyPr/>
        <a:lstStyle/>
        <a:p>
          <a:r>
            <a:rPr lang="cs-CZ" dirty="0"/>
            <a:t>snížení rizika vážného zhoršení zdravotního stavu</a:t>
          </a:r>
        </a:p>
      </dgm:t>
    </dgm:pt>
    <dgm:pt modelId="{318B9719-FAEB-4F00-A848-2AAFB138E2C6}" type="parTrans" cxnId="{2138C4B5-AA0D-4738-8239-5B4FF2C270E1}">
      <dgm:prSet/>
      <dgm:spPr/>
      <dgm:t>
        <a:bodyPr/>
        <a:lstStyle/>
        <a:p>
          <a:endParaRPr lang="cs-CZ"/>
        </a:p>
      </dgm:t>
    </dgm:pt>
    <dgm:pt modelId="{0F66B436-39EA-4A9C-BF93-661C4EC81F5F}" type="sibTrans" cxnId="{2138C4B5-AA0D-4738-8239-5B4FF2C270E1}">
      <dgm:prSet/>
      <dgm:spPr/>
      <dgm:t>
        <a:bodyPr/>
        <a:lstStyle/>
        <a:p>
          <a:endParaRPr lang="cs-CZ"/>
        </a:p>
      </dgm:t>
    </dgm:pt>
    <dgm:pt modelId="{5FFE113E-C1BF-4E87-B2E0-A30C207A4AE9}">
      <dgm:prSet phldrT="[Text]"/>
      <dgm:spPr/>
      <dgm:t>
        <a:bodyPr/>
        <a:lstStyle/>
        <a:p>
          <a:r>
            <a:rPr lang="cs-CZ" dirty="0"/>
            <a:t>Nezbytná péče</a:t>
          </a:r>
        </a:p>
      </dgm:t>
    </dgm:pt>
    <dgm:pt modelId="{94BA5FFB-6CAC-4D1F-8637-34A20B792C66}" type="parTrans" cxnId="{84F1B465-7988-4829-A1EA-4230ECE36F66}">
      <dgm:prSet/>
      <dgm:spPr/>
      <dgm:t>
        <a:bodyPr/>
        <a:lstStyle/>
        <a:p>
          <a:endParaRPr lang="cs-CZ"/>
        </a:p>
      </dgm:t>
    </dgm:pt>
    <dgm:pt modelId="{C9F5E285-C32D-441F-B8F9-658A89967E23}" type="sibTrans" cxnId="{84F1B465-7988-4829-A1EA-4230ECE36F66}">
      <dgm:prSet/>
      <dgm:spPr/>
      <dgm:t>
        <a:bodyPr/>
        <a:lstStyle/>
        <a:p>
          <a:endParaRPr lang="cs-CZ"/>
        </a:p>
      </dgm:t>
    </dgm:pt>
    <dgm:pt modelId="{0BC2EC9F-47C9-4FB0-8C55-48D4158FB075}">
      <dgm:prSet phldrT="[Text]"/>
      <dgm:spPr/>
      <dgm:t>
        <a:bodyPr/>
        <a:lstStyle/>
        <a:p>
          <a:r>
            <a:rPr lang="cs-CZ" dirty="0"/>
            <a:t>zdravotní stav pacienta, který je zahraničním pojištěncem, s přihlédnutím k povaze dávek a k délce pobytu na území České republiky;</a:t>
          </a:r>
        </a:p>
      </dgm:t>
    </dgm:pt>
    <dgm:pt modelId="{F816D2D2-D16F-414E-A1B8-1899359B8233}" type="parTrans" cxnId="{E6C45144-3AE5-487F-854D-FEAFC8491BA6}">
      <dgm:prSet/>
      <dgm:spPr/>
      <dgm:t>
        <a:bodyPr/>
        <a:lstStyle/>
        <a:p>
          <a:endParaRPr lang="cs-CZ"/>
        </a:p>
      </dgm:t>
    </dgm:pt>
    <dgm:pt modelId="{8EE4040F-EBDD-4FD7-BAD9-D770A5B9187B}" type="sibTrans" cxnId="{E6C45144-3AE5-487F-854D-FEAFC8491BA6}">
      <dgm:prSet/>
      <dgm:spPr/>
      <dgm:t>
        <a:bodyPr/>
        <a:lstStyle/>
        <a:p>
          <a:endParaRPr lang="cs-CZ"/>
        </a:p>
      </dgm:t>
    </dgm:pt>
    <dgm:pt modelId="{E766EB81-450E-4405-BBB7-4F176E824E80}">
      <dgm:prSet phldrT="[Text]"/>
      <dgm:spPr/>
      <dgm:t>
        <a:bodyPr/>
        <a:lstStyle/>
        <a:p>
          <a:r>
            <a:rPr lang="cs-CZ" dirty="0"/>
            <a:t>Plánovaná péče</a:t>
          </a:r>
        </a:p>
      </dgm:t>
    </dgm:pt>
    <dgm:pt modelId="{301B9BC4-155B-4605-B8D0-7E3118B5FB4E}" type="parTrans" cxnId="{C5C06A83-2227-4C7D-A3D1-5F3D27FE8509}">
      <dgm:prSet/>
      <dgm:spPr/>
      <dgm:t>
        <a:bodyPr/>
        <a:lstStyle/>
        <a:p>
          <a:endParaRPr lang="cs-CZ"/>
        </a:p>
      </dgm:t>
    </dgm:pt>
    <dgm:pt modelId="{B940B26C-385D-4618-8E14-EC1C0481102C}" type="sibTrans" cxnId="{C5C06A83-2227-4C7D-A3D1-5F3D27FE8509}">
      <dgm:prSet/>
      <dgm:spPr/>
      <dgm:t>
        <a:bodyPr/>
        <a:lstStyle/>
        <a:p>
          <a:endParaRPr lang="cs-CZ"/>
        </a:p>
      </dgm:t>
    </dgm:pt>
    <dgm:pt modelId="{F065C3D8-9778-4AE1-A651-A9758757D6E4}" type="pres">
      <dgm:prSet presAssocID="{1C2E1DA4-50AF-4EBB-82F5-CA1AD2BBE4E2}" presName="Name0" presStyleCnt="0">
        <dgm:presLayoutVars>
          <dgm:dir/>
          <dgm:animLvl val="lvl"/>
          <dgm:resizeHandles val="exact"/>
        </dgm:presLayoutVars>
      </dgm:prSet>
      <dgm:spPr/>
    </dgm:pt>
    <dgm:pt modelId="{0219D107-3AAF-4CB4-ACCE-71FFF95BDD3E}" type="pres">
      <dgm:prSet presAssocID="{12034AA3-0376-4EC6-87E8-D6F1E7EF765A}" presName="composite" presStyleCnt="0"/>
      <dgm:spPr/>
    </dgm:pt>
    <dgm:pt modelId="{7A16FE25-A06E-4037-960F-81D06527A5A8}" type="pres">
      <dgm:prSet presAssocID="{12034AA3-0376-4EC6-87E8-D6F1E7EF765A}" presName="parTx" presStyleLbl="alignNode1" presStyleIdx="0" presStyleCnt="4">
        <dgm:presLayoutVars>
          <dgm:chMax val="0"/>
          <dgm:chPref val="0"/>
          <dgm:bulletEnabled val="1"/>
        </dgm:presLayoutVars>
      </dgm:prSet>
      <dgm:spPr/>
    </dgm:pt>
    <dgm:pt modelId="{BF2590FB-C350-43EC-A2BF-1E9062D9F118}" type="pres">
      <dgm:prSet presAssocID="{12034AA3-0376-4EC6-87E8-D6F1E7EF765A}" presName="desTx" presStyleLbl="alignAccFollowNode1" presStyleIdx="0" presStyleCnt="4">
        <dgm:presLayoutVars>
          <dgm:bulletEnabled val="1"/>
        </dgm:presLayoutVars>
      </dgm:prSet>
      <dgm:spPr/>
    </dgm:pt>
    <dgm:pt modelId="{E65DB9C8-2A4B-4BC1-AE4B-0DAF5EA3BD3F}" type="pres">
      <dgm:prSet presAssocID="{6D849010-1614-4423-9031-F1C5B1A0FE85}" presName="space" presStyleCnt="0"/>
      <dgm:spPr/>
    </dgm:pt>
    <dgm:pt modelId="{839D4AA0-F976-4F60-B91B-894A16013B7D}" type="pres">
      <dgm:prSet presAssocID="{983E9418-076C-4104-9EA5-2BD01975E550}" presName="composite" presStyleCnt="0"/>
      <dgm:spPr/>
    </dgm:pt>
    <dgm:pt modelId="{604F4D69-6099-4FB3-816E-46A9420DB422}" type="pres">
      <dgm:prSet presAssocID="{983E9418-076C-4104-9EA5-2BD01975E550}" presName="parTx" presStyleLbl="alignNode1" presStyleIdx="1" presStyleCnt="4">
        <dgm:presLayoutVars>
          <dgm:chMax val="0"/>
          <dgm:chPref val="0"/>
          <dgm:bulletEnabled val="1"/>
        </dgm:presLayoutVars>
      </dgm:prSet>
      <dgm:spPr/>
    </dgm:pt>
    <dgm:pt modelId="{9E9D4E1E-C699-49DD-A777-76FC3F42F34E}" type="pres">
      <dgm:prSet presAssocID="{983E9418-076C-4104-9EA5-2BD01975E550}" presName="desTx" presStyleLbl="alignAccFollowNode1" presStyleIdx="1" presStyleCnt="4">
        <dgm:presLayoutVars>
          <dgm:bulletEnabled val="1"/>
        </dgm:presLayoutVars>
      </dgm:prSet>
      <dgm:spPr/>
    </dgm:pt>
    <dgm:pt modelId="{1A26F463-D00D-4761-99CB-C2114240F369}" type="pres">
      <dgm:prSet presAssocID="{8B286F88-93CA-4F63-8F59-520C234DF824}" presName="space" presStyleCnt="0"/>
      <dgm:spPr/>
    </dgm:pt>
    <dgm:pt modelId="{6B8A6E3F-7266-46B2-B6FA-C3E08EC97926}" type="pres">
      <dgm:prSet presAssocID="{5FFE113E-C1BF-4E87-B2E0-A30C207A4AE9}" presName="composite" presStyleCnt="0"/>
      <dgm:spPr/>
    </dgm:pt>
    <dgm:pt modelId="{A275FFA8-37C9-4D1F-B84A-3309D8822E53}" type="pres">
      <dgm:prSet presAssocID="{5FFE113E-C1BF-4E87-B2E0-A30C207A4AE9}" presName="parTx" presStyleLbl="alignNode1" presStyleIdx="2" presStyleCnt="4">
        <dgm:presLayoutVars>
          <dgm:chMax val="0"/>
          <dgm:chPref val="0"/>
          <dgm:bulletEnabled val="1"/>
        </dgm:presLayoutVars>
      </dgm:prSet>
      <dgm:spPr/>
    </dgm:pt>
    <dgm:pt modelId="{33E9BC9D-B9E5-4283-A209-C33F849F195B}" type="pres">
      <dgm:prSet presAssocID="{5FFE113E-C1BF-4E87-B2E0-A30C207A4AE9}" presName="desTx" presStyleLbl="alignAccFollowNode1" presStyleIdx="2" presStyleCnt="4">
        <dgm:presLayoutVars>
          <dgm:bulletEnabled val="1"/>
        </dgm:presLayoutVars>
      </dgm:prSet>
      <dgm:spPr/>
    </dgm:pt>
    <dgm:pt modelId="{216F3D9D-D45A-4A73-911D-FCABD9F9A136}" type="pres">
      <dgm:prSet presAssocID="{C9F5E285-C32D-441F-B8F9-658A89967E23}" presName="space" presStyleCnt="0"/>
      <dgm:spPr/>
    </dgm:pt>
    <dgm:pt modelId="{E92F1986-818B-45B7-A556-6A226DC121BD}" type="pres">
      <dgm:prSet presAssocID="{E766EB81-450E-4405-BBB7-4F176E824E80}" presName="composite" presStyleCnt="0"/>
      <dgm:spPr/>
    </dgm:pt>
    <dgm:pt modelId="{58F872DE-6D99-4593-83FC-EDF756D3C3B2}" type="pres">
      <dgm:prSet presAssocID="{E766EB81-450E-4405-BBB7-4F176E824E80}" presName="parTx" presStyleLbl="alignNode1" presStyleIdx="3" presStyleCnt="4">
        <dgm:presLayoutVars>
          <dgm:chMax val="0"/>
          <dgm:chPref val="0"/>
          <dgm:bulletEnabled val="1"/>
        </dgm:presLayoutVars>
      </dgm:prSet>
      <dgm:spPr/>
    </dgm:pt>
    <dgm:pt modelId="{91FFC6B9-ACA0-4FE4-A003-6FE6480CFC28}" type="pres">
      <dgm:prSet presAssocID="{E766EB81-450E-4405-BBB7-4F176E824E80}" presName="desTx" presStyleLbl="alignAccFollowNode1" presStyleIdx="3" presStyleCnt="4">
        <dgm:presLayoutVars>
          <dgm:bulletEnabled val="1"/>
        </dgm:presLayoutVars>
      </dgm:prSet>
      <dgm:spPr/>
    </dgm:pt>
  </dgm:ptLst>
  <dgm:cxnLst>
    <dgm:cxn modelId="{77BFC924-E646-45EA-B636-17654914A0DE}" type="presOf" srcId="{E8869AA3-13BF-4542-B8FB-3A2482BBBA85}" destId="{BF2590FB-C350-43EC-A2BF-1E9062D9F118}" srcOrd="0" destOrd="1" presId="urn:microsoft.com/office/officeart/2005/8/layout/hList1"/>
    <dgm:cxn modelId="{047C4BA5-4A3E-44A7-B55D-98B4BEA69B3A}" type="presOf" srcId="{0BC2EC9F-47C9-4FB0-8C55-48D4158FB075}" destId="{33E9BC9D-B9E5-4283-A209-C33F849F195B}" srcOrd="0" destOrd="0" presId="urn:microsoft.com/office/officeart/2005/8/layout/hList1"/>
    <dgm:cxn modelId="{2138C4B5-AA0D-4738-8239-5B4FF2C270E1}" srcId="{983E9418-076C-4104-9EA5-2BD01975E550}" destId="{7CA08143-0733-430D-952B-14D237FBA694}" srcOrd="1" destOrd="0" parTransId="{318B9719-FAEB-4F00-A848-2AAFB138E2C6}" sibTransId="{0F66B436-39EA-4A9C-BF93-661C4EC81F5F}"/>
    <dgm:cxn modelId="{66AFDD33-1894-4B06-AE56-EA2D2DDAC7F0}" type="presOf" srcId="{08FE2BB0-D988-4AB4-A055-68323CBE1B86}" destId="{9E9D4E1E-C699-49DD-A777-76FC3F42F34E}" srcOrd="0" destOrd="0" presId="urn:microsoft.com/office/officeart/2005/8/layout/hList1"/>
    <dgm:cxn modelId="{E6C45144-3AE5-487F-854D-FEAFC8491BA6}" srcId="{5FFE113E-C1BF-4E87-B2E0-A30C207A4AE9}" destId="{0BC2EC9F-47C9-4FB0-8C55-48D4158FB075}" srcOrd="0" destOrd="0" parTransId="{F816D2D2-D16F-414E-A1B8-1899359B8233}" sibTransId="{8EE4040F-EBDD-4FD7-BAD9-D770A5B9187B}"/>
    <dgm:cxn modelId="{8B2052D6-E5C5-4A35-BF28-8AFBC4785D7F}" type="presOf" srcId="{12034AA3-0376-4EC6-87E8-D6F1E7EF765A}" destId="{7A16FE25-A06E-4037-960F-81D06527A5A8}" srcOrd="0" destOrd="0" presId="urn:microsoft.com/office/officeart/2005/8/layout/hList1"/>
    <dgm:cxn modelId="{C5C06A83-2227-4C7D-A3D1-5F3D27FE8509}" srcId="{1C2E1DA4-50AF-4EBB-82F5-CA1AD2BBE4E2}" destId="{E766EB81-450E-4405-BBB7-4F176E824E80}" srcOrd="3" destOrd="0" parTransId="{301B9BC4-155B-4605-B8D0-7E3118B5FB4E}" sibTransId="{B940B26C-385D-4618-8E14-EC1C0481102C}"/>
    <dgm:cxn modelId="{E505C29F-20D1-4745-B7CA-3770EB4A7723}" srcId="{12034AA3-0376-4EC6-87E8-D6F1E7EF765A}" destId="{5151403B-A2A0-41C0-8E1D-B04DCF368CA3}" srcOrd="0" destOrd="0" parTransId="{B4BE7025-EA26-4BDD-A6D4-52A0B5A2B44A}" sibTransId="{DACB6CC3-11EE-4757-9284-51C402E45099}"/>
    <dgm:cxn modelId="{70A18875-DF11-49AC-A4D5-85ABF25A0B94}" type="presOf" srcId="{7CA08143-0733-430D-952B-14D237FBA694}" destId="{9E9D4E1E-C699-49DD-A777-76FC3F42F34E}" srcOrd="0" destOrd="1" presId="urn:microsoft.com/office/officeart/2005/8/layout/hList1"/>
    <dgm:cxn modelId="{2D5691F4-84CE-42F7-ABCE-37D9C9058842}" type="presOf" srcId="{983E9418-076C-4104-9EA5-2BD01975E550}" destId="{604F4D69-6099-4FB3-816E-46A9420DB422}" srcOrd="0" destOrd="0" presId="urn:microsoft.com/office/officeart/2005/8/layout/hList1"/>
    <dgm:cxn modelId="{29B1B68B-D00E-48FE-8CF3-2D835404EE29}" type="presOf" srcId="{1C2E1DA4-50AF-4EBB-82F5-CA1AD2BBE4E2}" destId="{F065C3D8-9778-4AE1-A651-A9758757D6E4}" srcOrd="0" destOrd="0" presId="urn:microsoft.com/office/officeart/2005/8/layout/hList1"/>
    <dgm:cxn modelId="{42BE8E25-6B9A-4650-BEDF-84B0D74F4FB1}" srcId="{1C2E1DA4-50AF-4EBB-82F5-CA1AD2BBE4E2}" destId="{12034AA3-0376-4EC6-87E8-D6F1E7EF765A}" srcOrd="0" destOrd="0" parTransId="{4BEC3535-39A2-4FF8-BBB3-2D188D422467}" sibTransId="{6D849010-1614-4423-9031-F1C5B1A0FE85}"/>
    <dgm:cxn modelId="{69146584-24E7-4D5C-AE85-65A87C6578AA}" type="presOf" srcId="{5FFE113E-C1BF-4E87-B2E0-A30C207A4AE9}" destId="{A275FFA8-37C9-4D1F-B84A-3309D8822E53}" srcOrd="0" destOrd="0" presId="urn:microsoft.com/office/officeart/2005/8/layout/hList1"/>
    <dgm:cxn modelId="{C9539895-406E-4DDA-9D1D-F5FDD31F20A0}" srcId="{1C2E1DA4-50AF-4EBB-82F5-CA1AD2BBE4E2}" destId="{983E9418-076C-4104-9EA5-2BD01975E550}" srcOrd="1" destOrd="0" parTransId="{D4AE1A8D-0332-40EE-9230-0C2BEA04DFB8}" sibTransId="{8B286F88-93CA-4F63-8F59-520C234DF824}"/>
    <dgm:cxn modelId="{7FFD8730-F263-4420-A1F4-E97680BFF7E1}" type="presOf" srcId="{E766EB81-450E-4405-BBB7-4F176E824E80}" destId="{58F872DE-6D99-4593-83FC-EDF756D3C3B2}" srcOrd="0" destOrd="0" presId="urn:microsoft.com/office/officeart/2005/8/layout/hList1"/>
    <dgm:cxn modelId="{205B9AEC-BDDF-4A58-9352-28485F0239A5}" srcId="{12034AA3-0376-4EC6-87E8-D6F1E7EF765A}" destId="{E8869AA3-13BF-4542-B8FB-3A2482BBBA85}" srcOrd="1" destOrd="0" parTransId="{8F7BCCFF-65E5-45FF-BE3D-6669E6B230C6}" sibTransId="{BE0B99B7-56AB-462A-A34A-4FC3B8B7D4C3}"/>
    <dgm:cxn modelId="{84F1B465-7988-4829-A1EA-4230ECE36F66}" srcId="{1C2E1DA4-50AF-4EBB-82F5-CA1AD2BBE4E2}" destId="{5FFE113E-C1BF-4E87-B2E0-A30C207A4AE9}" srcOrd="2" destOrd="0" parTransId="{94BA5FFB-6CAC-4D1F-8637-34A20B792C66}" sibTransId="{C9F5E285-C32D-441F-B8F9-658A89967E23}"/>
    <dgm:cxn modelId="{96A14704-AB09-478F-8654-779F3E0371BD}" srcId="{983E9418-076C-4104-9EA5-2BD01975E550}" destId="{08FE2BB0-D988-4AB4-A055-68323CBE1B86}" srcOrd="0" destOrd="0" parTransId="{E9371477-A9B0-4EC0-A536-5C3BAA03FDAB}" sibTransId="{BDAEBED1-A306-4841-B05B-28834912E87B}"/>
    <dgm:cxn modelId="{E7B1CAFD-E1B9-4295-953B-AC0EC6ABD629}" type="presOf" srcId="{5151403B-A2A0-41C0-8E1D-B04DCF368CA3}" destId="{BF2590FB-C350-43EC-A2BF-1E9062D9F118}" srcOrd="0" destOrd="0" presId="urn:microsoft.com/office/officeart/2005/8/layout/hList1"/>
    <dgm:cxn modelId="{00C2D875-340C-4505-8BE1-864A43550FAA}" type="presParOf" srcId="{F065C3D8-9778-4AE1-A651-A9758757D6E4}" destId="{0219D107-3AAF-4CB4-ACCE-71FFF95BDD3E}" srcOrd="0" destOrd="0" presId="urn:microsoft.com/office/officeart/2005/8/layout/hList1"/>
    <dgm:cxn modelId="{19F94600-3214-4B30-8BAE-9262C35454BB}" type="presParOf" srcId="{0219D107-3AAF-4CB4-ACCE-71FFF95BDD3E}" destId="{7A16FE25-A06E-4037-960F-81D06527A5A8}" srcOrd="0" destOrd="0" presId="urn:microsoft.com/office/officeart/2005/8/layout/hList1"/>
    <dgm:cxn modelId="{5D67253D-90CC-4A9C-B6F8-3B7C0DBE8D53}" type="presParOf" srcId="{0219D107-3AAF-4CB4-ACCE-71FFF95BDD3E}" destId="{BF2590FB-C350-43EC-A2BF-1E9062D9F118}" srcOrd="1" destOrd="0" presId="urn:microsoft.com/office/officeart/2005/8/layout/hList1"/>
    <dgm:cxn modelId="{EB2E4610-A705-4D2D-83E3-6E146DF47BC8}" type="presParOf" srcId="{F065C3D8-9778-4AE1-A651-A9758757D6E4}" destId="{E65DB9C8-2A4B-4BC1-AE4B-0DAF5EA3BD3F}" srcOrd="1" destOrd="0" presId="urn:microsoft.com/office/officeart/2005/8/layout/hList1"/>
    <dgm:cxn modelId="{56A8C7EA-39C5-4378-BAED-A00420BE2F56}" type="presParOf" srcId="{F065C3D8-9778-4AE1-A651-A9758757D6E4}" destId="{839D4AA0-F976-4F60-B91B-894A16013B7D}" srcOrd="2" destOrd="0" presId="urn:microsoft.com/office/officeart/2005/8/layout/hList1"/>
    <dgm:cxn modelId="{6F11ACE4-E9F5-486B-ADD8-33BD4A02790E}" type="presParOf" srcId="{839D4AA0-F976-4F60-B91B-894A16013B7D}" destId="{604F4D69-6099-4FB3-816E-46A9420DB422}" srcOrd="0" destOrd="0" presId="urn:microsoft.com/office/officeart/2005/8/layout/hList1"/>
    <dgm:cxn modelId="{0322FBE6-3C81-4D73-9272-ABA909260CF6}" type="presParOf" srcId="{839D4AA0-F976-4F60-B91B-894A16013B7D}" destId="{9E9D4E1E-C699-49DD-A777-76FC3F42F34E}" srcOrd="1" destOrd="0" presId="urn:microsoft.com/office/officeart/2005/8/layout/hList1"/>
    <dgm:cxn modelId="{BC2E1669-9BA7-4DC5-B32E-73E2C831DD23}" type="presParOf" srcId="{F065C3D8-9778-4AE1-A651-A9758757D6E4}" destId="{1A26F463-D00D-4761-99CB-C2114240F369}" srcOrd="3" destOrd="0" presId="urn:microsoft.com/office/officeart/2005/8/layout/hList1"/>
    <dgm:cxn modelId="{25D60261-B24F-4509-91DC-A5FD0A631552}" type="presParOf" srcId="{F065C3D8-9778-4AE1-A651-A9758757D6E4}" destId="{6B8A6E3F-7266-46B2-B6FA-C3E08EC97926}" srcOrd="4" destOrd="0" presId="urn:microsoft.com/office/officeart/2005/8/layout/hList1"/>
    <dgm:cxn modelId="{EEE40AE7-1551-44F7-80F3-256D6AB75CFC}" type="presParOf" srcId="{6B8A6E3F-7266-46B2-B6FA-C3E08EC97926}" destId="{A275FFA8-37C9-4D1F-B84A-3309D8822E53}" srcOrd="0" destOrd="0" presId="urn:microsoft.com/office/officeart/2005/8/layout/hList1"/>
    <dgm:cxn modelId="{569D9C29-9D0F-4DEB-8335-B248FE76839A}" type="presParOf" srcId="{6B8A6E3F-7266-46B2-B6FA-C3E08EC97926}" destId="{33E9BC9D-B9E5-4283-A209-C33F849F195B}" srcOrd="1" destOrd="0" presId="urn:microsoft.com/office/officeart/2005/8/layout/hList1"/>
    <dgm:cxn modelId="{E1E57A4C-295B-4B86-A24D-7293690660BE}" type="presParOf" srcId="{F065C3D8-9778-4AE1-A651-A9758757D6E4}" destId="{216F3D9D-D45A-4A73-911D-FCABD9F9A136}" srcOrd="5" destOrd="0" presId="urn:microsoft.com/office/officeart/2005/8/layout/hList1"/>
    <dgm:cxn modelId="{40403584-53BC-44C2-8AC4-706107180930}" type="presParOf" srcId="{F065C3D8-9778-4AE1-A651-A9758757D6E4}" destId="{E92F1986-818B-45B7-A556-6A226DC121BD}" srcOrd="6" destOrd="0" presId="urn:microsoft.com/office/officeart/2005/8/layout/hList1"/>
    <dgm:cxn modelId="{F56FAD94-86D6-4424-A389-BEAFD31D5433}" type="presParOf" srcId="{E92F1986-818B-45B7-A556-6A226DC121BD}" destId="{58F872DE-6D99-4593-83FC-EDF756D3C3B2}" srcOrd="0" destOrd="0" presId="urn:microsoft.com/office/officeart/2005/8/layout/hList1"/>
    <dgm:cxn modelId="{2FD0D5A9-8514-4290-8C01-0C05031B3AD5}" type="presParOf" srcId="{E92F1986-818B-45B7-A556-6A226DC121BD}" destId="{91FFC6B9-ACA0-4FE4-A003-6FE6480CFC2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9EBCA0-F475-45FB-A7FF-837B19519C89}">
      <dsp:nvSpPr>
        <dsp:cNvPr id="0" name=""/>
        <dsp:cNvSpPr/>
      </dsp:nvSpPr>
      <dsp:spPr>
        <a:xfrm>
          <a:off x="0" y="268245"/>
          <a:ext cx="10058399" cy="10313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cs-CZ" sz="4300" kern="1200"/>
            <a:t>Právo definuje stát</a:t>
          </a:r>
        </a:p>
      </dsp:txBody>
      <dsp:txXfrm>
        <a:off x="50347" y="318592"/>
        <a:ext cx="9957705" cy="930660"/>
      </dsp:txXfrm>
    </dsp:sp>
    <dsp:sp modelId="{72322FAA-E0D5-47CB-B851-2175E5CFC957}">
      <dsp:nvSpPr>
        <dsp:cNvPr id="0" name=""/>
        <dsp:cNvSpPr/>
      </dsp:nvSpPr>
      <dsp:spPr>
        <a:xfrm>
          <a:off x="0" y="1299600"/>
          <a:ext cx="10058399"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a:t>Stanovuje kompetence a úkoly orgánů veřejné moci</a:t>
          </a:r>
        </a:p>
      </dsp:txBody>
      <dsp:txXfrm>
        <a:off x="0" y="1299600"/>
        <a:ext cx="10058399" cy="712080"/>
      </dsp:txXfrm>
    </dsp:sp>
    <dsp:sp modelId="{7080613D-56AA-436E-BD47-0A1093FACBC8}">
      <dsp:nvSpPr>
        <dsp:cNvPr id="0" name=""/>
        <dsp:cNvSpPr/>
      </dsp:nvSpPr>
      <dsp:spPr>
        <a:xfrm>
          <a:off x="0" y="2011680"/>
          <a:ext cx="10058399" cy="10313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cs-CZ" sz="4300" kern="1200"/>
            <a:t>Právo definuje rámec společenských vztahů</a:t>
          </a:r>
        </a:p>
      </dsp:txBody>
      <dsp:txXfrm>
        <a:off x="50347" y="2062027"/>
        <a:ext cx="9957705" cy="930660"/>
      </dsp:txXfrm>
    </dsp:sp>
    <dsp:sp modelId="{78F82A35-FA5E-4E62-B6AD-4D26E4074182}">
      <dsp:nvSpPr>
        <dsp:cNvPr id="0" name=""/>
        <dsp:cNvSpPr/>
      </dsp:nvSpPr>
      <dsp:spPr>
        <a:xfrm>
          <a:off x="0" y="3043035"/>
          <a:ext cx="10058399"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a:t>Poskytuje nástroje - „právní instituty“ </a:t>
          </a:r>
        </a:p>
      </dsp:txBody>
      <dsp:txXfrm>
        <a:off x="0" y="3043035"/>
        <a:ext cx="10058399" cy="7120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61D50-7DA3-4C5C-BB11-09C9C4660062}">
      <dsp:nvSpPr>
        <dsp:cNvPr id="0" name=""/>
        <dsp:cNvSpPr/>
      </dsp:nvSpPr>
      <dsp:spPr>
        <a:xfrm>
          <a:off x="3286" y="198308"/>
          <a:ext cx="3203971" cy="8352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cs-CZ" sz="2900" kern="1200" dirty="0"/>
            <a:t>Ambulantní péče</a:t>
          </a:r>
        </a:p>
      </dsp:txBody>
      <dsp:txXfrm>
        <a:off x="3286" y="198308"/>
        <a:ext cx="3203971" cy="835200"/>
      </dsp:txXfrm>
    </dsp:sp>
    <dsp:sp modelId="{CAD761EE-4188-496D-8338-64A5DEDB4DFF}">
      <dsp:nvSpPr>
        <dsp:cNvPr id="0" name=""/>
        <dsp:cNvSpPr/>
      </dsp:nvSpPr>
      <dsp:spPr>
        <a:xfrm>
          <a:off x="3286" y="1033508"/>
          <a:ext cx="3203971" cy="31195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cs-CZ" sz="2900" kern="1200" dirty="0"/>
            <a:t>nevyžaduje hospitalizace pacienta</a:t>
          </a:r>
        </a:p>
        <a:p>
          <a:pPr marL="285750" lvl="1" indent="-285750" algn="l" defTabSz="1289050">
            <a:lnSpc>
              <a:spcPct val="90000"/>
            </a:lnSpc>
            <a:spcBef>
              <a:spcPct val="0"/>
            </a:spcBef>
            <a:spcAft>
              <a:spcPct val="15000"/>
            </a:spcAft>
            <a:buChar char="•"/>
          </a:pPr>
          <a:r>
            <a:rPr lang="cs-CZ" sz="2900" kern="1200" dirty="0"/>
            <a:t>Primární</a:t>
          </a:r>
        </a:p>
        <a:p>
          <a:pPr marL="285750" lvl="1" indent="-285750" algn="l" defTabSz="1289050">
            <a:lnSpc>
              <a:spcPct val="90000"/>
            </a:lnSpc>
            <a:spcBef>
              <a:spcPct val="0"/>
            </a:spcBef>
            <a:spcAft>
              <a:spcPct val="15000"/>
            </a:spcAft>
            <a:buChar char="•"/>
          </a:pPr>
          <a:r>
            <a:rPr lang="cs-CZ" sz="2900" kern="1200" dirty="0"/>
            <a:t>Specializovaná</a:t>
          </a:r>
        </a:p>
        <a:p>
          <a:pPr marL="285750" lvl="1" indent="-285750" algn="l" defTabSz="1289050">
            <a:lnSpc>
              <a:spcPct val="90000"/>
            </a:lnSpc>
            <a:spcBef>
              <a:spcPct val="0"/>
            </a:spcBef>
            <a:spcAft>
              <a:spcPct val="15000"/>
            </a:spcAft>
            <a:buChar char="•"/>
          </a:pPr>
          <a:r>
            <a:rPr lang="cs-CZ" sz="2900" kern="1200" dirty="0"/>
            <a:t>Stacionární</a:t>
          </a:r>
        </a:p>
      </dsp:txBody>
      <dsp:txXfrm>
        <a:off x="3286" y="1033508"/>
        <a:ext cx="3203971" cy="3119520"/>
      </dsp:txXfrm>
    </dsp:sp>
    <dsp:sp modelId="{9DE2BE64-FAC8-4946-A3C2-95B33C331C58}">
      <dsp:nvSpPr>
        <dsp:cNvPr id="0" name=""/>
        <dsp:cNvSpPr/>
      </dsp:nvSpPr>
      <dsp:spPr>
        <a:xfrm>
          <a:off x="3655814" y="198308"/>
          <a:ext cx="3203971" cy="8352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cs-CZ" sz="2900" kern="1200" dirty="0"/>
            <a:t>Jednodenní péče</a:t>
          </a:r>
        </a:p>
      </dsp:txBody>
      <dsp:txXfrm>
        <a:off x="3655814" y="198308"/>
        <a:ext cx="3203971" cy="835200"/>
      </dsp:txXfrm>
    </dsp:sp>
    <dsp:sp modelId="{51D6F8C2-ED2B-45A5-8056-21883DA26446}">
      <dsp:nvSpPr>
        <dsp:cNvPr id="0" name=""/>
        <dsp:cNvSpPr/>
      </dsp:nvSpPr>
      <dsp:spPr>
        <a:xfrm>
          <a:off x="3655814" y="1033508"/>
          <a:ext cx="3203971" cy="31195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pl-PL" sz="2900" kern="1200" dirty="0"/>
            <a:t>pobyt pacienta na lůžku po dobu kratší než 24 hodin,</a:t>
          </a:r>
          <a:endParaRPr lang="cs-CZ" sz="2900" kern="1200" dirty="0"/>
        </a:p>
      </dsp:txBody>
      <dsp:txXfrm>
        <a:off x="3655814" y="1033508"/>
        <a:ext cx="3203971" cy="3119520"/>
      </dsp:txXfrm>
    </dsp:sp>
    <dsp:sp modelId="{4C684BE3-DD62-4F2C-B1D1-14E046ED6455}">
      <dsp:nvSpPr>
        <dsp:cNvPr id="0" name=""/>
        <dsp:cNvSpPr/>
      </dsp:nvSpPr>
      <dsp:spPr>
        <a:xfrm>
          <a:off x="7308342" y="198308"/>
          <a:ext cx="3203971" cy="8352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cs-CZ" sz="2900" kern="1200" dirty="0"/>
            <a:t>Lůžková</a:t>
          </a:r>
        </a:p>
      </dsp:txBody>
      <dsp:txXfrm>
        <a:off x="7308342" y="198308"/>
        <a:ext cx="3203971" cy="835200"/>
      </dsp:txXfrm>
    </dsp:sp>
    <dsp:sp modelId="{B1A4AB6D-5ACF-4FC5-A267-7FBD1A62F4E9}">
      <dsp:nvSpPr>
        <dsp:cNvPr id="0" name=""/>
        <dsp:cNvSpPr/>
      </dsp:nvSpPr>
      <dsp:spPr>
        <a:xfrm>
          <a:off x="7308342" y="1033508"/>
          <a:ext cx="3203971" cy="31195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cs-CZ" sz="2900" kern="1200" dirty="0"/>
            <a:t>Akutní intenzivní</a:t>
          </a:r>
        </a:p>
        <a:p>
          <a:pPr marL="285750" lvl="1" indent="-285750" algn="l" defTabSz="1289050">
            <a:lnSpc>
              <a:spcPct val="90000"/>
            </a:lnSpc>
            <a:spcBef>
              <a:spcPct val="0"/>
            </a:spcBef>
            <a:spcAft>
              <a:spcPct val="15000"/>
            </a:spcAft>
            <a:buChar char="•"/>
          </a:pPr>
          <a:r>
            <a:rPr lang="cs-CZ" sz="2900" kern="1200" dirty="0"/>
            <a:t>Akutní standardní</a:t>
          </a:r>
        </a:p>
        <a:p>
          <a:pPr marL="285750" lvl="1" indent="-285750" algn="l" defTabSz="1289050">
            <a:lnSpc>
              <a:spcPct val="90000"/>
            </a:lnSpc>
            <a:spcBef>
              <a:spcPct val="0"/>
            </a:spcBef>
            <a:spcAft>
              <a:spcPct val="15000"/>
            </a:spcAft>
            <a:buChar char="•"/>
          </a:pPr>
          <a:r>
            <a:rPr lang="cs-CZ" sz="2900" kern="1200" dirty="0"/>
            <a:t>Následná</a:t>
          </a:r>
        </a:p>
        <a:p>
          <a:pPr marL="285750" lvl="1" indent="-285750" algn="l" defTabSz="1289050">
            <a:lnSpc>
              <a:spcPct val="90000"/>
            </a:lnSpc>
            <a:spcBef>
              <a:spcPct val="0"/>
            </a:spcBef>
            <a:spcAft>
              <a:spcPct val="15000"/>
            </a:spcAft>
            <a:buChar char="•"/>
          </a:pPr>
          <a:r>
            <a:rPr lang="cs-CZ" sz="2900" kern="1200" dirty="0"/>
            <a:t>Dlouhodobá</a:t>
          </a:r>
        </a:p>
        <a:p>
          <a:pPr marL="285750" lvl="1" indent="-285750" algn="l" defTabSz="1289050">
            <a:lnSpc>
              <a:spcPct val="90000"/>
            </a:lnSpc>
            <a:spcBef>
              <a:spcPct val="0"/>
            </a:spcBef>
            <a:spcAft>
              <a:spcPct val="15000"/>
            </a:spcAft>
            <a:buChar char="•"/>
          </a:pPr>
          <a:endParaRPr lang="cs-CZ" sz="2900" kern="1200" dirty="0"/>
        </a:p>
      </dsp:txBody>
      <dsp:txXfrm>
        <a:off x="7308342" y="1033508"/>
        <a:ext cx="3203971" cy="31195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Poskytovatel</a:t>
          </a:r>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519592"/>
            <a:satOff val="-22257"/>
            <a:lumOff val="306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Zdravotnický pracovník</a:t>
          </a:r>
        </a:p>
      </dsp:txBody>
      <dsp:txXfrm>
        <a:off x="5508110" y="673807"/>
        <a:ext cx="5006206" cy="30037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Poskytovatel</a:t>
          </a:r>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lt1"/>
        </a:solidFill>
        <a:ln w="15875"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p>
      </dsp:txBody>
      <dsp:txXfrm>
        <a:off x="5508110" y="673807"/>
        <a:ext cx="5006206" cy="300372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3A13F-FE2B-441A-9610-B7B79C7B1366}">
      <dsp:nvSpPr>
        <dsp:cNvPr id="0" name=""/>
        <dsp:cNvSpPr/>
      </dsp:nvSpPr>
      <dsp:spPr>
        <a:xfrm rot="16200000">
          <a:off x="1295" y="491"/>
          <a:ext cx="4022377" cy="4022377"/>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4264" tIns="334264" rIns="334264" bIns="334264" numCol="1" spcCol="1270" anchor="ctr" anchorCtr="0">
          <a:noAutofit/>
        </a:bodyPr>
        <a:lstStyle/>
        <a:p>
          <a:pPr marL="0" lvl="0" indent="0" algn="ctr" defTabSz="2089150">
            <a:lnSpc>
              <a:spcPct val="90000"/>
            </a:lnSpc>
            <a:spcBef>
              <a:spcPct val="0"/>
            </a:spcBef>
            <a:spcAft>
              <a:spcPct val="35000"/>
            </a:spcAft>
            <a:buNone/>
          </a:pPr>
          <a:r>
            <a:rPr lang="cs-CZ" sz="4700" kern="1200" dirty="0"/>
            <a:t>Personální požadavky</a:t>
          </a:r>
        </a:p>
      </dsp:txBody>
      <dsp:txXfrm rot="5400000">
        <a:off x="1295" y="1006085"/>
        <a:ext cx="3318461" cy="2011189"/>
      </dsp:txXfrm>
    </dsp:sp>
    <dsp:sp modelId="{0AD1F671-F6EE-4711-AA02-992FABBE9AB0}">
      <dsp:nvSpPr>
        <dsp:cNvPr id="0" name=""/>
        <dsp:cNvSpPr/>
      </dsp:nvSpPr>
      <dsp:spPr>
        <a:xfrm rot="5400000">
          <a:off x="6034727" y="491"/>
          <a:ext cx="4022377" cy="4022377"/>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4264" tIns="334264" rIns="334264" bIns="334264" numCol="1" spcCol="1270" anchor="ctr" anchorCtr="0">
          <a:noAutofit/>
        </a:bodyPr>
        <a:lstStyle/>
        <a:p>
          <a:pPr marL="0" lvl="0" indent="0" algn="ctr" defTabSz="2089150">
            <a:lnSpc>
              <a:spcPct val="90000"/>
            </a:lnSpc>
            <a:spcBef>
              <a:spcPct val="0"/>
            </a:spcBef>
            <a:spcAft>
              <a:spcPct val="35000"/>
            </a:spcAft>
            <a:buNone/>
          </a:pPr>
          <a:r>
            <a:rPr lang="cs-CZ" sz="4700" kern="1200" dirty="0"/>
            <a:t>Technické požadavky</a:t>
          </a:r>
        </a:p>
      </dsp:txBody>
      <dsp:txXfrm rot="-5400000">
        <a:off x="6738643" y="1006085"/>
        <a:ext cx="3318461" cy="201118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2BD13E-79EA-4A88-88B6-2391E1C551A3}">
      <dsp:nvSpPr>
        <dsp:cNvPr id="0" name=""/>
        <dsp:cNvSpPr/>
      </dsp:nvSpPr>
      <dsp:spPr>
        <a:xfrm>
          <a:off x="0" y="100439"/>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Zákaz činnosti spočívající v poskytování zdravotních služeb (soudní)</a:t>
          </a:r>
          <a:endParaRPr lang="cs-CZ" sz="1600" kern="1200"/>
        </a:p>
      </dsp:txBody>
      <dsp:txXfrm>
        <a:off x="18734" y="119173"/>
        <a:ext cx="10020931" cy="346292"/>
      </dsp:txXfrm>
    </dsp:sp>
    <dsp:sp modelId="{903EC929-D915-4045-992B-24E01533E394}">
      <dsp:nvSpPr>
        <dsp:cNvPr id="0" name=""/>
        <dsp:cNvSpPr/>
      </dsp:nvSpPr>
      <dsp:spPr>
        <a:xfrm>
          <a:off x="0" y="53028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Poskytovatel závažným způsobem nebo opakovaně porušil povinnost stanovenou pro poskytování zdravotních služeb</a:t>
          </a:r>
          <a:endParaRPr lang="cs-CZ" sz="1600" kern="1200"/>
        </a:p>
      </dsp:txBody>
      <dsp:txXfrm>
        <a:off x="18734" y="549014"/>
        <a:ext cx="10020931" cy="346292"/>
      </dsp:txXfrm>
    </dsp:sp>
    <dsp:sp modelId="{FEC9A871-4C75-4EEA-8998-3C25A78859D8}">
      <dsp:nvSpPr>
        <dsp:cNvPr id="0" name=""/>
        <dsp:cNvSpPr/>
      </dsp:nvSpPr>
      <dsp:spPr>
        <a:xfrm>
          <a:off x="0" y="96012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Správní odejmutí oprávnění pokud poskytovatel přestal splňovat podmínky</a:t>
          </a:r>
          <a:endParaRPr lang="cs-CZ" sz="1600" kern="1200"/>
        </a:p>
      </dsp:txBody>
      <dsp:txXfrm>
        <a:off x="18734" y="978854"/>
        <a:ext cx="10020931" cy="346292"/>
      </dsp:txXfrm>
    </dsp:sp>
    <dsp:sp modelId="{A3BD18A6-4B77-4BDC-9C24-8F2B50DE1C7B}">
      <dsp:nvSpPr>
        <dsp:cNvPr id="0" name=""/>
        <dsp:cNvSpPr/>
      </dsp:nvSpPr>
      <dsp:spPr>
        <a:xfrm>
          <a:off x="0" y="138996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Insolvence poskytovatele</a:t>
          </a:r>
          <a:endParaRPr lang="cs-CZ" sz="1600" kern="1200"/>
        </a:p>
      </dsp:txBody>
      <dsp:txXfrm>
        <a:off x="18734" y="1408694"/>
        <a:ext cx="10020931" cy="346292"/>
      </dsp:txXfrm>
    </dsp:sp>
    <dsp:sp modelId="{4303C7EE-6F55-4B6C-9E52-11A965C30071}">
      <dsp:nvSpPr>
        <dsp:cNvPr id="0" name=""/>
        <dsp:cNvSpPr/>
      </dsp:nvSpPr>
      <dsp:spPr>
        <a:xfrm>
          <a:off x="0" y="181980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Nsplnil povinnost odstranit zjištěné nedostatky ve stanovené lhůtě</a:t>
          </a:r>
          <a:r>
            <a:rPr lang="pl-PL" sz="1600" kern="1200"/>
            <a:t>ne</a:t>
          </a:r>
          <a:endParaRPr lang="cs-CZ" sz="1600" kern="1200"/>
        </a:p>
      </dsp:txBody>
      <dsp:txXfrm>
        <a:off x="18734" y="1838534"/>
        <a:ext cx="10020931" cy="346292"/>
      </dsp:txXfrm>
    </dsp:sp>
    <dsp:sp modelId="{88E6BBC7-86B8-4BD8-9BF1-EB31ABBBC599}">
      <dsp:nvSpPr>
        <dsp:cNvPr id="0" name=""/>
        <dsp:cNvSpPr/>
      </dsp:nvSpPr>
      <dsp:spPr>
        <a:xfrm>
          <a:off x="0" y="224964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pl-PL" sz="1600" kern="1200"/>
            <a:t>Nevede zdravotnickou dokumentaci nebo ji vede v rozporu se zákonem</a:t>
          </a:r>
          <a:endParaRPr lang="cs-CZ" sz="1600" kern="1200"/>
        </a:p>
      </dsp:txBody>
      <dsp:txXfrm>
        <a:off x="18734" y="2268374"/>
        <a:ext cx="10020931" cy="346292"/>
      </dsp:txXfrm>
    </dsp:sp>
    <dsp:sp modelId="{FACB21D0-3A58-4389-AC31-B24F7FEF9717}">
      <dsp:nvSpPr>
        <dsp:cNvPr id="0" name=""/>
        <dsp:cNvSpPr/>
      </dsp:nvSpPr>
      <dsp:spPr>
        <a:xfrm>
          <a:off x="0" y="267948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Neodvádí zdravotní a sociální zabezpečení</a:t>
          </a:r>
          <a:endParaRPr lang="cs-CZ" sz="1600" kern="1200"/>
        </a:p>
      </dsp:txBody>
      <dsp:txXfrm>
        <a:off x="18734" y="2698214"/>
        <a:ext cx="10020931" cy="346292"/>
      </dsp:txXfrm>
    </dsp:sp>
    <dsp:sp modelId="{3A52BD50-E02D-4ED8-940B-D43BA4CF73BA}">
      <dsp:nvSpPr>
        <dsp:cNvPr id="0" name=""/>
        <dsp:cNvSpPr/>
      </dsp:nvSpPr>
      <dsp:spPr>
        <a:xfrm>
          <a:off x="0" y="310932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Zdravotní služby pod vlivem alkoholu nebo jiné návykové látky,</a:t>
          </a:r>
          <a:endParaRPr lang="cs-CZ" sz="1600" kern="1200"/>
        </a:p>
      </dsp:txBody>
      <dsp:txXfrm>
        <a:off x="18734" y="3128054"/>
        <a:ext cx="10020931" cy="346292"/>
      </dsp:txXfrm>
    </dsp:sp>
    <dsp:sp modelId="{340134CA-8BD8-4B4B-9514-717E98A4F996}">
      <dsp:nvSpPr>
        <dsp:cNvPr id="0" name=""/>
        <dsp:cNvSpPr/>
      </dsp:nvSpPr>
      <dsp:spPr>
        <a:xfrm>
          <a:off x="0" y="3539160"/>
          <a:ext cx="10058399" cy="383760"/>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eaLnBrk="1" latinLnBrk="0" hangingPunct="1">
            <a:lnSpc>
              <a:spcPct val="90000"/>
            </a:lnSpc>
            <a:spcBef>
              <a:spcPct val="0"/>
            </a:spcBef>
            <a:spcAft>
              <a:spcPct val="35000"/>
            </a:spcAft>
            <a:buNone/>
          </a:pPr>
          <a:r>
            <a:rPr lang="cs-CZ" sz="1600" kern="1200"/>
            <a:t>Poskytoval zdravotní služby prostřednictvím osoby, která není způsobilá k výkonu zdravotnického povolání</a:t>
          </a:r>
          <a:endParaRPr lang="cs-CZ" sz="1600" kern="1200"/>
        </a:p>
      </dsp:txBody>
      <dsp:txXfrm>
        <a:off x="18734" y="3557894"/>
        <a:ext cx="10020931" cy="34629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B2396-BDFD-439E-B533-CE016D4E4C02}">
      <dsp:nvSpPr>
        <dsp:cNvPr id="0" name=""/>
        <dsp:cNvSpPr/>
      </dsp:nvSpPr>
      <dsp:spPr>
        <a:xfrm>
          <a:off x="3505516" y="282836"/>
          <a:ext cx="3655123" cy="3655123"/>
        </a:xfrm>
        <a:prstGeom prst="pie">
          <a:avLst>
            <a:gd name="adj1" fmla="val 16200000"/>
            <a:gd name="adj2" fmla="val 18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dirty="0"/>
            <a:t>Personální politika</a:t>
          </a:r>
        </a:p>
      </dsp:txBody>
      <dsp:txXfrm>
        <a:off x="5431853" y="1057375"/>
        <a:ext cx="1305401" cy="1087834"/>
      </dsp:txXfrm>
    </dsp:sp>
    <dsp:sp modelId="{2D3A8C67-7460-47B3-B85F-75044AD51274}">
      <dsp:nvSpPr>
        <dsp:cNvPr id="0" name=""/>
        <dsp:cNvSpPr/>
      </dsp:nvSpPr>
      <dsp:spPr>
        <a:xfrm>
          <a:off x="3430238" y="413377"/>
          <a:ext cx="3655123" cy="3655123"/>
        </a:xfrm>
        <a:prstGeom prst="pie">
          <a:avLst>
            <a:gd name="adj1" fmla="val 1800000"/>
            <a:gd name="adj2" fmla="val 90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dirty="0"/>
            <a:t>Kvalita</a:t>
          </a:r>
        </a:p>
      </dsp:txBody>
      <dsp:txXfrm>
        <a:off x="4300505" y="2784856"/>
        <a:ext cx="1958102" cy="957294"/>
      </dsp:txXfrm>
    </dsp:sp>
    <dsp:sp modelId="{6E12F0E6-DBFD-48B8-B482-08CE4A9549C0}">
      <dsp:nvSpPr>
        <dsp:cNvPr id="0" name=""/>
        <dsp:cNvSpPr/>
      </dsp:nvSpPr>
      <dsp:spPr>
        <a:xfrm>
          <a:off x="3354959" y="282836"/>
          <a:ext cx="3655123" cy="3655123"/>
        </a:xfrm>
        <a:prstGeom prst="pie">
          <a:avLst>
            <a:gd name="adj1" fmla="val 90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dirty="0"/>
            <a:t>Bezpečnost, hygiena, veřejné zdraví</a:t>
          </a:r>
        </a:p>
      </dsp:txBody>
      <dsp:txXfrm>
        <a:off x="3778345" y="1057375"/>
        <a:ext cx="1305401" cy="1087834"/>
      </dsp:txXfrm>
    </dsp:sp>
    <dsp:sp modelId="{9972508A-5A7D-4FCE-A24B-DE61D4032952}">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AFEF54-F9B9-41FA-94F0-20AE33141B73}">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9A7EE0-C601-4EE4-99E4-05F74D496D10}">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Poskytovatel</a:t>
          </a:r>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519592"/>
            <a:satOff val="-22257"/>
            <a:lumOff val="306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Zdravotnický pracovník</a:t>
          </a:r>
        </a:p>
      </dsp:txBody>
      <dsp:txXfrm>
        <a:off x="5508110" y="673807"/>
        <a:ext cx="5006206" cy="300372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519592"/>
            <a:satOff val="-22257"/>
            <a:lumOff val="306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Zdravotnický pracovník</a:t>
          </a:r>
        </a:p>
      </dsp:txBody>
      <dsp:txXfrm>
        <a:off x="5508110" y="673807"/>
        <a:ext cx="5006206" cy="300372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79A59B-7EE1-4DBB-B2F1-246DEED202CE}">
      <dsp:nvSpPr>
        <dsp:cNvPr id="0" name=""/>
        <dsp:cNvSpPr/>
      </dsp:nvSpPr>
      <dsp:spPr>
        <a:xfrm>
          <a:off x="1534447" y="11835"/>
          <a:ext cx="4327666" cy="4327666"/>
        </a:xfrm>
        <a:prstGeom prst="ellipse">
          <a:avLst/>
        </a:prstGeom>
        <a:solidFill>
          <a:schemeClr val="accent2">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r>
            <a:rPr lang="cs-CZ" sz="3800" kern="1200" dirty="0"/>
            <a:t>Zdravotnický</a:t>
          </a:r>
        </a:p>
      </dsp:txBody>
      <dsp:txXfrm>
        <a:off x="2138760" y="522160"/>
        <a:ext cx="2495231" cy="3307016"/>
      </dsp:txXfrm>
    </dsp:sp>
    <dsp:sp modelId="{8324B270-CFC2-4691-AC3D-8343C1AF674D}">
      <dsp:nvSpPr>
        <dsp:cNvPr id="0" name=""/>
        <dsp:cNvSpPr/>
      </dsp:nvSpPr>
      <dsp:spPr>
        <a:xfrm>
          <a:off x="4653486" y="11835"/>
          <a:ext cx="4327666" cy="4327666"/>
        </a:xfrm>
        <a:prstGeom prst="ellipse">
          <a:avLst/>
        </a:prstGeom>
        <a:solidFill>
          <a:schemeClr val="accent3">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r>
            <a:rPr lang="cs-CZ" sz="3800" kern="1200" dirty="0"/>
            <a:t>Pracovník</a:t>
          </a:r>
        </a:p>
      </dsp:txBody>
      <dsp:txXfrm>
        <a:off x="5881607" y="522160"/>
        <a:ext cx="2495231" cy="330701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9700D-F7A7-418C-A5C7-5982163B470E}">
      <dsp:nvSpPr>
        <dsp:cNvPr id="0" name=""/>
        <dsp:cNvSpPr/>
      </dsp:nvSpPr>
      <dsp:spPr>
        <a:xfrm>
          <a:off x="0" y="20124"/>
          <a:ext cx="10515600" cy="10073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rtl="0">
            <a:lnSpc>
              <a:spcPct val="90000"/>
            </a:lnSpc>
            <a:spcBef>
              <a:spcPct val="0"/>
            </a:spcBef>
            <a:spcAft>
              <a:spcPct val="35000"/>
            </a:spcAft>
            <a:buNone/>
          </a:pPr>
          <a:r>
            <a:rPr lang="cs-CZ" sz="4200" kern="1200"/>
            <a:t>Zaměstnanec je povinen:</a:t>
          </a:r>
        </a:p>
      </dsp:txBody>
      <dsp:txXfrm>
        <a:off x="49176" y="69300"/>
        <a:ext cx="10417248" cy="909018"/>
      </dsp:txXfrm>
    </dsp:sp>
    <dsp:sp modelId="{625CD4B3-9D59-4E36-9EFD-56255DE64E1C}">
      <dsp:nvSpPr>
        <dsp:cNvPr id="0" name=""/>
        <dsp:cNvSpPr/>
      </dsp:nvSpPr>
      <dsp:spPr>
        <a:xfrm>
          <a:off x="0" y="1027494"/>
          <a:ext cx="10515600" cy="3303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cs-CZ" sz="3300" kern="1200" dirty="0"/>
            <a:t>podle pokynů zaměstnavatele </a:t>
          </a:r>
        </a:p>
        <a:p>
          <a:pPr marL="285750" lvl="1" indent="-285750" algn="l" defTabSz="1466850" rtl="0">
            <a:lnSpc>
              <a:spcPct val="90000"/>
            </a:lnSpc>
            <a:spcBef>
              <a:spcPct val="0"/>
            </a:spcBef>
            <a:spcAft>
              <a:spcPct val="20000"/>
            </a:spcAft>
            <a:buChar char="•"/>
          </a:pPr>
          <a:r>
            <a:rPr lang="cs-CZ" sz="3300" kern="1200" dirty="0"/>
            <a:t>konat osobně práce </a:t>
          </a:r>
        </a:p>
        <a:p>
          <a:pPr marL="285750" lvl="1" indent="-285750" algn="l" defTabSz="1466850" rtl="0">
            <a:lnSpc>
              <a:spcPct val="90000"/>
            </a:lnSpc>
            <a:spcBef>
              <a:spcPct val="0"/>
            </a:spcBef>
            <a:spcAft>
              <a:spcPct val="20000"/>
            </a:spcAft>
            <a:buChar char="•"/>
          </a:pPr>
          <a:r>
            <a:rPr lang="cs-CZ" sz="3300" kern="1200"/>
            <a:t>podle pracovní smlouvy </a:t>
          </a:r>
        </a:p>
        <a:p>
          <a:pPr marL="285750" lvl="1" indent="-285750" algn="l" defTabSz="1466850" rtl="0">
            <a:lnSpc>
              <a:spcPct val="90000"/>
            </a:lnSpc>
            <a:spcBef>
              <a:spcPct val="0"/>
            </a:spcBef>
            <a:spcAft>
              <a:spcPct val="20000"/>
            </a:spcAft>
            <a:buChar char="•"/>
          </a:pPr>
          <a:r>
            <a:rPr lang="cs-CZ" sz="3300" kern="1200"/>
            <a:t>v rozvržené týdenní pracovní době a </a:t>
          </a:r>
        </a:p>
        <a:p>
          <a:pPr marL="285750" lvl="1" indent="-285750" algn="l" defTabSz="1466850" rtl="0">
            <a:lnSpc>
              <a:spcPct val="90000"/>
            </a:lnSpc>
            <a:spcBef>
              <a:spcPct val="0"/>
            </a:spcBef>
            <a:spcAft>
              <a:spcPct val="20000"/>
            </a:spcAft>
            <a:buChar char="•"/>
          </a:pPr>
          <a:r>
            <a:rPr lang="cs-CZ" sz="3300" kern="1200"/>
            <a:t>dodržovat povinnosti, které mu vyplývají z pracovního poměru.</a:t>
          </a:r>
        </a:p>
      </dsp:txBody>
      <dsp:txXfrm>
        <a:off x="0" y="1027494"/>
        <a:ext cx="10515600" cy="3303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92F65-A016-48FF-AD59-9047A8DD74CE}">
      <dsp:nvSpPr>
        <dsp:cNvPr id="0" name=""/>
        <dsp:cNvSpPr/>
      </dsp:nvSpPr>
      <dsp:spPr>
        <a:xfrm>
          <a:off x="1227" y="574799"/>
          <a:ext cx="4788544" cy="28731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rtl="0">
            <a:lnSpc>
              <a:spcPct val="90000"/>
            </a:lnSpc>
            <a:spcBef>
              <a:spcPct val="0"/>
            </a:spcBef>
            <a:spcAft>
              <a:spcPct val="35000"/>
            </a:spcAft>
            <a:buNone/>
          </a:pPr>
          <a:r>
            <a:rPr lang="cs-CZ" sz="5100" kern="1200"/>
            <a:t>Veřejnoprávní</a:t>
          </a:r>
        </a:p>
      </dsp:txBody>
      <dsp:txXfrm>
        <a:off x="1227" y="574799"/>
        <a:ext cx="4788544" cy="2873126"/>
      </dsp:txXfrm>
    </dsp:sp>
    <dsp:sp modelId="{64070731-7BBE-4D5E-AAC0-8DBBEE01C310}">
      <dsp:nvSpPr>
        <dsp:cNvPr id="0" name=""/>
        <dsp:cNvSpPr/>
      </dsp:nvSpPr>
      <dsp:spPr>
        <a:xfrm>
          <a:off x="5268627" y="574799"/>
          <a:ext cx="4788544" cy="28731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rtl="0">
            <a:lnSpc>
              <a:spcPct val="90000"/>
            </a:lnSpc>
            <a:spcBef>
              <a:spcPct val="0"/>
            </a:spcBef>
            <a:spcAft>
              <a:spcPct val="35000"/>
            </a:spcAft>
            <a:buNone/>
          </a:pPr>
          <a:r>
            <a:rPr lang="cs-CZ" sz="5100" kern="1200"/>
            <a:t>Soukromoprávní</a:t>
          </a:r>
        </a:p>
      </dsp:txBody>
      <dsp:txXfrm>
        <a:off x="5268627" y="574799"/>
        <a:ext cx="4788544" cy="287312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D9ABD-5C31-486D-B724-E9B4E09B2B71}">
      <dsp:nvSpPr>
        <dsp:cNvPr id="0" name=""/>
        <dsp:cNvSpPr/>
      </dsp:nvSpPr>
      <dsp:spPr>
        <a:xfrm>
          <a:off x="1283" y="673807"/>
          <a:ext cx="5006206" cy="300372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rtl="0">
            <a:lnSpc>
              <a:spcPct val="90000"/>
            </a:lnSpc>
            <a:spcBef>
              <a:spcPct val="0"/>
            </a:spcBef>
            <a:spcAft>
              <a:spcPct val="35000"/>
            </a:spcAft>
            <a:buNone/>
          </a:pPr>
          <a:r>
            <a:rPr lang="cs-CZ" sz="6000" kern="1200"/>
            <a:t>95/2004 – Lékaři, Zubaři, Farmaceuti</a:t>
          </a:r>
        </a:p>
      </dsp:txBody>
      <dsp:txXfrm>
        <a:off x="1283" y="673807"/>
        <a:ext cx="5006206" cy="3003723"/>
      </dsp:txXfrm>
    </dsp:sp>
    <dsp:sp modelId="{E9C778E5-87AA-4985-A864-AEF7F36B3B9F}">
      <dsp:nvSpPr>
        <dsp:cNvPr id="0" name=""/>
        <dsp:cNvSpPr/>
      </dsp:nvSpPr>
      <dsp:spPr>
        <a:xfrm>
          <a:off x="5508110" y="673807"/>
          <a:ext cx="5006206" cy="3003723"/>
        </a:xfrm>
        <a:prstGeom prst="rect">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rtl="0">
            <a:lnSpc>
              <a:spcPct val="90000"/>
            </a:lnSpc>
            <a:spcBef>
              <a:spcPct val="0"/>
            </a:spcBef>
            <a:spcAft>
              <a:spcPct val="35000"/>
            </a:spcAft>
            <a:buNone/>
          </a:pPr>
          <a:r>
            <a:rPr lang="cs-CZ" sz="6000" kern="1200"/>
            <a:t>96/2004 – Nelékařští ZP</a:t>
          </a:r>
        </a:p>
      </dsp:txBody>
      <dsp:txXfrm>
        <a:off x="5508110" y="673807"/>
        <a:ext cx="5006206" cy="300372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78FE7-E27F-4C12-8129-40D88A8A7968}">
      <dsp:nvSpPr>
        <dsp:cNvPr id="0" name=""/>
        <dsp:cNvSpPr/>
      </dsp:nvSpPr>
      <dsp:spPr>
        <a:xfrm>
          <a:off x="0" y="48969"/>
          <a:ext cx="10515600" cy="1352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cs-CZ" sz="3400" kern="1200" dirty="0"/>
            <a:t>má odbornou způsobilost podle zákona 96/2004, nebo jemuž byla uznána odborná kvalifikace </a:t>
          </a:r>
        </a:p>
      </dsp:txBody>
      <dsp:txXfrm>
        <a:off x="66025" y="114994"/>
        <a:ext cx="10383550" cy="1220470"/>
      </dsp:txXfrm>
    </dsp:sp>
    <dsp:sp modelId="{8C6F405D-DAD5-42E0-ADA3-40E8818E475D}">
      <dsp:nvSpPr>
        <dsp:cNvPr id="0" name=""/>
        <dsp:cNvSpPr/>
      </dsp:nvSpPr>
      <dsp:spPr>
        <a:xfrm>
          <a:off x="0" y="1499409"/>
          <a:ext cx="10515600" cy="1352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cs-CZ" sz="3400" kern="1200"/>
            <a:t>je zdravotně způsobilý,</a:t>
          </a:r>
        </a:p>
      </dsp:txBody>
      <dsp:txXfrm>
        <a:off x="66025" y="1565434"/>
        <a:ext cx="10383550" cy="1220470"/>
      </dsp:txXfrm>
    </dsp:sp>
    <dsp:sp modelId="{100528AF-5386-4F95-A5CA-2C1D5FCB579A}">
      <dsp:nvSpPr>
        <dsp:cNvPr id="0" name=""/>
        <dsp:cNvSpPr/>
      </dsp:nvSpPr>
      <dsp:spPr>
        <a:xfrm>
          <a:off x="0" y="2949848"/>
          <a:ext cx="10515600" cy="1352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cs-CZ" sz="3400" kern="1200"/>
            <a:t>je bezúhonný.</a:t>
          </a:r>
        </a:p>
      </dsp:txBody>
      <dsp:txXfrm>
        <a:off x="66025" y="3015873"/>
        <a:ext cx="10383550" cy="122047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92F65-A016-48FF-AD59-9047A8DD74CE}">
      <dsp:nvSpPr>
        <dsp:cNvPr id="0" name=""/>
        <dsp:cNvSpPr/>
      </dsp:nvSpPr>
      <dsp:spPr>
        <a:xfrm>
          <a:off x="1679674" y="1647"/>
          <a:ext cx="6699051" cy="40194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lang="cs-CZ" sz="6500" kern="1200"/>
            <a:t>Veřejnoprávní</a:t>
          </a:r>
        </a:p>
      </dsp:txBody>
      <dsp:txXfrm>
        <a:off x="1679674" y="1647"/>
        <a:ext cx="6699051" cy="401943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05D0F-AB88-4F2D-8E97-904FF2202AA5}">
      <dsp:nvSpPr>
        <dsp:cNvPr id="0" name=""/>
        <dsp:cNvSpPr/>
      </dsp:nvSpPr>
      <dsp:spPr>
        <a:xfrm>
          <a:off x="0" y="29947"/>
          <a:ext cx="10058399" cy="12232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rtl="0">
            <a:lnSpc>
              <a:spcPct val="90000"/>
            </a:lnSpc>
            <a:spcBef>
              <a:spcPct val="0"/>
            </a:spcBef>
            <a:spcAft>
              <a:spcPct val="35000"/>
            </a:spcAft>
            <a:buNone/>
          </a:pPr>
          <a:r>
            <a:rPr lang="cs-CZ" sz="5100" kern="1200"/>
            <a:t>Zákonodárná</a:t>
          </a:r>
        </a:p>
      </dsp:txBody>
      <dsp:txXfrm>
        <a:off x="59713" y="89660"/>
        <a:ext cx="9938973" cy="1103809"/>
      </dsp:txXfrm>
    </dsp:sp>
    <dsp:sp modelId="{6F2D58F2-1BE0-4862-8D75-33B8E904D5BF}">
      <dsp:nvSpPr>
        <dsp:cNvPr id="0" name=""/>
        <dsp:cNvSpPr/>
      </dsp:nvSpPr>
      <dsp:spPr>
        <a:xfrm>
          <a:off x="0" y="1400062"/>
          <a:ext cx="10058399" cy="12232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rtl="0">
            <a:lnSpc>
              <a:spcPct val="90000"/>
            </a:lnSpc>
            <a:spcBef>
              <a:spcPct val="0"/>
            </a:spcBef>
            <a:spcAft>
              <a:spcPct val="35000"/>
            </a:spcAft>
            <a:buNone/>
          </a:pPr>
          <a:r>
            <a:rPr lang="cs-CZ" sz="5100" kern="1200"/>
            <a:t>Výkonná </a:t>
          </a:r>
        </a:p>
      </dsp:txBody>
      <dsp:txXfrm>
        <a:off x="59713" y="1459775"/>
        <a:ext cx="9938973" cy="1103809"/>
      </dsp:txXfrm>
    </dsp:sp>
    <dsp:sp modelId="{148EF54F-D6E5-4293-B2C4-CFEC840D81C8}">
      <dsp:nvSpPr>
        <dsp:cNvPr id="0" name=""/>
        <dsp:cNvSpPr/>
      </dsp:nvSpPr>
      <dsp:spPr>
        <a:xfrm>
          <a:off x="0" y="2770177"/>
          <a:ext cx="10058399" cy="12232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rtl="0">
            <a:lnSpc>
              <a:spcPct val="90000"/>
            </a:lnSpc>
            <a:spcBef>
              <a:spcPct val="0"/>
            </a:spcBef>
            <a:spcAft>
              <a:spcPct val="35000"/>
            </a:spcAft>
            <a:buNone/>
          </a:pPr>
          <a:r>
            <a:rPr lang="cs-CZ" sz="5100" kern="1200"/>
            <a:t>Soudní</a:t>
          </a:r>
        </a:p>
      </dsp:txBody>
      <dsp:txXfrm>
        <a:off x="59713" y="2829890"/>
        <a:ext cx="9938973" cy="110380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E8DDA-CB17-405D-B11F-64E2A4A3DB28}">
      <dsp:nvSpPr>
        <dsp:cNvPr id="0" name=""/>
        <dsp:cNvSpPr/>
      </dsp:nvSpPr>
      <dsp:spPr>
        <a:xfrm>
          <a:off x="1227" y="574799"/>
          <a:ext cx="4788544" cy="28731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Věcná příslušnost </a:t>
          </a:r>
        </a:p>
      </dsp:txBody>
      <dsp:txXfrm>
        <a:off x="1227" y="574799"/>
        <a:ext cx="4788544" cy="2873126"/>
      </dsp:txXfrm>
    </dsp:sp>
    <dsp:sp modelId="{854D081A-860B-46C9-A1FF-848ECB6795E5}">
      <dsp:nvSpPr>
        <dsp:cNvPr id="0" name=""/>
        <dsp:cNvSpPr/>
      </dsp:nvSpPr>
      <dsp:spPr>
        <a:xfrm>
          <a:off x="5268627" y="574799"/>
          <a:ext cx="4788544" cy="28731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cs-CZ" sz="6500" kern="1200" dirty="0"/>
            <a:t>Místní příslušnost</a:t>
          </a:r>
        </a:p>
      </dsp:txBody>
      <dsp:txXfrm>
        <a:off x="5268627" y="574799"/>
        <a:ext cx="4788544" cy="2873126"/>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45653-6524-4EC2-8DE6-EF28BACD64A4}">
      <dsp:nvSpPr>
        <dsp:cNvPr id="0" name=""/>
        <dsp:cNvSpPr/>
      </dsp:nvSpPr>
      <dsp:spPr>
        <a:xfrm>
          <a:off x="5029199" y="1702910"/>
          <a:ext cx="3558195" cy="617538"/>
        </a:xfrm>
        <a:custGeom>
          <a:avLst/>
          <a:gdLst/>
          <a:ahLst/>
          <a:cxnLst/>
          <a:rect l="0" t="0" r="0" b="0"/>
          <a:pathLst>
            <a:path>
              <a:moveTo>
                <a:pt x="0" y="0"/>
              </a:moveTo>
              <a:lnTo>
                <a:pt x="0" y="308769"/>
              </a:lnTo>
              <a:lnTo>
                <a:pt x="3558195" y="308769"/>
              </a:lnTo>
              <a:lnTo>
                <a:pt x="3558195" y="61753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F1BF41-2D32-44DE-8BA5-CDC4C011FBC0}">
      <dsp:nvSpPr>
        <dsp:cNvPr id="0" name=""/>
        <dsp:cNvSpPr/>
      </dsp:nvSpPr>
      <dsp:spPr>
        <a:xfrm>
          <a:off x="4983479" y="1702910"/>
          <a:ext cx="91440" cy="617538"/>
        </a:xfrm>
        <a:custGeom>
          <a:avLst/>
          <a:gdLst/>
          <a:ahLst/>
          <a:cxnLst/>
          <a:rect l="0" t="0" r="0" b="0"/>
          <a:pathLst>
            <a:path>
              <a:moveTo>
                <a:pt x="45720" y="0"/>
              </a:moveTo>
              <a:lnTo>
                <a:pt x="45720" y="61753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98B4AD-BF81-4261-A314-FFE39953D587}">
      <dsp:nvSpPr>
        <dsp:cNvPr id="0" name=""/>
        <dsp:cNvSpPr/>
      </dsp:nvSpPr>
      <dsp:spPr>
        <a:xfrm>
          <a:off x="1471004" y="1702910"/>
          <a:ext cx="3558195" cy="617538"/>
        </a:xfrm>
        <a:custGeom>
          <a:avLst/>
          <a:gdLst/>
          <a:ahLst/>
          <a:cxnLst/>
          <a:rect l="0" t="0" r="0" b="0"/>
          <a:pathLst>
            <a:path>
              <a:moveTo>
                <a:pt x="3558195" y="0"/>
              </a:moveTo>
              <a:lnTo>
                <a:pt x="3558195" y="308769"/>
              </a:lnTo>
              <a:lnTo>
                <a:pt x="0" y="308769"/>
              </a:lnTo>
              <a:lnTo>
                <a:pt x="0" y="61753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39566B-515E-4C3F-9B51-3ABA788D35B3}">
      <dsp:nvSpPr>
        <dsp:cNvPr id="0" name=""/>
        <dsp:cNvSpPr/>
      </dsp:nvSpPr>
      <dsp:spPr>
        <a:xfrm>
          <a:off x="3558871" y="232582"/>
          <a:ext cx="2940657" cy="14703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0">
            <a:lnSpc>
              <a:spcPct val="90000"/>
            </a:lnSpc>
            <a:spcBef>
              <a:spcPct val="0"/>
            </a:spcBef>
            <a:spcAft>
              <a:spcPct val="35000"/>
            </a:spcAft>
            <a:buNone/>
          </a:pPr>
          <a:r>
            <a:rPr lang="cs-CZ" sz="2500" b="1" kern="1200"/>
            <a:t>NÁRODNÍ ZDRAVOTNICKÝ INFORMAČNÍ SYSTÉM</a:t>
          </a:r>
          <a:endParaRPr lang="cs-CZ" sz="2500" kern="1200"/>
        </a:p>
      </dsp:txBody>
      <dsp:txXfrm>
        <a:off x="3558871" y="232582"/>
        <a:ext cx="2940657" cy="1470328"/>
      </dsp:txXfrm>
    </dsp:sp>
    <dsp:sp modelId="{4DF8BD5E-A347-49B0-9F22-C29C55315FD8}">
      <dsp:nvSpPr>
        <dsp:cNvPr id="0" name=""/>
        <dsp:cNvSpPr/>
      </dsp:nvSpPr>
      <dsp:spPr>
        <a:xfrm>
          <a:off x="675" y="2320449"/>
          <a:ext cx="2940657" cy="14703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0">
            <a:lnSpc>
              <a:spcPct val="90000"/>
            </a:lnSpc>
            <a:spcBef>
              <a:spcPct val="0"/>
            </a:spcBef>
            <a:spcAft>
              <a:spcPct val="35000"/>
            </a:spcAft>
            <a:buNone/>
          </a:pPr>
          <a:r>
            <a:rPr lang="cs-CZ" sz="2500" b="1" kern="1200"/>
            <a:t>Národní zdravotní registry,</a:t>
          </a:r>
          <a:endParaRPr lang="cs-CZ" sz="2500" kern="1200"/>
        </a:p>
      </dsp:txBody>
      <dsp:txXfrm>
        <a:off x="675" y="2320449"/>
        <a:ext cx="2940657" cy="1470328"/>
      </dsp:txXfrm>
    </dsp:sp>
    <dsp:sp modelId="{FB963848-B7C8-484D-831D-E7A099698E1E}">
      <dsp:nvSpPr>
        <dsp:cNvPr id="0" name=""/>
        <dsp:cNvSpPr/>
      </dsp:nvSpPr>
      <dsp:spPr>
        <a:xfrm>
          <a:off x="3558871" y="2320449"/>
          <a:ext cx="2940657" cy="14703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0">
            <a:lnSpc>
              <a:spcPct val="90000"/>
            </a:lnSpc>
            <a:spcBef>
              <a:spcPct val="0"/>
            </a:spcBef>
            <a:spcAft>
              <a:spcPct val="35000"/>
            </a:spcAft>
            <a:buNone/>
          </a:pPr>
          <a:r>
            <a:rPr lang="cs-CZ" sz="2500" b="1" kern="1200"/>
            <a:t>Národní registr poskytovatelů  </a:t>
          </a:r>
          <a:endParaRPr lang="cs-CZ" sz="2500" kern="1200"/>
        </a:p>
      </dsp:txBody>
      <dsp:txXfrm>
        <a:off x="3558871" y="2320449"/>
        <a:ext cx="2940657" cy="1470328"/>
      </dsp:txXfrm>
    </dsp:sp>
    <dsp:sp modelId="{180B829B-FBAD-49EC-A72C-0CAA73CA9C55}">
      <dsp:nvSpPr>
        <dsp:cNvPr id="0" name=""/>
        <dsp:cNvSpPr/>
      </dsp:nvSpPr>
      <dsp:spPr>
        <a:xfrm>
          <a:off x="7117066" y="2320449"/>
          <a:ext cx="2940657" cy="14703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0">
            <a:lnSpc>
              <a:spcPct val="90000"/>
            </a:lnSpc>
            <a:spcBef>
              <a:spcPct val="0"/>
            </a:spcBef>
            <a:spcAft>
              <a:spcPct val="35000"/>
            </a:spcAft>
            <a:buNone/>
          </a:pPr>
          <a:r>
            <a:rPr lang="cs-CZ" sz="2500" b="1" kern="1200"/>
            <a:t>Národní registr zdravotnických pracovníků</a:t>
          </a:r>
          <a:endParaRPr lang="cs-CZ" sz="2500" kern="1200"/>
        </a:p>
      </dsp:txBody>
      <dsp:txXfrm>
        <a:off x="7117066" y="2320449"/>
        <a:ext cx="2940657" cy="147032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E5FC0-4460-4ABC-9DE7-064C9549BDED}">
      <dsp:nvSpPr>
        <dsp:cNvPr id="0" name=""/>
        <dsp:cNvSpPr/>
      </dsp:nvSpPr>
      <dsp:spPr>
        <a:xfrm>
          <a:off x="0" y="1964"/>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80C663-390C-4E06-84C0-86B04A103A25}">
      <dsp:nvSpPr>
        <dsp:cNvPr id="0" name=""/>
        <dsp:cNvSpPr/>
      </dsp:nvSpPr>
      <dsp:spPr>
        <a:xfrm>
          <a:off x="0" y="1964"/>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dirty="0"/>
            <a:t>1. Český statistický úřad,</a:t>
          </a:r>
        </a:p>
      </dsp:txBody>
      <dsp:txXfrm>
        <a:off x="0" y="1964"/>
        <a:ext cx="10058399" cy="365402"/>
      </dsp:txXfrm>
    </dsp:sp>
    <dsp:sp modelId="{B14DAF55-C191-42E3-BB2C-CE79029914EF}">
      <dsp:nvSpPr>
        <dsp:cNvPr id="0" name=""/>
        <dsp:cNvSpPr/>
      </dsp:nvSpPr>
      <dsp:spPr>
        <a:xfrm>
          <a:off x="0" y="367367"/>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163B64-DD12-4C99-BEE3-BF3AF201EEC3}">
      <dsp:nvSpPr>
        <dsp:cNvPr id="0" name=""/>
        <dsp:cNvSpPr/>
      </dsp:nvSpPr>
      <dsp:spPr>
        <a:xfrm>
          <a:off x="0" y="367367"/>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2. Český úřad zeměměřický a katastrální,</a:t>
          </a:r>
        </a:p>
      </dsp:txBody>
      <dsp:txXfrm>
        <a:off x="0" y="367367"/>
        <a:ext cx="10058399" cy="365402"/>
      </dsp:txXfrm>
    </dsp:sp>
    <dsp:sp modelId="{46847D79-1A0F-4775-A2C7-2B39A2852D0D}">
      <dsp:nvSpPr>
        <dsp:cNvPr id="0" name=""/>
        <dsp:cNvSpPr/>
      </dsp:nvSpPr>
      <dsp:spPr>
        <a:xfrm>
          <a:off x="0" y="732770"/>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AEC9E3-63E0-4F47-AA73-C87A7AC5E2FA}">
      <dsp:nvSpPr>
        <dsp:cNvPr id="0" name=""/>
        <dsp:cNvSpPr/>
      </dsp:nvSpPr>
      <dsp:spPr>
        <a:xfrm>
          <a:off x="0" y="732770"/>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3. Český báňský úřad,</a:t>
          </a:r>
        </a:p>
      </dsp:txBody>
      <dsp:txXfrm>
        <a:off x="0" y="732770"/>
        <a:ext cx="10058399" cy="365402"/>
      </dsp:txXfrm>
    </dsp:sp>
    <dsp:sp modelId="{8615E904-1E62-44D7-BFAD-94D45668FD22}">
      <dsp:nvSpPr>
        <dsp:cNvPr id="0" name=""/>
        <dsp:cNvSpPr/>
      </dsp:nvSpPr>
      <dsp:spPr>
        <a:xfrm>
          <a:off x="0" y="1098172"/>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5FE64F-BFB3-4A15-9B76-9CDE52AEF700}">
      <dsp:nvSpPr>
        <dsp:cNvPr id="0" name=""/>
        <dsp:cNvSpPr/>
      </dsp:nvSpPr>
      <dsp:spPr>
        <a:xfrm>
          <a:off x="0" y="1098172"/>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4. Úřad průmyslového vlastnictví,</a:t>
          </a:r>
        </a:p>
      </dsp:txBody>
      <dsp:txXfrm>
        <a:off x="0" y="1098172"/>
        <a:ext cx="10058399" cy="365402"/>
      </dsp:txXfrm>
    </dsp:sp>
    <dsp:sp modelId="{EAC8CDD8-9E63-4D04-8F20-1FB9CD4BB2CC}">
      <dsp:nvSpPr>
        <dsp:cNvPr id="0" name=""/>
        <dsp:cNvSpPr/>
      </dsp:nvSpPr>
      <dsp:spPr>
        <a:xfrm>
          <a:off x="0" y="1463575"/>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15FE49-DB3E-41DA-BCA4-E7288307A803}">
      <dsp:nvSpPr>
        <dsp:cNvPr id="0" name=""/>
        <dsp:cNvSpPr/>
      </dsp:nvSpPr>
      <dsp:spPr>
        <a:xfrm>
          <a:off x="0" y="1463575"/>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5. Úřad pro ochranu hospodářské soutěže,</a:t>
          </a:r>
        </a:p>
      </dsp:txBody>
      <dsp:txXfrm>
        <a:off x="0" y="1463575"/>
        <a:ext cx="10058399" cy="365402"/>
      </dsp:txXfrm>
    </dsp:sp>
    <dsp:sp modelId="{F03767A4-A03B-425D-AD99-0048897FFE56}">
      <dsp:nvSpPr>
        <dsp:cNvPr id="0" name=""/>
        <dsp:cNvSpPr/>
      </dsp:nvSpPr>
      <dsp:spPr>
        <a:xfrm>
          <a:off x="0" y="1828978"/>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32456E-3456-4A74-B2CB-2F9BAAA612EA}">
      <dsp:nvSpPr>
        <dsp:cNvPr id="0" name=""/>
        <dsp:cNvSpPr/>
      </dsp:nvSpPr>
      <dsp:spPr>
        <a:xfrm>
          <a:off x="0" y="1828978"/>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6. Správa státních hmotných rezerv,</a:t>
          </a:r>
        </a:p>
      </dsp:txBody>
      <dsp:txXfrm>
        <a:off x="0" y="1828978"/>
        <a:ext cx="10058399" cy="365402"/>
      </dsp:txXfrm>
    </dsp:sp>
    <dsp:sp modelId="{01DA3D48-3772-48A8-8986-DD63FF1D56B7}">
      <dsp:nvSpPr>
        <dsp:cNvPr id="0" name=""/>
        <dsp:cNvSpPr/>
      </dsp:nvSpPr>
      <dsp:spPr>
        <a:xfrm>
          <a:off x="0" y="2194381"/>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F3CCD8-5D7C-41AB-A2C9-DD7CBE81484E}">
      <dsp:nvSpPr>
        <dsp:cNvPr id="0" name=""/>
        <dsp:cNvSpPr/>
      </dsp:nvSpPr>
      <dsp:spPr>
        <a:xfrm>
          <a:off x="0" y="2194381"/>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b="1" kern="1200" dirty="0"/>
            <a:t>7. Státní úřad pro jadernou bezpečnost,</a:t>
          </a:r>
        </a:p>
      </dsp:txBody>
      <dsp:txXfrm>
        <a:off x="0" y="2194381"/>
        <a:ext cx="10058399" cy="365402"/>
      </dsp:txXfrm>
    </dsp:sp>
    <dsp:sp modelId="{C2A87F13-A6D9-4253-997D-2901E1F0D63D}">
      <dsp:nvSpPr>
        <dsp:cNvPr id="0" name=""/>
        <dsp:cNvSpPr/>
      </dsp:nvSpPr>
      <dsp:spPr>
        <a:xfrm>
          <a:off x="0" y="2559784"/>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91D941-45C1-4AFC-AA6C-83867C869310}">
      <dsp:nvSpPr>
        <dsp:cNvPr id="0" name=""/>
        <dsp:cNvSpPr/>
      </dsp:nvSpPr>
      <dsp:spPr>
        <a:xfrm>
          <a:off x="0" y="2559784"/>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8. Národní bezpečnostní úřad,</a:t>
          </a:r>
        </a:p>
      </dsp:txBody>
      <dsp:txXfrm>
        <a:off x="0" y="2559784"/>
        <a:ext cx="10058399" cy="365402"/>
      </dsp:txXfrm>
    </dsp:sp>
    <dsp:sp modelId="{A9FD8C82-C613-4CA2-9AD3-A176DE736E93}">
      <dsp:nvSpPr>
        <dsp:cNvPr id="0" name=""/>
        <dsp:cNvSpPr/>
      </dsp:nvSpPr>
      <dsp:spPr>
        <a:xfrm>
          <a:off x="0" y="2925187"/>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588CFD-C2E4-49A7-9CBC-F4801B49E5EA}">
      <dsp:nvSpPr>
        <dsp:cNvPr id="0" name=""/>
        <dsp:cNvSpPr/>
      </dsp:nvSpPr>
      <dsp:spPr>
        <a:xfrm>
          <a:off x="0" y="2925187"/>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9. Energetický regulační úřad,</a:t>
          </a:r>
        </a:p>
      </dsp:txBody>
      <dsp:txXfrm>
        <a:off x="0" y="2925187"/>
        <a:ext cx="10058399" cy="365402"/>
      </dsp:txXfrm>
    </dsp:sp>
    <dsp:sp modelId="{12910136-6340-4F79-9078-FDD712539B1F}">
      <dsp:nvSpPr>
        <dsp:cNvPr id="0" name=""/>
        <dsp:cNvSpPr/>
      </dsp:nvSpPr>
      <dsp:spPr>
        <a:xfrm>
          <a:off x="0" y="3290589"/>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D6C30A-2C82-4052-9E24-D7C9E59E0C83}">
      <dsp:nvSpPr>
        <dsp:cNvPr id="0" name=""/>
        <dsp:cNvSpPr/>
      </dsp:nvSpPr>
      <dsp:spPr>
        <a:xfrm>
          <a:off x="0" y="3290589"/>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10. Úřad vlády České republiky,</a:t>
          </a:r>
        </a:p>
      </dsp:txBody>
      <dsp:txXfrm>
        <a:off x="0" y="3290589"/>
        <a:ext cx="10058399" cy="365402"/>
      </dsp:txXfrm>
    </dsp:sp>
    <dsp:sp modelId="{B2C38CF0-5AE1-411C-B825-F007412F5E25}">
      <dsp:nvSpPr>
        <dsp:cNvPr id="0" name=""/>
        <dsp:cNvSpPr/>
      </dsp:nvSpPr>
      <dsp:spPr>
        <a:xfrm>
          <a:off x="0" y="3655992"/>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5EE355-104C-48AA-B263-933994463ED1}">
      <dsp:nvSpPr>
        <dsp:cNvPr id="0" name=""/>
        <dsp:cNvSpPr/>
      </dsp:nvSpPr>
      <dsp:spPr>
        <a:xfrm>
          <a:off x="0" y="3655992"/>
          <a:ext cx="10058399" cy="36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cs-CZ" sz="1600" kern="1200"/>
            <a:t>11. Český telekomunikační úřad.</a:t>
          </a:r>
        </a:p>
      </dsp:txBody>
      <dsp:txXfrm>
        <a:off x="0" y="3655992"/>
        <a:ext cx="10058399" cy="365402"/>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89CF7-01E9-4E43-B3C9-D8D21C476230}">
      <dsp:nvSpPr>
        <dsp:cNvPr id="0" name=""/>
        <dsp:cNvSpPr/>
      </dsp:nvSpPr>
      <dsp:spPr>
        <a:xfrm>
          <a:off x="0" y="94983"/>
          <a:ext cx="10058399" cy="8353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Pokud osoba, která podala poskytovateli stížnost s jejím vyřízením nesouhlasí, může podat stížnost krajskému úřadu, ten </a:t>
          </a:r>
        </a:p>
      </dsp:txBody>
      <dsp:txXfrm>
        <a:off x="40780" y="135763"/>
        <a:ext cx="9976839" cy="753819"/>
      </dsp:txXfrm>
    </dsp:sp>
    <dsp:sp modelId="{816CEA2F-5C87-47E3-B235-31E82103B020}">
      <dsp:nvSpPr>
        <dsp:cNvPr id="0" name=""/>
        <dsp:cNvSpPr/>
      </dsp:nvSpPr>
      <dsp:spPr>
        <a:xfrm>
          <a:off x="0" y="930363"/>
          <a:ext cx="10058399" cy="55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a:t>Vyšetřuje</a:t>
          </a:r>
        </a:p>
        <a:p>
          <a:pPr marL="171450" lvl="1" indent="-171450" algn="l" defTabSz="711200" rtl="0">
            <a:lnSpc>
              <a:spcPct val="90000"/>
            </a:lnSpc>
            <a:spcBef>
              <a:spcPct val="0"/>
            </a:spcBef>
            <a:spcAft>
              <a:spcPct val="20000"/>
            </a:spcAft>
            <a:buChar char="•"/>
          </a:pPr>
          <a:r>
            <a:rPr lang="cs-CZ" sz="1600" kern="1200"/>
            <a:t>Ustanuvje nezávislou komisi</a:t>
          </a:r>
        </a:p>
      </dsp:txBody>
      <dsp:txXfrm>
        <a:off x="0" y="930363"/>
        <a:ext cx="10058399" cy="554242"/>
      </dsp:txXfrm>
    </dsp:sp>
    <dsp:sp modelId="{C2C8EE94-FBDB-4936-A4FC-76A504965CF8}">
      <dsp:nvSpPr>
        <dsp:cNvPr id="0" name=""/>
        <dsp:cNvSpPr/>
      </dsp:nvSpPr>
      <dsp:spPr>
        <a:xfrm>
          <a:off x="0" y="1484606"/>
          <a:ext cx="10058399" cy="8353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Pokud zjistí porušení práv nebo povinností při poskytování zdravotních služeb</a:t>
          </a:r>
        </a:p>
      </dsp:txBody>
      <dsp:txXfrm>
        <a:off x="40780" y="1525386"/>
        <a:ext cx="9976839" cy="753819"/>
      </dsp:txXfrm>
    </dsp:sp>
    <dsp:sp modelId="{4DAC0B5C-8BA4-422B-A875-C878988FE7D8}">
      <dsp:nvSpPr>
        <dsp:cNvPr id="0" name=""/>
        <dsp:cNvSpPr/>
      </dsp:nvSpPr>
      <dsp:spPr>
        <a:xfrm>
          <a:off x="0" y="2319986"/>
          <a:ext cx="10058399" cy="1608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a:t>uloží poskytovateli nápravná opatření</a:t>
          </a:r>
        </a:p>
        <a:p>
          <a:pPr marL="171450" lvl="1" indent="-171450" algn="l" defTabSz="711200" rtl="0">
            <a:lnSpc>
              <a:spcPct val="90000"/>
            </a:lnSpc>
            <a:spcBef>
              <a:spcPct val="0"/>
            </a:spcBef>
            <a:spcAft>
              <a:spcPct val="20000"/>
            </a:spcAft>
            <a:buChar char="•"/>
          </a:pPr>
          <a:r>
            <a:rPr lang="cs-CZ" sz="1600" kern="1200"/>
            <a:t>podá podnět</a:t>
          </a:r>
        </a:p>
        <a:p>
          <a:pPr marL="342900" lvl="2" indent="-171450" algn="l" defTabSz="711200" rtl="0">
            <a:lnSpc>
              <a:spcPct val="90000"/>
            </a:lnSpc>
            <a:spcBef>
              <a:spcPct val="0"/>
            </a:spcBef>
            <a:spcAft>
              <a:spcPct val="20000"/>
            </a:spcAft>
            <a:buChar char="•"/>
          </a:pPr>
          <a:r>
            <a:rPr lang="cs-CZ" sz="1600" kern="1200"/>
            <a:t>1. orgánu příslušnému podle jiných právních předpisů41),</a:t>
          </a:r>
        </a:p>
        <a:p>
          <a:pPr marL="342900" lvl="2" indent="-171450" algn="l" defTabSz="711200" rtl="0">
            <a:lnSpc>
              <a:spcPct val="90000"/>
            </a:lnSpc>
            <a:spcBef>
              <a:spcPct val="0"/>
            </a:spcBef>
            <a:spcAft>
              <a:spcPct val="20000"/>
            </a:spcAft>
            <a:buChar char="•"/>
          </a:pPr>
          <a:r>
            <a:rPr lang="cs-CZ" sz="1600" kern="1200"/>
            <a:t>2. příslušné komoře, jestliže zjistí takové pochybení zdravotnickým pracovníkem, který je členem komory, které přísluší šetřit komoře podle zákona upravujícího činnost komor;</a:t>
          </a:r>
        </a:p>
        <a:p>
          <a:pPr marL="171450" lvl="1" indent="-171450" algn="l" defTabSz="711200" rtl="0">
            <a:lnSpc>
              <a:spcPct val="90000"/>
            </a:lnSpc>
            <a:spcBef>
              <a:spcPct val="0"/>
            </a:spcBef>
            <a:spcAft>
              <a:spcPct val="20000"/>
            </a:spcAft>
            <a:buChar char="•"/>
          </a:pPr>
          <a:r>
            <a:rPr lang="cs-CZ" sz="1600" kern="1200"/>
            <a:t>O podání podnětu zašle příslušný správní orgán informaci zdravotní pojišťovně</a:t>
          </a:r>
        </a:p>
      </dsp:txBody>
      <dsp:txXfrm>
        <a:off x="0" y="2319986"/>
        <a:ext cx="10058399" cy="1608389"/>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C3A6DD-C4D3-475A-A33C-3815802ADF35}">
      <dsp:nvSpPr>
        <dsp:cNvPr id="0" name=""/>
        <dsp:cNvSpPr/>
      </dsp:nvSpPr>
      <dsp:spPr>
        <a:xfrm>
          <a:off x="4154983" y="1039"/>
          <a:ext cx="1748432" cy="174843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l" defTabSz="622300" rtl="0" eaLnBrk="1" latinLnBrk="0" hangingPunct="1">
            <a:lnSpc>
              <a:spcPct val="90000"/>
            </a:lnSpc>
            <a:spcBef>
              <a:spcPct val="0"/>
            </a:spcBef>
            <a:spcAft>
              <a:spcPct val="35000"/>
            </a:spcAft>
            <a:buNone/>
          </a:pPr>
          <a:r>
            <a:rPr lang="cs-CZ" sz="1400" b="1" kern="1200" dirty="0"/>
            <a:t>Pojištěnec</a:t>
          </a:r>
          <a:endParaRPr lang="cs-CZ" sz="1400" kern="1200" dirty="0"/>
        </a:p>
        <a:p>
          <a:pPr marL="57150" lvl="1" indent="-57150" algn="l" defTabSz="488950" rtl="0" eaLnBrk="1" latinLnBrk="0" hangingPunct="1">
            <a:lnSpc>
              <a:spcPct val="90000"/>
            </a:lnSpc>
            <a:spcBef>
              <a:spcPct val="0"/>
            </a:spcBef>
            <a:spcAft>
              <a:spcPct val="15000"/>
            </a:spcAft>
            <a:buChar char="•"/>
          </a:pPr>
          <a:r>
            <a:rPr lang="cs-CZ" sz="1100" kern="1200"/>
            <a:t> (příjemce zdravotních služeb)</a:t>
          </a:r>
          <a:endParaRPr lang="cs-CZ" sz="1100" kern="1200"/>
        </a:p>
      </dsp:txBody>
      <dsp:txXfrm>
        <a:off x="4411035" y="257091"/>
        <a:ext cx="1236328" cy="1236328"/>
      </dsp:txXfrm>
    </dsp:sp>
    <dsp:sp modelId="{217D52A1-007E-485B-90D4-75D53FB5D6D1}">
      <dsp:nvSpPr>
        <dsp:cNvPr id="0" name=""/>
        <dsp:cNvSpPr/>
      </dsp:nvSpPr>
      <dsp:spPr>
        <a:xfrm rot="3600000">
          <a:off x="5446597" y="1705252"/>
          <a:ext cx="464294" cy="5900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cs-CZ" sz="1100" kern="1200"/>
        </a:p>
      </dsp:txBody>
      <dsp:txXfrm>
        <a:off x="5481419" y="1762958"/>
        <a:ext cx="325006" cy="354058"/>
      </dsp:txXfrm>
    </dsp:sp>
    <dsp:sp modelId="{E726A03D-5F84-42FF-9471-99B9D43BE3B4}">
      <dsp:nvSpPr>
        <dsp:cNvPr id="0" name=""/>
        <dsp:cNvSpPr/>
      </dsp:nvSpPr>
      <dsp:spPr>
        <a:xfrm>
          <a:off x="5467213" y="2273888"/>
          <a:ext cx="1748432" cy="174843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l" defTabSz="622300" rtl="0" eaLnBrk="1" latinLnBrk="0" hangingPunct="1">
            <a:lnSpc>
              <a:spcPct val="90000"/>
            </a:lnSpc>
            <a:spcBef>
              <a:spcPct val="0"/>
            </a:spcBef>
            <a:spcAft>
              <a:spcPct val="35000"/>
            </a:spcAft>
            <a:buNone/>
          </a:pPr>
          <a:r>
            <a:rPr lang="cs-CZ" sz="1400" b="1" kern="1200" dirty="0"/>
            <a:t>Poskytovatel zdravotních služeb</a:t>
          </a:r>
          <a:r>
            <a:rPr lang="cs-CZ" sz="1400" kern="1200" dirty="0"/>
            <a:t> </a:t>
          </a:r>
        </a:p>
        <a:p>
          <a:pPr marL="57150" lvl="1" indent="-57150" algn="l" defTabSz="488950" rtl="0" eaLnBrk="1" latinLnBrk="0" hangingPunct="1">
            <a:lnSpc>
              <a:spcPct val="90000"/>
            </a:lnSpc>
            <a:spcBef>
              <a:spcPct val="0"/>
            </a:spcBef>
            <a:spcAft>
              <a:spcPct val="15000"/>
            </a:spcAft>
            <a:buChar char="•"/>
          </a:pPr>
          <a:r>
            <a:rPr lang="cs-CZ" sz="1100" kern="1200"/>
            <a:t>(je oprávněný poskytovat zdravotní služby)</a:t>
          </a:r>
          <a:endParaRPr lang="cs-CZ" sz="1100" kern="1200"/>
        </a:p>
      </dsp:txBody>
      <dsp:txXfrm>
        <a:off x="5723265" y="2529940"/>
        <a:ext cx="1236328" cy="1236328"/>
      </dsp:txXfrm>
    </dsp:sp>
    <dsp:sp modelId="{33C3BFE3-BB99-461F-A564-FEB232508109}">
      <dsp:nvSpPr>
        <dsp:cNvPr id="0" name=""/>
        <dsp:cNvSpPr/>
      </dsp:nvSpPr>
      <dsp:spPr>
        <a:xfrm rot="10800000">
          <a:off x="4810193" y="2853056"/>
          <a:ext cx="464294" cy="5900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cs-CZ" sz="1100" kern="1200"/>
        </a:p>
      </dsp:txBody>
      <dsp:txXfrm rot="10800000">
        <a:off x="4949481" y="2971075"/>
        <a:ext cx="325006" cy="354058"/>
      </dsp:txXfrm>
    </dsp:sp>
    <dsp:sp modelId="{124FDE06-0442-4A6F-8DAF-05F93AD39999}">
      <dsp:nvSpPr>
        <dsp:cNvPr id="0" name=""/>
        <dsp:cNvSpPr/>
      </dsp:nvSpPr>
      <dsp:spPr>
        <a:xfrm>
          <a:off x="2842753" y="2273888"/>
          <a:ext cx="1748432" cy="174843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l" defTabSz="622300" rtl="0" eaLnBrk="1" latinLnBrk="0" hangingPunct="1">
            <a:lnSpc>
              <a:spcPct val="90000"/>
            </a:lnSpc>
            <a:spcBef>
              <a:spcPct val="0"/>
            </a:spcBef>
            <a:spcAft>
              <a:spcPct val="35000"/>
            </a:spcAft>
            <a:buNone/>
          </a:pPr>
          <a:r>
            <a:rPr lang="cs-CZ" sz="1400" b="1" kern="1200" dirty="0"/>
            <a:t>Zdravotní pojišťovna</a:t>
          </a:r>
          <a:endParaRPr lang="cs-CZ" sz="1400" kern="1200" dirty="0"/>
        </a:p>
        <a:p>
          <a:pPr marL="57150" lvl="1" indent="-57150" algn="l" defTabSz="488950" rtl="0" eaLnBrk="1" latinLnBrk="0" hangingPunct="1">
            <a:lnSpc>
              <a:spcPct val="90000"/>
            </a:lnSpc>
            <a:spcBef>
              <a:spcPct val="0"/>
            </a:spcBef>
            <a:spcAft>
              <a:spcPct val="15000"/>
            </a:spcAft>
            <a:buChar char="•"/>
          </a:pPr>
          <a:r>
            <a:rPr lang="cs-CZ" sz="1100" kern="1200" dirty="0"/>
            <a:t> (instituce, u které je pojištěnec zdravotně pojištěn)</a:t>
          </a:r>
        </a:p>
      </dsp:txBody>
      <dsp:txXfrm>
        <a:off x="3098805" y="2529940"/>
        <a:ext cx="1236328" cy="1236328"/>
      </dsp:txXfrm>
    </dsp:sp>
    <dsp:sp modelId="{FEA3F4F9-3E0C-4562-A900-46DE7FC537E3}">
      <dsp:nvSpPr>
        <dsp:cNvPr id="0" name=""/>
        <dsp:cNvSpPr/>
      </dsp:nvSpPr>
      <dsp:spPr>
        <a:xfrm rot="18000000">
          <a:off x="4134367" y="1728011"/>
          <a:ext cx="464294" cy="5900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cs-CZ" sz="1100" kern="1200"/>
        </a:p>
      </dsp:txBody>
      <dsp:txXfrm>
        <a:off x="4169189" y="1906343"/>
        <a:ext cx="325006" cy="3540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10F30-41B2-43D2-85BE-BEB4B6D207B2}">
      <dsp:nvSpPr>
        <dsp:cNvPr id="0" name=""/>
        <dsp:cNvSpPr/>
      </dsp:nvSpPr>
      <dsp:spPr>
        <a:xfrm>
          <a:off x="0" y="44479"/>
          <a:ext cx="10058399" cy="7915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pt-BR" sz="3300" kern="1200"/>
            <a:t>Hospodářská, sociální a kulturní práva</a:t>
          </a:r>
          <a:r>
            <a:rPr lang="cs-CZ" sz="3300" kern="1200"/>
            <a:t> (některá)</a:t>
          </a:r>
        </a:p>
      </dsp:txBody>
      <dsp:txXfrm>
        <a:off x="38638" y="83117"/>
        <a:ext cx="9981123" cy="714229"/>
      </dsp:txXfrm>
    </dsp:sp>
    <dsp:sp modelId="{F2BF248A-E4C9-4803-9112-5851397CA853}">
      <dsp:nvSpPr>
        <dsp:cNvPr id="0" name=""/>
        <dsp:cNvSpPr/>
      </dsp:nvSpPr>
      <dsp:spPr>
        <a:xfrm>
          <a:off x="0" y="835984"/>
          <a:ext cx="10058399" cy="314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Každý má právo na ochranu zdraví. </a:t>
          </a:r>
        </a:p>
        <a:p>
          <a:pPr marL="228600" lvl="1" indent="-228600" algn="l" defTabSz="1155700" rtl="0">
            <a:lnSpc>
              <a:spcPct val="90000"/>
            </a:lnSpc>
            <a:spcBef>
              <a:spcPct val="0"/>
            </a:spcBef>
            <a:spcAft>
              <a:spcPct val="20000"/>
            </a:spcAft>
            <a:buChar char="•"/>
          </a:pPr>
          <a:r>
            <a:rPr lang="cs-CZ" sz="2600" kern="1200"/>
            <a:t>právo na bezplatnou zdravotní péči </a:t>
          </a:r>
        </a:p>
        <a:p>
          <a:pPr marL="228600" lvl="1" indent="-228600" algn="l" defTabSz="1155700" rtl="0">
            <a:lnSpc>
              <a:spcPct val="90000"/>
            </a:lnSpc>
            <a:spcBef>
              <a:spcPct val="0"/>
            </a:spcBef>
            <a:spcAft>
              <a:spcPct val="20000"/>
            </a:spcAft>
            <a:buChar char="•"/>
          </a:pPr>
          <a:r>
            <a:rPr lang="cs-CZ" sz="2600" kern="1200" dirty="0"/>
            <a:t>právo na zdravotní pomůcky za podmínek, které stanoví zákon </a:t>
          </a:r>
        </a:p>
        <a:p>
          <a:pPr marL="228600" lvl="1" indent="-228600" algn="l" defTabSz="1155700" rtl="0">
            <a:lnSpc>
              <a:spcPct val="90000"/>
            </a:lnSpc>
            <a:spcBef>
              <a:spcPct val="0"/>
            </a:spcBef>
            <a:spcAft>
              <a:spcPct val="20000"/>
            </a:spcAft>
            <a:buChar char="•"/>
          </a:pPr>
          <a:r>
            <a:rPr lang="pt-BR" sz="2600" kern="1200" dirty="0"/>
            <a:t>Každý má právo na vzdělání. </a:t>
          </a:r>
          <a:endParaRPr lang="cs-CZ" sz="2600" kern="1200" dirty="0"/>
        </a:p>
        <a:p>
          <a:pPr marL="228600" lvl="1" indent="-228600" algn="l" defTabSz="1155700" rtl="0">
            <a:lnSpc>
              <a:spcPct val="90000"/>
            </a:lnSpc>
            <a:spcBef>
              <a:spcPct val="0"/>
            </a:spcBef>
            <a:spcAft>
              <a:spcPct val="20000"/>
            </a:spcAft>
            <a:buChar char="•"/>
          </a:pPr>
          <a:r>
            <a:rPr lang="cs-CZ" sz="2600" kern="1200"/>
            <a:t>právo na svobodnou volbu povolání a přípravu k němu,</a:t>
          </a:r>
        </a:p>
        <a:p>
          <a:pPr marL="228600" lvl="1" indent="-228600" algn="l" defTabSz="1155700" rtl="0">
            <a:lnSpc>
              <a:spcPct val="90000"/>
            </a:lnSpc>
            <a:spcBef>
              <a:spcPct val="0"/>
            </a:spcBef>
            <a:spcAft>
              <a:spcPct val="20000"/>
            </a:spcAft>
            <a:buChar char="•"/>
          </a:pPr>
          <a:r>
            <a:rPr lang="cs-CZ" sz="2600" kern="1200" dirty="0"/>
            <a:t>právo podnikat a provozovat jinou hospodářskou činnost</a:t>
          </a:r>
        </a:p>
        <a:p>
          <a:pPr marL="228600" lvl="1" indent="-228600" algn="l" defTabSz="1155700" rtl="0">
            <a:lnSpc>
              <a:spcPct val="90000"/>
            </a:lnSpc>
            <a:spcBef>
              <a:spcPct val="0"/>
            </a:spcBef>
            <a:spcAft>
              <a:spcPct val="20000"/>
            </a:spcAft>
            <a:buChar char="•"/>
          </a:pPr>
          <a:endParaRPr lang="cs-CZ" sz="2600" kern="1200"/>
        </a:p>
      </dsp:txBody>
      <dsp:txXfrm>
        <a:off x="0" y="835984"/>
        <a:ext cx="10058399" cy="314226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F7D24-F5F8-41AD-86B6-075D7F98E1A7}">
      <dsp:nvSpPr>
        <dsp:cNvPr id="0" name=""/>
        <dsp:cNvSpPr/>
      </dsp:nvSpPr>
      <dsp:spPr>
        <a:xfrm>
          <a:off x="1227" y="575116"/>
          <a:ext cx="4788544" cy="28731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t" anchorCtr="0">
          <a:noAutofit/>
        </a:bodyPr>
        <a:lstStyle/>
        <a:p>
          <a:pPr marL="0" lvl="0" indent="0" algn="l" defTabSz="1511300" rtl="0" eaLnBrk="1" latinLnBrk="0" hangingPunct="1">
            <a:lnSpc>
              <a:spcPct val="90000"/>
            </a:lnSpc>
            <a:spcBef>
              <a:spcPct val="0"/>
            </a:spcBef>
            <a:spcAft>
              <a:spcPct val="35000"/>
            </a:spcAft>
            <a:buNone/>
          </a:pPr>
          <a:r>
            <a:rPr lang="cs-CZ" sz="3400" kern="1200"/>
            <a:t>Zaměstnavatel na zdravotní pojištění 13,5 % z vyměřovacího základu, </a:t>
          </a:r>
          <a:endParaRPr lang="cs-CZ" sz="3400" kern="1200"/>
        </a:p>
        <a:p>
          <a:pPr marL="228600" lvl="1" indent="-228600" algn="l" defTabSz="1200150" rtl="0" eaLnBrk="1" latinLnBrk="0" hangingPunct="1">
            <a:lnSpc>
              <a:spcPct val="90000"/>
            </a:lnSpc>
            <a:spcBef>
              <a:spcPct val="0"/>
            </a:spcBef>
            <a:spcAft>
              <a:spcPct val="15000"/>
            </a:spcAft>
            <a:buChar char="•"/>
          </a:pPr>
          <a:r>
            <a:rPr lang="cs-CZ" sz="2700" kern="1200"/>
            <a:t>1/3 hradí zaměstnanec </a:t>
          </a:r>
          <a:endParaRPr lang="cs-CZ" sz="2700" kern="1200"/>
        </a:p>
        <a:p>
          <a:pPr marL="228600" lvl="1" indent="-228600" algn="l" defTabSz="1200150" rtl="0" eaLnBrk="1" latinLnBrk="0" hangingPunct="1">
            <a:lnSpc>
              <a:spcPct val="90000"/>
            </a:lnSpc>
            <a:spcBef>
              <a:spcPct val="0"/>
            </a:spcBef>
            <a:spcAft>
              <a:spcPct val="15000"/>
            </a:spcAft>
            <a:buChar char="•"/>
          </a:pPr>
          <a:r>
            <a:rPr lang="cs-CZ" sz="2700" kern="1200"/>
            <a:t>2/3 hradí zaměstnavatel</a:t>
          </a:r>
          <a:endParaRPr lang="cs-CZ" sz="2700" kern="1200"/>
        </a:p>
      </dsp:txBody>
      <dsp:txXfrm>
        <a:off x="1227" y="575116"/>
        <a:ext cx="4788544" cy="2873126"/>
      </dsp:txXfrm>
    </dsp:sp>
    <dsp:sp modelId="{4E2DAC18-32CD-4D13-9233-8426E2C4C0A0}">
      <dsp:nvSpPr>
        <dsp:cNvPr id="0" name=""/>
        <dsp:cNvSpPr/>
      </dsp:nvSpPr>
      <dsp:spPr>
        <a:xfrm>
          <a:off x="5268627" y="575116"/>
          <a:ext cx="4788544" cy="28731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t" anchorCtr="0">
          <a:noAutofit/>
        </a:bodyPr>
        <a:lstStyle/>
        <a:p>
          <a:pPr marL="0" lvl="0" indent="0" algn="l" defTabSz="1511300" rtl="0" eaLnBrk="1" latinLnBrk="0" hangingPunct="1">
            <a:lnSpc>
              <a:spcPct val="90000"/>
            </a:lnSpc>
            <a:spcBef>
              <a:spcPct val="0"/>
            </a:spcBef>
            <a:spcAft>
              <a:spcPct val="35000"/>
            </a:spcAft>
            <a:buNone/>
          </a:pPr>
          <a:r>
            <a:rPr lang="cs-CZ" sz="3400" kern="1200"/>
            <a:t>Stát jako plátce</a:t>
          </a:r>
          <a:endParaRPr lang="cs-CZ" sz="3400" kern="1200"/>
        </a:p>
        <a:p>
          <a:pPr marL="228600" lvl="1" indent="-228600" algn="l" defTabSz="1200150" rtl="0" eaLnBrk="1" latinLnBrk="0" hangingPunct="1">
            <a:lnSpc>
              <a:spcPct val="90000"/>
            </a:lnSpc>
            <a:spcBef>
              <a:spcPct val="0"/>
            </a:spcBef>
            <a:spcAft>
              <a:spcPct val="15000"/>
            </a:spcAft>
            <a:buChar char="•"/>
          </a:pPr>
          <a:r>
            <a:rPr lang="cs-CZ" sz="2700" kern="1200"/>
            <a:t>Děti, důchodci, nezaměstnaní, </a:t>
          </a:r>
          <a:endParaRPr lang="cs-CZ" sz="2700" kern="1200"/>
        </a:p>
      </dsp:txBody>
      <dsp:txXfrm>
        <a:off x="5268627" y="575116"/>
        <a:ext cx="4788544" cy="2873126"/>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03FD0-1551-4CF3-969D-33EC0168C35D}">
      <dsp:nvSpPr>
        <dsp:cNvPr id="0" name=""/>
        <dsp:cNvSpPr/>
      </dsp:nvSpPr>
      <dsp:spPr>
        <a:xfrm>
          <a:off x="0" y="67342"/>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111 Všeobecná zdravotní pojišťovna ČR</a:t>
          </a:r>
        </a:p>
      </dsp:txBody>
      <dsp:txXfrm>
        <a:off x="24588" y="91930"/>
        <a:ext cx="10009223" cy="454509"/>
      </dsp:txXfrm>
    </dsp:sp>
    <dsp:sp modelId="{D8647225-2D96-40D4-AC53-73275861AD88}">
      <dsp:nvSpPr>
        <dsp:cNvPr id="0" name=""/>
        <dsp:cNvSpPr/>
      </dsp:nvSpPr>
      <dsp:spPr>
        <a:xfrm>
          <a:off x="0" y="631507"/>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201 Vojenská zdravotní pojišťovna ČR</a:t>
          </a:r>
        </a:p>
      </dsp:txBody>
      <dsp:txXfrm>
        <a:off x="24588" y="656095"/>
        <a:ext cx="10009223" cy="454509"/>
      </dsp:txXfrm>
    </dsp:sp>
    <dsp:sp modelId="{779E5314-6824-400E-85ED-C0ABB3BE122B}">
      <dsp:nvSpPr>
        <dsp:cNvPr id="0" name=""/>
        <dsp:cNvSpPr/>
      </dsp:nvSpPr>
      <dsp:spPr>
        <a:xfrm>
          <a:off x="0" y="1195672"/>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205 Česká průmyslová zdravotní pojišťovna</a:t>
          </a:r>
        </a:p>
      </dsp:txBody>
      <dsp:txXfrm>
        <a:off x="24588" y="1220260"/>
        <a:ext cx="10009223" cy="454509"/>
      </dsp:txXfrm>
    </dsp:sp>
    <dsp:sp modelId="{E9EB347E-B66E-43C2-8539-E2A8ED5247C1}">
      <dsp:nvSpPr>
        <dsp:cNvPr id="0" name=""/>
        <dsp:cNvSpPr/>
      </dsp:nvSpPr>
      <dsp:spPr>
        <a:xfrm>
          <a:off x="0" y="1759837"/>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207 Oborová zdravotní poj. zam. bank, poj. a stav.</a:t>
          </a:r>
        </a:p>
      </dsp:txBody>
      <dsp:txXfrm>
        <a:off x="24588" y="1784425"/>
        <a:ext cx="10009223" cy="454509"/>
      </dsp:txXfrm>
    </dsp:sp>
    <dsp:sp modelId="{DAC9D723-0208-423D-ABCE-7C8FBC2D77A6}">
      <dsp:nvSpPr>
        <dsp:cNvPr id="0" name=""/>
        <dsp:cNvSpPr/>
      </dsp:nvSpPr>
      <dsp:spPr>
        <a:xfrm>
          <a:off x="0" y="2324002"/>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209 Zaměstnanecká pojišťovna Škoda</a:t>
          </a:r>
        </a:p>
      </dsp:txBody>
      <dsp:txXfrm>
        <a:off x="24588" y="2348590"/>
        <a:ext cx="10009223" cy="454509"/>
      </dsp:txXfrm>
    </dsp:sp>
    <dsp:sp modelId="{B5A7F5EE-FB25-400B-9D13-5A2068187D6D}">
      <dsp:nvSpPr>
        <dsp:cNvPr id="0" name=""/>
        <dsp:cNvSpPr/>
      </dsp:nvSpPr>
      <dsp:spPr>
        <a:xfrm>
          <a:off x="0" y="2888167"/>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211 Zdravotní pojišťovna ministerstva vnitra ČR</a:t>
          </a:r>
        </a:p>
      </dsp:txBody>
      <dsp:txXfrm>
        <a:off x="24588" y="2912755"/>
        <a:ext cx="10009223" cy="454509"/>
      </dsp:txXfrm>
    </dsp:sp>
    <dsp:sp modelId="{4F80EBFA-00CE-4824-AF37-0A8D47FF5E29}">
      <dsp:nvSpPr>
        <dsp:cNvPr id="0" name=""/>
        <dsp:cNvSpPr/>
      </dsp:nvSpPr>
      <dsp:spPr>
        <a:xfrm>
          <a:off x="0" y="3452332"/>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213 Revírní bratrská pokladna, zdrav. pojišťovna</a:t>
          </a:r>
        </a:p>
      </dsp:txBody>
      <dsp:txXfrm>
        <a:off x="24588" y="3476920"/>
        <a:ext cx="10009223" cy="4545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E7A6B6-F838-443F-815C-3C800BC1BBD4}">
      <dsp:nvSpPr>
        <dsp:cNvPr id="0" name=""/>
        <dsp:cNvSpPr/>
      </dsp:nvSpPr>
      <dsp:spPr>
        <a:xfrm>
          <a:off x="0" y="24342"/>
          <a:ext cx="10058399" cy="9114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None/>
          </a:pPr>
          <a:r>
            <a:rPr lang="cs-CZ" sz="3800" kern="1200"/>
            <a:t>Kraje</a:t>
          </a:r>
        </a:p>
      </dsp:txBody>
      <dsp:txXfrm>
        <a:off x="44492" y="68834"/>
        <a:ext cx="9969415" cy="822446"/>
      </dsp:txXfrm>
    </dsp:sp>
    <dsp:sp modelId="{7AA9B26C-8353-4EDA-B96E-60F938D279B8}">
      <dsp:nvSpPr>
        <dsp:cNvPr id="0" name=""/>
        <dsp:cNvSpPr/>
      </dsp:nvSpPr>
      <dsp:spPr>
        <a:xfrm>
          <a:off x="0" y="1045212"/>
          <a:ext cx="10058399" cy="9114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None/>
          </a:pPr>
          <a:r>
            <a:rPr lang="cs-CZ" sz="3800" kern="1200"/>
            <a:t>Obce</a:t>
          </a:r>
        </a:p>
      </dsp:txBody>
      <dsp:txXfrm>
        <a:off x="44492" y="1089704"/>
        <a:ext cx="9969415" cy="822446"/>
      </dsp:txXfrm>
    </dsp:sp>
    <dsp:sp modelId="{8EC706FB-9B8B-4625-A734-262DA33F96A9}">
      <dsp:nvSpPr>
        <dsp:cNvPr id="0" name=""/>
        <dsp:cNvSpPr/>
      </dsp:nvSpPr>
      <dsp:spPr>
        <a:xfrm>
          <a:off x="0" y="2066082"/>
          <a:ext cx="10058399" cy="9114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None/>
          </a:pPr>
          <a:r>
            <a:rPr lang="cs-CZ" sz="3800" kern="1200"/>
            <a:t>Poskytovatelé zdravotních služeb</a:t>
          </a:r>
        </a:p>
      </dsp:txBody>
      <dsp:txXfrm>
        <a:off x="44492" y="2110574"/>
        <a:ext cx="9969415" cy="822446"/>
      </dsp:txXfrm>
    </dsp:sp>
    <dsp:sp modelId="{B527B27E-D04A-4920-9EC1-A63842AA0579}">
      <dsp:nvSpPr>
        <dsp:cNvPr id="0" name=""/>
        <dsp:cNvSpPr/>
      </dsp:nvSpPr>
      <dsp:spPr>
        <a:xfrm>
          <a:off x="0" y="3086952"/>
          <a:ext cx="10058399" cy="9114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None/>
          </a:pPr>
          <a:r>
            <a:rPr lang="cs-CZ" sz="3800" kern="1200"/>
            <a:t>Zdravotničtí pracovníci </a:t>
          </a:r>
        </a:p>
      </dsp:txBody>
      <dsp:txXfrm>
        <a:off x="44492" y="3131444"/>
        <a:ext cx="9969415" cy="8224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AC84D-A946-4382-99F8-16B0BD3CD591}">
      <dsp:nvSpPr>
        <dsp:cNvPr id="0" name=""/>
        <dsp:cNvSpPr/>
      </dsp:nvSpPr>
      <dsp:spPr>
        <a:xfrm>
          <a:off x="0" y="524250"/>
          <a:ext cx="10058399" cy="8353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 Každý občan má možnost podávat bezplatně k orgánům ČLK stížnosti na jednání lékařů, a to vždy, </a:t>
          </a:r>
          <a:r>
            <a:rPr lang="cs-CZ" sz="2100" b="1" kern="1200"/>
            <a:t>pokud se domnívá, že lékař postupoval neodborně nebo jednal neeticky</a:t>
          </a:r>
          <a:r>
            <a:rPr lang="cs-CZ" sz="2100" kern="1200"/>
            <a:t>.</a:t>
          </a:r>
        </a:p>
      </dsp:txBody>
      <dsp:txXfrm>
        <a:off x="40780" y="565030"/>
        <a:ext cx="9976839" cy="753819"/>
      </dsp:txXfrm>
    </dsp:sp>
    <dsp:sp modelId="{8E44051D-824B-4D3B-B656-C94E125DF44A}">
      <dsp:nvSpPr>
        <dsp:cNvPr id="0" name=""/>
        <dsp:cNvSpPr/>
      </dsp:nvSpPr>
      <dsp:spPr>
        <a:xfrm>
          <a:off x="0" y="1420110"/>
          <a:ext cx="10058399" cy="8353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 pokuta do 30000 Kč</a:t>
          </a:r>
        </a:p>
      </dsp:txBody>
      <dsp:txXfrm>
        <a:off x="40780" y="1460890"/>
        <a:ext cx="9976839" cy="753819"/>
      </dsp:txXfrm>
    </dsp:sp>
    <dsp:sp modelId="{B4AB693D-B49A-41EC-AC12-9EA67080E083}">
      <dsp:nvSpPr>
        <dsp:cNvPr id="0" name=""/>
        <dsp:cNvSpPr/>
      </dsp:nvSpPr>
      <dsp:spPr>
        <a:xfrm>
          <a:off x="0" y="2315970"/>
          <a:ext cx="10058399" cy="8353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cs-CZ" sz="2100" kern="1200"/>
            <a:t>- vyloučení z České lékařské komory na možnost vykonávání povolání lékaře</a:t>
          </a:r>
        </a:p>
      </dsp:txBody>
      <dsp:txXfrm>
        <a:off x="40780" y="2356750"/>
        <a:ext cx="9976839" cy="753819"/>
      </dsp:txXfrm>
    </dsp:sp>
    <dsp:sp modelId="{E19902DF-80A5-441E-9CD1-2A31F1E02A9B}">
      <dsp:nvSpPr>
        <dsp:cNvPr id="0" name=""/>
        <dsp:cNvSpPr/>
      </dsp:nvSpPr>
      <dsp:spPr>
        <a:xfrm>
          <a:off x="0" y="3151349"/>
          <a:ext cx="1005839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a:t>Faktický zákaz činnosti až na 5 let </a:t>
          </a:r>
        </a:p>
      </dsp:txBody>
      <dsp:txXfrm>
        <a:off x="0" y="3151349"/>
        <a:ext cx="10058399" cy="3477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13144-F141-4C66-93C5-79BAACFB929F}">
      <dsp:nvSpPr>
        <dsp:cNvPr id="0" name=""/>
        <dsp:cNvSpPr/>
      </dsp:nvSpPr>
      <dsp:spPr>
        <a:xfrm>
          <a:off x="582645" y="1178"/>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konzultační služby, jejichž účelem je posouzení individuálního léčebného postupu,</a:t>
          </a:r>
        </a:p>
      </dsp:txBody>
      <dsp:txXfrm>
        <a:off x="582645" y="1178"/>
        <a:ext cx="2174490" cy="1304694"/>
      </dsp:txXfrm>
    </dsp:sp>
    <dsp:sp modelId="{EEF105F8-C29F-4C3A-B4AD-70C3C3E0A182}">
      <dsp:nvSpPr>
        <dsp:cNvPr id="0" name=""/>
        <dsp:cNvSpPr/>
      </dsp:nvSpPr>
      <dsp:spPr>
        <a:xfrm>
          <a:off x="2974584" y="1178"/>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další konzultace podporující rozhodování pacienta</a:t>
          </a:r>
        </a:p>
      </dsp:txBody>
      <dsp:txXfrm>
        <a:off x="2974584" y="1178"/>
        <a:ext cx="2174490" cy="1304694"/>
      </dsp:txXfrm>
    </dsp:sp>
    <dsp:sp modelId="{477AB9A3-C1A2-4A67-8EB6-1267A72D372A}">
      <dsp:nvSpPr>
        <dsp:cNvPr id="0" name=""/>
        <dsp:cNvSpPr/>
      </dsp:nvSpPr>
      <dsp:spPr>
        <a:xfrm>
          <a:off x="5366524" y="1178"/>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nakládání s tělem zemřelého</a:t>
          </a:r>
        </a:p>
      </dsp:txBody>
      <dsp:txXfrm>
        <a:off x="5366524" y="1178"/>
        <a:ext cx="2174490" cy="1304694"/>
      </dsp:txXfrm>
    </dsp:sp>
    <dsp:sp modelId="{F39F550A-0EA7-496E-84D8-8E7658156D76}">
      <dsp:nvSpPr>
        <dsp:cNvPr id="0" name=""/>
        <dsp:cNvSpPr/>
      </dsp:nvSpPr>
      <dsp:spPr>
        <a:xfrm>
          <a:off x="7758464" y="1178"/>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zdravotnická záchranná služba, </a:t>
          </a:r>
        </a:p>
      </dsp:txBody>
      <dsp:txXfrm>
        <a:off x="7758464" y="1178"/>
        <a:ext cx="2174490" cy="1304694"/>
      </dsp:txXfrm>
    </dsp:sp>
    <dsp:sp modelId="{06EAB25E-4CDF-4C4D-BA05-E4886D4D2F3E}">
      <dsp:nvSpPr>
        <dsp:cNvPr id="0" name=""/>
        <dsp:cNvSpPr/>
      </dsp:nvSpPr>
      <dsp:spPr>
        <a:xfrm>
          <a:off x="582645" y="1523321"/>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zdravotnická dopravní služba, přeprava pacientů neodkladné péče,  </a:t>
          </a:r>
        </a:p>
      </dsp:txBody>
      <dsp:txXfrm>
        <a:off x="582645" y="1523321"/>
        <a:ext cx="2174490" cy="1304694"/>
      </dsp:txXfrm>
    </dsp:sp>
    <dsp:sp modelId="{31001601-DCCE-4A54-9F13-571616250FC0}">
      <dsp:nvSpPr>
        <dsp:cNvPr id="0" name=""/>
        <dsp:cNvSpPr/>
      </dsp:nvSpPr>
      <dsp:spPr>
        <a:xfrm>
          <a:off x="2974584" y="1523321"/>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Odběrová a tkáňová zařízení</a:t>
          </a:r>
        </a:p>
      </dsp:txBody>
      <dsp:txXfrm>
        <a:off x="2974584" y="1523321"/>
        <a:ext cx="2174490" cy="1304694"/>
      </dsp:txXfrm>
    </dsp:sp>
    <dsp:sp modelId="{1584DCD7-4B4D-4486-9AAB-283BA32ED752}">
      <dsp:nvSpPr>
        <dsp:cNvPr id="0" name=""/>
        <dsp:cNvSpPr/>
      </dsp:nvSpPr>
      <dsp:spPr>
        <a:xfrm>
          <a:off x="5366524" y="1523321"/>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transfuzní služby nebo krevní banky</a:t>
          </a:r>
        </a:p>
      </dsp:txBody>
      <dsp:txXfrm>
        <a:off x="5366524" y="1523321"/>
        <a:ext cx="2174490" cy="1304694"/>
      </dsp:txXfrm>
    </dsp:sp>
    <dsp:sp modelId="{D83871FE-0596-4FB2-A79C-0ACA6CB85032}">
      <dsp:nvSpPr>
        <dsp:cNvPr id="0" name=""/>
        <dsp:cNvSpPr/>
      </dsp:nvSpPr>
      <dsp:spPr>
        <a:xfrm>
          <a:off x="7758464" y="1523321"/>
          <a:ext cx="2174490" cy="1304694"/>
        </a:xfrm>
        <a:prstGeom prst="rect">
          <a:avLst/>
        </a:prstGeom>
        <a:solidFill>
          <a:schemeClr val="accent2"/>
        </a:solidFill>
        <a:ln w="15875"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specifické zdravotní služby </a:t>
          </a:r>
        </a:p>
      </dsp:txBody>
      <dsp:txXfrm>
        <a:off x="7758464" y="1523321"/>
        <a:ext cx="2174490" cy="1304694"/>
      </dsp:txXfrm>
    </dsp:sp>
    <dsp:sp modelId="{7058056E-A527-4EFD-8D3A-B157FBABB48F}">
      <dsp:nvSpPr>
        <dsp:cNvPr id="0" name=""/>
        <dsp:cNvSpPr/>
      </dsp:nvSpPr>
      <dsp:spPr>
        <a:xfrm>
          <a:off x="2974584" y="3045465"/>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transplantace </a:t>
          </a:r>
        </a:p>
      </dsp:txBody>
      <dsp:txXfrm>
        <a:off x="2974584" y="3045465"/>
        <a:ext cx="2174490" cy="1304694"/>
      </dsp:txXfrm>
    </dsp:sp>
    <dsp:sp modelId="{7C57450B-8B9B-441D-B534-EB2599F76B1F}">
      <dsp:nvSpPr>
        <dsp:cNvPr id="0" name=""/>
        <dsp:cNvSpPr/>
      </dsp:nvSpPr>
      <dsp:spPr>
        <a:xfrm>
          <a:off x="5366524" y="3045465"/>
          <a:ext cx="2174490" cy="130469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cs-CZ" sz="1600" kern="1200" dirty="0"/>
            <a:t>umělé přerušení těhotenství</a:t>
          </a:r>
        </a:p>
      </dsp:txBody>
      <dsp:txXfrm>
        <a:off x="5366524" y="3045465"/>
        <a:ext cx="2174490" cy="13046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8B9EB-4741-4C25-9BD9-A4D581263938}">
      <dsp:nvSpPr>
        <dsp:cNvPr id="0" name=""/>
        <dsp:cNvSpPr/>
      </dsp:nvSpPr>
      <dsp:spPr>
        <a:xfrm>
          <a:off x="0" y="41179"/>
          <a:ext cx="10515600" cy="10725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soubor činností a opatření prováděných u fyzických osob za účelem</a:t>
          </a:r>
        </a:p>
      </dsp:txBody>
      <dsp:txXfrm>
        <a:off x="52359" y="93538"/>
        <a:ext cx="10410882" cy="967861"/>
      </dsp:txXfrm>
    </dsp:sp>
    <dsp:sp modelId="{3CCC44AF-6CE5-4EE5-AACC-BF6472552011}">
      <dsp:nvSpPr>
        <dsp:cNvPr id="0" name=""/>
        <dsp:cNvSpPr/>
      </dsp:nvSpPr>
      <dsp:spPr>
        <a:xfrm>
          <a:off x="0" y="1113759"/>
          <a:ext cx="10515600" cy="2123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dirty="0"/>
            <a:t>předcházení, odhalení a odstranění nemoci, vady nebo zdravotního stavu (dále jen „nemoc“),</a:t>
          </a:r>
        </a:p>
        <a:p>
          <a:pPr marL="228600" lvl="1" indent="-228600" algn="l" defTabSz="933450" rtl="0">
            <a:lnSpc>
              <a:spcPct val="90000"/>
            </a:lnSpc>
            <a:spcBef>
              <a:spcPct val="0"/>
            </a:spcBef>
            <a:spcAft>
              <a:spcPct val="20000"/>
            </a:spcAft>
            <a:buChar char="•"/>
          </a:pPr>
          <a:r>
            <a:rPr lang="cs-CZ" sz="2100" kern="1200"/>
            <a:t>udržení, obnovení nebo zlepšení zdravotního a funkčního stavu,</a:t>
          </a:r>
        </a:p>
        <a:p>
          <a:pPr marL="228600" lvl="1" indent="-228600" algn="l" defTabSz="933450" rtl="0">
            <a:lnSpc>
              <a:spcPct val="90000"/>
            </a:lnSpc>
            <a:spcBef>
              <a:spcPct val="0"/>
            </a:spcBef>
            <a:spcAft>
              <a:spcPct val="20000"/>
            </a:spcAft>
            <a:buChar char="•"/>
          </a:pPr>
          <a:r>
            <a:rPr lang="cs-CZ" sz="2100" kern="1200"/>
            <a:t>udržení a prodloužení života a zmírnění utrpení,</a:t>
          </a:r>
        </a:p>
        <a:p>
          <a:pPr marL="228600" lvl="1" indent="-228600" algn="l" defTabSz="933450" rtl="0">
            <a:lnSpc>
              <a:spcPct val="90000"/>
            </a:lnSpc>
            <a:spcBef>
              <a:spcPct val="0"/>
            </a:spcBef>
            <a:spcAft>
              <a:spcPct val="20000"/>
            </a:spcAft>
            <a:buChar char="•"/>
          </a:pPr>
          <a:r>
            <a:rPr lang="cs-CZ" sz="2100" kern="1200"/>
            <a:t>pomoci při reprodukci a porodu,</a:t>
          </a:r>
        </a:p>
        <a:p>
          <a:pPr marL="228600" lvl="1" indent="-228600" algn="l" defTabSz="933450" rtl="0">
            <a:lnSpc>
              <a:spcPct val="90000"/>
            </a:lnSpc>
            <a:spcBef>
              <a:spcPct val="0"/>
            </a:spcBef>
            <a:spcAft>
              <a:spcPct val="20000"/>
            </a:spcAft>
            <a:buChar char="•"/>
          </a:pPr>
          <a:r>
            <a:rPr lang="cs-CZ" sz="2100" kern="1200"/>
            <a:t>posuzování zdravotního stavu,</a:t>
          </a:r>
        </a:p>
      </dsp:txBody>
      <dsp:txXfrm>
        <a:off x="0" y="1113759"/>
        <a:ext cx="10515600" cy="2123819"/>
      </dsp:txXfrm>
    </dsp:sp>
    <dsp:sp modelId="{49F9870C-7EDA-496B-9CCC-C38A8D5973DB}">
      <dsp:nvSpPr>
        <dsp:cNvPr id="0" name=""/>
        <dsp:cNvSpPr/>
      </dsp:nvSpPr>
      <dsp:spPr>
        <a:xfrm>
          <a:off x="0" y="3237579"/>
          <a:ext cx="10515600" cy="10725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dirty="0"/>
            <a:t>preventivní, diagnostické, léčebné, léčebně rehabilitační, ošetřovatelské nebo jiné zdravotní výkony prováděné zdravotnickými pracovníky</a:t>
          </a:r>
        </a:p>
      </dsp:txBody>
      <dsp:txXfrm>
        <a:off x="52359" y="3289938"/>
        <a:ext cx="10410882" cy="9678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7D41A-21D3-43C3-B3E2-42D8C4326A97}">
      <dsp:nvSpPr>
        <dsp:cNvPr id="0" name=""/>
        <dsp:cNvSpPr/>
      </dsp:nvSpPr>
      <dsp:spPr>
        <a:xfrm>
          <a:off x="3953" y="709262"/>
          <a:ext cx="2377306" cy="95092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cs-CZ" sz="1900" kern="1200" dirty="0"/>
            <a:t>Zdravotní služby </a:t>
          </a:r>
          <a:r>
            <a:rPr lang="cs-CZ" sz="1900" kern="1200" dirty="0" err="1"/>
            <a:t>posyktované</a:t>
          </a:r>
          <a:r>
            <a:rPr lang="cs-CZ" sz="1900" kern="1200" dirty="0"/>
            <a:t> za zvl. podmínek</a:t>
          </a:r>
        </a:p>
      </dsp:txBody>
      <dsp:txXfrm>
        <a:off x="3953" y="709262"/>
        <a:ext cx="2377306" cy="950922"/>
      </dsp:txXfrm>
    </dsp:sp>
    <dsp:sp modelId="{826B326A-E7C5-4D2C-8EE3-73090E3FF23B}">
      <dsp:nvSpPr>
        <dsp:cNvPr id="0" name=""/>
        <dsp:cNvSpPr/>
      </dsp:nvSpPr>
      <dsp:spPr>
        <a:xfrm>
          <a:off x="3953" y="1660185"/>
          <a:ext cx="2377306" cy="198188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a:t>Asistovaná reprodukce</a:t>
          </a:r>
        </a:p>
        <a:p>
          <a:pPr marL="171450" lvl="1" indent="-171450" algn="l" defTabSz="844550">
            <a:lnSpc>
              <a:spcPct val="90000"/>
            </a:lnSpc>
            <a:spcBef>
              <a:spcPct val="0"/>
            </a:spcBef>
            <a:spcAft>
              <a:spcPct val="15000"/>
            </a:spcAft>
            <a:buChar char="•"/>
          </a:pPr>
          <a:r>
            <a:rPr lang="cs-CZ" sz="1900" kern="1200" dirty="0"/>
            <a:t>Sterilizace, kastrace</a:t>
          </a:r>
        </a:p>
        <a:p>
          <a:pPr marL="171450" lvl="1" indent="-171450" algn="l" defTabSz="844550">
            <a:lnSpc>
              <a:spcPct val="90000"/>
            </a:lnSpc>
            <a:spcBef>
              <a:spcPct val="0"/>
            </a:spcBef>
            <a:spcAft>
              <a:spcPct val="15000"/>
            </a:spcAft>
            <a:buChar char="•"/>
          </a:pPr>
          <a:r>
            <a:rPr lang="cs-CZ" sz="1900" kern="1200" dirty="0"/>
            <a:t>Odběry krve a její složek</a:t>
          </a:r>
        </a:p>
        <a:p>
          <a:pPr marL="171450" lvl="1" indent="-171450" algn="l" defTabSz="844550">
            <a:lnSpc>
              <a:spcPct val="90000"/>
            </a:lnSpc>
            <a:spcBef>
              <a:spcPct val="0"/>
            </a:spcBef>
            <a:spcAft>
              <a:spcPct val="15000"/>
            </a:spcAft>
            <a:buChar char="•"/>
          </a:pPr>
          <a:r>
            <a:rPr lang="cs-CZ" sz="1900" kern="1200" dirty="0"/>
            <a:t>Genetická vyšetření</a:t>
          </a:r>
        </a:p>
      </dsp:txBody>
      <dsp:txXfrm>
        <a:off x="3953" y="1660185"/>
        <a:ext cx="2377306" cy="1981889"/>
      </dsp:txXfrm>
    </dsp:sp>
    <dsp:sp modelId="{03C4D858-53E7-4DCD-B656-D65170664550}">
      <dsp:nvSpPr>
        <dsp:cNvPr id="0" name=""/>
        <dsp:cNvSpPr/>
      </dsp:nvSpPr>
      <dsp:spPr>
        <a:xfrm>
          <a:off x="2714082" y="709262"/>
          <a:ext cx="2377306" cy="95092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cs-CZ" sz="1900" kern="1200" dirty="0"/>
            <a:t>Ověřování nových postupů</a:t>
          </a:r>
        </a:p>
      </dsp:txBody>
      <dsp:txXfrm>
        <a:off x="2714082" y="709262"/>
        <a:ext cx="2377306" cy="950922"/>
      </dsp:txXfrm>
    </dsp:sp>
    <dsp:sp modelId="{A03024B7-7ED3-48A0-9303-79BDAE292588}">
      <dsp:nvSpPr>
        <dsp:cNvPr id="0" name=""/>
        <dsp:cNvSpPr/>
      </dsp:nvSpPr>
      <dsp:spPr>
        <a:xfrm>
          <a:off x="2714082" y="1660185"/>
          <a:ext cx="2377306" cy="198188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a:t>Preventivní, diagnostické a léčebné péče</a:t>
          </a:r>
        </a:p>
      </dsp:txBody>
      <dsp:txXfrm>
        <a:off x="2714082" y="1660185"/>
        <a:ext cx="2377306" cy="1981889"/>
      </dsp:txXfrm>
    </dsp:sp>
    <dsp:sp modelId="{5C1273FB-E55E-4D2F-9F4F-6F1D9019F27B}">
      <dsp:nvSpPr>
        <dsp:cNvPr id="0" name=""/>
        <dsp:cNvSpPr/>
      </dsp:nvSpPr>
      <dsp:spPr>
        <a:xfrm>
          <a:off x="5426660" y="692488"/>
          <a:ext cx="2377306" cy="95092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cs-CZ" sz="1900" kern="1200" dirty="0"/>
            <a:t>Posudková péče</a:t>
          </a:r>
        </a:p>
      </dsp:txBody>
      <dsp:txXfrm>
        <a:off x="5426660" y="692488"/>
        <a:ext cx="2377306" cy="950922"/>
      </dsp:txXfrm>
    </dsp:sp>
    <dsp:sp modelId="{15DABB01-F6CA-4CCE-B87B-7BCCFC4E4F64}">
      <dsp:nvSpPr>
        <dsp:cNvPr id="0" name=""/>
        <dsp:cNvSpPr/>
      </dsp:nvSpPr>
      <dsp:spPr>
        <a:xfrm>
          <a:off x="5424211" y="1660185"/>
          <a:ext cx="2377306" cy="198188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a:t>Lékařské posudky</a:t>
          </a:r>
        </a:p>
        <a:p>
          <a:pPr marL="171450" lvl="1" indent="-171450" algn="l" defTabSz="844550">
            <a:lnSpc>
              <a:spcPct val="90000"/>
            </a:lnSpc>
            <a:spcBef>
              <a:spcPct val="0"/>
            </a:spcBef>
            <a:spcAft>
              <a:spcPct val="15000"/>
            </a:spcAft>
            <a:buChar char="•"/>
          </a:pPr>
          <a:r>
            <a:rPr lang="cs-CZ" sz="1900" kern="1200" dirty="0"/>
            <a:t>Pracovně-lékařské služby</a:t>
          </a:r>
        </a:p>
        <a:p>
          <a:pPr marL="171450" lvl="1" indent="-171450" algn="l" defTabSz="844550">
            <a:lnSpc>
              <a:spcPct val="90000"/>
            </a:lnSpc>
            <a:spcBef>
              <a:spcPct val="0"/>
            </a:spcBef>
            <a:spcAft>
              <a:spcPct val="15000"/>
            </a:spcAft>
            <a:buChar char="•"/>
          </a:pPr>
          <a:r>
            <a:rPr lang="cs-CZ" sz="1900" kern="1200" dirty="0"/>
            <a:t>Nemoci z povolání</a:t>
          </a:r>
        </a:p>
      </dsp:txBody>
      <dsp:txXfrm>
        <a:off x="5424211" y="1660185"/>
        <a:ext cx="2377306" cy="1981889"/>
      </dsp:txXfrm>
    </dsp:sp>
    <dsp:sp modelId="{90F8B05F-A5AD-48A8-85F5-EAE44BD012C5}">
      <dsp:nvSpPr>
        <dsp:cNvPr id="0" name=""/>
        <dsp:cNvSpPr/>
      </dsp:nvSpPr>
      <dsp:spPr>
        <a:xfrm>
          <a:off x="8134340" y="709262"/>
          <a:ext cx="2377306" cy="95092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cs-CZ" sz="1900" kern="1200" dirty="0"/>
            <a:t>Další</a:t>
          </a:r>
        </a:p>
      </dsp:txBody>
      <dsp:txXfrm>
        <a:off x="8134340" y="709262"/>
        <a:ext cx="2377306" cy="950922"/>
      </dsp:txXfrm>
    </dsp:sp>
    <dsp:sp modelId="{A72486EB-AC73-460E-A97C-7043AF31E543}">
      <dsp:nvSpPr>
        <dsp:cNvPr id="0" name=""/>
        <dsp:cNvSpPr/>
      </dsp:nvSpPr>
      <dsp:spPr>
        <a:xfrm>
          <a:off x="8134340" y="1660185"/>
          <a:ext cx="2377306" cy="1981889"/>
        </a:xfrm>
        <a:prstGeom prst="rect">
          <a:avLst/>
        </a:prstGeom>
        <a:solidFill>
          <a:schemeClr val="accent1">
            <a:alpha val="90000"/>
            <a:tint val="40000"/>
            <a:hueOff val="0"/>
            <a:satOff val="0"/>
            <a:lumOff val="0"/>
            <a:alphaOff val="0"/>
          </a:schemeClr>
        </a:solidFill>
        <a:ln w="15875" cap="flat" cmpd="sng" algn="ctr">
          <a:solidFill>
            <a:schemeClr val="accent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cs-CZ" sz="1900" kern="1200" dirty="0"/>
            <a:t>Lékařské ozáření</a:t>
          </a:r>
        </a:p>
        <a:p>
          <a:pPr marL="171450" lvl="1" indent="-171450" algn="l" defTabSz="844550">
            <a:lnSpc>
              <a:spcPct val="90000"/>
            </a:lnSpc>
            <a:spcBef>
              <a:spcPct val="0"/>
            </a:spcBef>
            <a:spcAft>
              <a:spcPct val="15000"/>
            </a:spcAft>
            <a:buChar char="•"/>
          </a:pPr>
          <a:r>
            <a:rPr lang="cs-CZ" sz="1900" kern="1200" dirty="0"/>
            <a:t>Klinické audity</a:t>
          </a:r>
        </a:p>
        <a:p>
          <a:pPr marL="171450" lvl="1" indent="-171450" algn="l" defTabSz="844550">
            <a:lnSpc>
              <a:spcPct val="90000"/>
            </a:lnSpc>
            <a:spcBef>
              <a:spcPct val="0"/>
            </a:spcBef>
            <a:spcAft>
              <a:spcPct val="15000"/>
            </a:spcAft>
            <a:buChar char="•"/>
          </a:pPr>
          <a:r>
            <a:rPr lang="cs-CZ" sz="1900" kern="1200" dirty="0"/>
            <a:t>Ochranné léčení</a:t>
          </a:r>
        </a:p>
      </dsp:txBody>
      <dsp:txXfrm>
        <a:off x="8134340" y="1660185"/>
        <a:ext cx="2377306" cy="198188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6FE25-A06E-4037-960F-81D06527A5A8}">
      <dsp:nvSpPr>
        <dsp:cNvPr id="0" name=""/>
        <dsp:cNvSpPr/>
      </dsp:nvSpPr>
      <dsp:spPr>
        <a:xfrm>
          <a:off x="3953" y="141528"/>
          <a:ext cx="2377306" cy="6336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cs-CZ" sz="2200" kern="1200" dirty="0"/>
            <a:t>Neodkladná péče</a:t>
          </a:r>
        </a:p>
      </dsp:txBody>
      <dsp:txXfrm>
        <a:off x="3953" y="141528"/>
        <a:ext cx="2377306" cy="633600"/>
      </dsp:txXfrm>
    </dsp:sp>
    <dsp:sp modelId="{BF2590FB-C350-43EC-A2BF-1E9062D9F118}">
      <dsp:nvSpPr>
        <dsp:cNvPr id="0" name=""/>
        <dsp:cNvSpPr/>
      </dsp:nvSpPr>
      <dsp:spPr>
        <a:xfrm>
          <a:off x="3953" y="775128"/>
          <a:ext cx="2377306" cy="343468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a:t>zamezit nebo omezit vznik náhlých stavů, které bezprostředně ohrožují život</a:t>
          </a:r>
        </a:p>
        <a:p>
          <a:pPr marL="228600" lvl="1" indent="-228600" algn="l" defTabSz="977900">
            <a:lnSpc>
              <a:spcPct val="90000"/>
            </a:lnSpc>
            <a:spcBef>
              <a:spcPct val="0"/>
            </a:spcBef>
            <a:spcAft>
              <a:spcPct val="15000"/>
            </a:spcAft>
            <a:buChar char="•"/>
          </a:pPr>
          <a:r>
            <a:rPr lang="cs-CZ" sz="2200" kern="1200" dirty="0"/>
            <a:t>způsobují náhlou nebo intenzivní bolest</a:t>
          </a:r>
        </a:p>
      </dsp:txBody>
      <dsp:txXfrm>
        <a:off x="3953" y="775128"/>
        <a:ext cx="2377306" cy="3434681"/>
      </dsp:txXfrm>
    </dsp:sp>
    <dsp:sp modelId="{604F4D69-6099-4FB3-816E-46A9420DB422}">
      <dsp:nvSpPr>
        <dsp:cNvPr id="0" name=""/>
        <dsp:cNvSpPr/>
      </dsp:nvSpPr>
      <dsp:spPr>
        <a:xfrm>
          <a:off x="2714082" y="141528"/>
          <a:ext cx="2377306" cy="6336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cs-CZ" sz="2200" kern="1200" dirty="0"/>
            <a:t>Akutní péče,</a:t>
          </a:r>
        </a:p>
      </dsp:txBody>
      <dsp:txXfrm>
        <a:off x="2714082" y="141528"/>
        <a:ext cx="2377306" cy="633600"/>
      </dsp:txXfrm>
    </dsp:sp>
    <dsp:sp modelId="{9E9D4E1E-C699-49DD-A777-76FC3F42F34E}">
      <dsp:nvSpPr>
        <dsp:cNvPr id="0" name=""/>
        <dsp:cNvSpPr/>
      </dsp:nvSpPr>
      <dsp:spPr>
        <a:xfrm>
          <a:off x="2714082" y="775128"/>
          <a:ext cx="2377306" cy="343468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a:t>Odvrácení vážného zhoršení zdravotního stavu</a:t>
          </a:r>
        </a:p>
        <a:p>
          <a:pPr marL="228600" lvl="1" indent="-228600" algn="l" defTabSz="977900">
            <a:lnSpc>
              <a:spcPct val="90000"/>
            </a:lnSpc>
            <a:spcBef>
              <a:spcPct val="0"/>
            </a:spcBef>
            <a:spcAft>
              <a:spcPct val="15000"/>
            </a:spcAft>
            <a:buChar char="•"/>
          </a:pPr>
          <a:r>
            <a:rPr lang="cs-CZ" sz="2200" kern="1200" dirty="0"/>
            <a:t>snížení rizika vážného zhoršení zdravotního stavu</a:t>
          </a:r>
        </a:p>
      </dsp:txBody>
      <dsp:txXfrm>
        <a:off x="2714082" y="775128"/>
        <a:ext cx="2377306" cy="3434681"/>
      </dsp:txXfrm>
    </dsp:sp>
    <dsp:sp modelId="{A275FFA8-37C9-4D1F-B84A-3309D8822E53}">
      <dsp:nvSpPr>
        <dsp:cNvPr id="0" name=""/>
        <dsp:cNvSpPr/>
      </dsp:nvSpPr>
      <dsp:spPr>
        <a:xfrm>
          <a:off x="5424211" y="141528"/>
          <a:ext cx="2377306" cy="6336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cs-CZ" sz="2200" kern="1200" dirty="0"/>
            <a:t>Nezbytná péče</a:t>
          </a:r>
        </a:p>
      </dsp:txBody>
      <dsp:txXfrm>
        <a:off x="5424211" y="141528"/>
        <a:ext cx="2377306" cy="633600"/>
      </dsp:txXfrm>
    </dsp:sp>
    <dsp:sp modelId="{33E9BC9D-B9E5-4283-A209-C33F849F195B}">
      <dsp:nvSpPr>
        <dsp:cNvPr id="0" name=""/>
        <dsp:cNvSpPr/>
      </dsp:nvSpPr>
      <dsp:spPr>
        <a:xfrm>
          <a:off x="5424211" y="775128"/>
          <a:ext cx="2377306" cy="343468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a:t>zdravotní stav pacienta, který je zahraničním pojištěncem, s přihlédnutím k povaze dávek a k délce pobytu na území České republiky;</a:t>
          </a:r>
        </a:p>
      </dsp:txBody>
      <dsp:txXfrm>
        <a:off x="5424211" y="775128"/>
        <a:ext cx="2377306" cy="3434681"/>
      </dsp:txXfrm>
    </dsp:sp>
    <dsp:sp modelId="{58F872DE-6D99-4593-83FC-EDF756D3C3B2}">
      <dsp:nvSpPr>
        <dsp:cNvPr id="0" name=""/>
        <dsp:cNvSpPr/>
      </dsp:nvSpPr>
      <dsp:spPr>
        <a:xfrm>
          <a:off x="8134340" y="141528"/>
          <a:ext cx="2377306" cy="6336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cs-CZ" sz="2200" kern="1200" dirty="0"/>
            <a:t>Plánovaná péče</a:t>
          </a:r>
        </a:p>
      </dsp:txBody>
      <dsp:txXfrm>
        <a:off x="8134340" y="141528"/>
        <a:ext cx="2377306" cy="633600"/>
      </dsp:txXfrm>
    </dsp:sp>
    <dsp:sp modelId="{91FFC6B9-ACA0-4FE4-A003-6FE6480CFC28}">
      <dsp:nvSpPr>
        <dsp:cNvPr id="0" name=""/>
        <dsp:cNvSpPr/>
      </dsp:nvSpPr>
      <dsp:spPr>
        <a:xfrm>
          <a:off x="8134340" y="775128"/>
          <a:ext cx="2377306" cy="343468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DED92C1-F173-4081-92E5-E0E4EDC05761}" type="datetimeFigureOut">
              <a:rPr lang="cs-CZ" smtClean="0"/>
              <a:t>04.10.2016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482DE7-2AC3-489C-AC2D-74B6F54D73E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50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DED92C1-F173-4081-92E5-E0E4EDC05761}" type="datetimeFigureOut">
              <a:rPr lang="cs-CZ" smtClean="0"/>
              <a:t>04.10.2016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423277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DED92C1-F173-4081-92E5-E0E4EDC05761}" type="datetimeFigureOut">
              <a:rPr lang="cs-CZ" smtClean="0"/>
              <a:t>04.10.2016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1410416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DED92C1-F173-4081-92E5-E0E4EDC05761}" type="datetimeFigureOut">
              <a:rPr lang="cs-CZ" smtClean="0"/>
              <a:t>04.10.2016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1052314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DED92C1-F173-4081-92E5-E0E4EDC05761}" type="datetimeFigureOut">
              <a:rPr lang="cs-CZ" smtClean="0"/>
              <a:t>04.10.2016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482DE7-2AC3-489C-AC2D-74B6F54D73E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3873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DED92C1-F173-4081-92E5-E0E4EDC05761}" type="datetimeFigureOut">
              <a:rPr lang="cs-CZ" smtClean="0"/>
              <a:t>04.10.2016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1101349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97280" y="2582335"/>
            <a:ext cx="4937760" cy="3286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920" y="2582334"/>
            <a:ext cx="4937760" cy="3286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DED92C1-F173-4081-92E5-E0E4EDC05761}" type="datetimeFigureOut">
              <a:rPr lang="cs-CZ" smtClean="0"/>
              <a:t>04.10.2016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3047989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DED92C1-F173-4081-92E5-E0E4EDC05761}" type="datetimeFigureOut">
              <a:rPr lang="cs-CZ" smtClean="0"/>
              <a:t>04.10.2016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65693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ED92C1-F173-4081-92E5-E0E4EDC05761}" type="datetimeFigureOut">
              <a:rPr lang="cs-CZ" smtClean="0"/>
              <a:t>04.10.2016</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4190602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DED92C1-F173-4081-92E5-E0E4EDC05761}" type="datetimeFigureOut">
              <a:rPr lang="cs-CZ" smtClean="0"/>
              <a:t>04.10.2016</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0482DE7-2AC3-489C-AC2D-74B6F54D73E6}" type="slidenum">
              <a:rPr lang="cs-CZ" smtClean="0"/>
              <a:t>‹#›</a:t>
            </a:fld>
            <a:endParaRPr lang="cs-CZ"/>
          </a:p>
        </p:txBody>
      </p:sp>
    </p:spTree>
    <p:extLst>
      <p:ext uri="{BB962C8B-B14F-4D97-AF65-F5344CB8AC3E}">
        <p14:creationId xmlns:p14="http://schemas.microsoft.com/office/powerpoint/2010/main" val="1549194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DED92C1-F173-4081-92E5-E0E4EDC05761}" type="datetimeFigureOut">
              <a:rPr lang="cs-CZ" smtClean="0"/>
              <a:t>04.10.2016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482DE7-2AC3-489C-AC2D-74B6F54D73E6}" type="slidenum">
              <a:rPr lang="cs-CZ" smtClean="0"/>
              <a:t>‹#›</a:t>
            </a:fld>
            <a:endParaRPr lang="cs-CZ"/>
          </a:p>
        </p:txBody>
      </p:sp>
    </p:spTree>
    <p:extLst>
      <p:ext uri="{BB962C8B-B14F-4D97-AF65-F5344CB8AC3E}">
        <p14:creationId xmlns:p14="http://schemas.microsoft.com/office/powerpoint/2010/main" val="351252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DED92C1-F173-4081-92E5-E0E4EDC05761}" type="datetimeFigureOut">
              <a:rPr lang="cs-CZ" smtClean="0"/>
              <a:t>04.10.2016</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0482DE7-2AC3-489C-AC2D-74B6F54D73E6}"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24608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zakonyprolidi.cz/cs/2011-372#f4438554" TargetMode="External"/><Relationship Id="rId2" Type="http://schemas.openxmlformats.org/officeDocument/2006/relationships/hyperlink" Target="http://www.zakonyprolidi.cz/cs/2011-372#f4438553"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Přednáška č. 02 – Role práva ve zdravotnictví</a:t>
            </a:r>
          </a:p>
        </p:txBody>
      </p:sp>
      <p:sp>
        <p:nvSpPr>
          <p:cNvPr id="3" name="Podnadpis 2"/>
          <p:cNvSpPr>
            <a:spLocks noGrp="1"/>
          </p:cNvSpPr>
          <p:nvPr>
            <p:ph type="subTitle" idx="1"/>
          </p:nvPr>
        </p:nvSpPr>
        <p:spPr/>
        <p:txBody>
          <a:bodyPr/>
          <a:lstStyle/>
          <a:p>
            <a:r>
              <a:rPr lang="cs-CZ" dirty="0"/>
              <a:t>Michal Koščík</a:t>
            </a:r>
          </a:p>
          <a:p>
            <a:r>
              <a:rPr lang="cs-CZ" dirty="0"/>
              <a:t>5 říjen 2016</a:t>
            </a:r>
          </a:p>
        </p:txBody>
      </p:sp>
    </p:spTree>
    <p:extLst>
      <p:ext uri="{BB962C8B-B14F-4D97-AF65-F5344CB8AC3E}">
        <p14:creationId xmlns:p14="http://schemas.microsoft.com/office/powerpoint/2010/main" val="3501880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Profesní samospráva</a:t>
            </a:r>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63986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Profesní samospráva (č. 220/1991 Sb.)</a:t>
            </a:r>
          </a:p>
        </p:txBody>
      </p:sp>
      <p:sp>
        <p:nvSpPr>
          <p:cNvPr id="3" name="Zástupný symbol pro obsah 2"/>
          <p:cNvSpPr>
            <a:spLocks noGrp="1"/>
          </p:cNvSpPr>
          <p:nvPr>
            <p:ph idx="1"/>
          </p:nvPr>
        </p:nvSpPr>
        <p:spPr/>
        <p:txBody>
          <a:bodyPr/>
          <a:lstStyle/>
          <a:p>
            <a:r>
              <a:rPr lang="cs-CZ" dirty="0"/>
              <a:t>§3 Každý lékař, který vykonává na území České republiky lékařské povolání, musí být členem České lékařské komory.</a:t>
            </a:r>
          </a:p>
        </p:txBody>
      </p:sp>
    </p:spTree>
    <p:extLst>
      <p:ext uri="{BB962C8B-B14F-4D97-AF65-F5344CB8AC3E}">
        <p14:creationId xmlns:p14="http://schemas.microsoft.com/office/powerpoint/2010/main" val="3160476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Komory</a:t>
            </a:r>
          </a:p>
        </p:txBody>
      </p:sp>
      <p:sp>
        <p:nvSpPr>
          <p:cNvPr id="3" name="Zástupný symbol pro obsah 2"/>
          <p:cNvSpPr>
            <a:spLocks noGrp="1"/>
          </p:cNvSpPr>
          <p:nvPr>
            <p:ph idx="1"/>
          </p:nvPr>
        </p:nvSpPr>
        <p:spPr/>
        <p:txBody>
          <a:bodyPr/>
          <a:lstStyle/>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915009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Každý člen komory má právo</a:t>
            </a:r>
          </a:p>
        </p:txBody>
      </p:sp>
      <p:sp>
        <p:nvSpPr>
          <p:cNvPr id="3" name="Zástupný symbol pro obsah 2"/>
          <p:cNvSpPr>
            <a:spLocks noGrp="1"/>
          </p:cNvSpPr>
          <p:nvPr>
            <p:ph idx="1"/>
          </p:nvPr>
        </p:nvSpPr>
        <p:spPr/>
        <p:txBody>
          <a:bodyPr/>
          <a:lstStyle/>
          <a:p>
            <a:r>
              <a:rPr lang="cs-CZ" b="1" dirty="0"/>
              <a:t>a)</a:t>
            </a:r>
            <a:r>
              <a:rPr lang="cs-CZ" dirty="0"/>
              <a:t> volit zástupce do orgánů komory a sám být volen,</a:t>
            </a:r>
          </a:p>
          <a:p>
            <a:r>
              <a:rPr lang="cs-CZ" b="1" dirty="0"/>
              <a:t>b)</a:t>
            </a:r>
            <a:r>
              <a:rPr lang="cs-CZ" dirty="0"/>
              <a:t> využívat pomoci komory v oblasti dalšího vzdělávání,</a:t>
            </a:r>
          </a:p>
          <a:p>
            <a:r>
              <a:rPr lang="cs-CZ" b="1" dirty="0"/>
              <a:t>c)</a:t>
            </a:r>
            <a:r>
              <a:rPr lang="cs-CZ" dirty="0"/>
              <a:t> využívat právní pomoci komory ve sporech spojených s výkonem lékařského či lékárnického povolání.</a:t>
            </a:r>
          </a:p>
        </p:txBody>
      </p:sp>
    </p:spTree>
    <p:extLst>
      <p:ext uri="{BB962C8B-B14F-4D97-AF65-F5344CB8AC3E}">
        <p14:creationId xmlns:p14="http://schemas.microsoft.com/office/powerpoint/2010/main" val="2840720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Každý člen komory má povinnost</a:t>
            </a:r>
          </a:p>
        </p:txBody>
      </p:sp>
      <p:sp>
        <p:nvSpPr>
          <p:cNvPr id="3" name="Zástupný symbol pro obsah 2"/>
          <p:cNvSpPr>
            <a:spLocks noGrp="1"/>
          </p:cNvSpPr>
          <p:nvPr>
            <p:ph idx="1"/>
          </p:nvPr>
        </p:nvSpPr>
        <p:spPr/>
        <p:txBody>
          <a:bodyPr/>
          <a:lstStyle/>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pPr marL="0" indent="0">
              <a:buNone/>
            </a:pPr>
            <a:endParaRPr lang="cs-CZ" dirty="0"/>
          </a:p>
        </p:txBody>
      </p:sp>
    </p:spTree>
    <p:extLst>
      <p:ext uri="{BB962C8B-B14F-4D97-AF65-F5344CB8AC3E}">
        <p14:creationId xmlns:p14="http://schemas.microsoft.com/office/powerpoint/2010/main" val="3866918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Disciplinární odpovědnost</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65298800"/>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0846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Podmínky poskytování zdravotních služeb,</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102398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b="1" dirty="0"/>
              <a:t>Zdravotní služba je </a:t>
            </a:r>
            <a:r>
              <a:rPr lang="cs-CZ" dirty="0">
                <a:solidFill>
                  <a:schemeClr val="accent2"/>
                </a:solidFill>
              </a:rPr>
              <a:t>zdravotní péče </a:t>
            </a:r>
            <a:r>
              <a:rPr lang="cs-CZ" dirty="0"/>
              <a:t>a nebo..</a:t>
            </a:r>
            <a:endParaRPr lang="cs-CZ" b="1"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141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8913144-F141-4C66-93C5-79BAACFB929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EEF105F8-C29F-4C3A-B4AD-70C3C3E0A18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77AB9A3-C1A2-4A67-8EB6-1267A72D372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F39F550A-0EA7-496E-84D8-8E7658156D7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6EAB25E-4CDF-4C4D-BA05-E4886D4D2F3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1001601-DCCE-4A54-9F13-571616250FC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584DCD7-4B4D-4486-9AAB-283BA32ED75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D83871FE-0596-4FB2-A79C-0ACA6CB8503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7058056E-A527-4EFD-8D3A-B157FBABB48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7C57450B-8B9B-441D-B534-EB2599F76B1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Zdravotní péče je</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9884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Specifické zdravotní služby</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108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4A7D41A-21D3-43C3-B3E2-42D8C4326A9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26B326A-E7C5-4D2C-8EE3-73090E3FF23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03C4D858-53E7-4DCD-B656-D6517066455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03024B7-7ED3-48A0-9303-79BDAE29258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C1273FB-E55E-4D2F-9F4F-6F1D9019F27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15DABB01-F6CA-4CCE-B87B-7BCCFC4E4F6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90F8B05F-A5AD-48A8-85F5-EAE44BD012C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72486EB-AC73-460E-A97C-7043AF31E54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práva = role státu ?</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134794668"/>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957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Aby to nebylo tak snadné</a:t>
            </a:r>
          </a:p>
        </p:txBody>
      </p:sp>
      <p:sp>
        <p:nvSpPr>
          <p:cNvPr id="3" name="Podnadpis 2"/>
          <p:cNvSpPr>
            <a:spLocks noGrp="1"/>
          </p:cNvSpPr>
          <p:nvPr>
            <p:ph type="subTitle" idx="1"/>
          </p:nvPr>
        </p:nvSpPr>
        <p:spPr/>
        <p:txBody>
          <a:bodyPr/>
          <a:lstStyle/>
          <a:p>
            <a:r>
              <a:rPr lang="cs-CZ" dirty="0"/>
              <a:t>Rekodifikace </a:t>
            </a:r>
          </a:p>
        </p:txBody>
      </p:sp>
    </p:spTree>
    <p:extLst>
      <p:ext uri="{BB962C8B-B14F-4D97-AF65-F5344CB8AC3E}">
        <p14:creationId xmlns:p14="http://schemas.microsoft.com/office/powerpoint/2010/main" val="1287296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Péče o zdraví § 2637</a:t>
            </a:r>
          </a:p>
        </p:txBody>
      </p:sp>
      <p:sp>
        <p:nvSpPr>
          <p:cNvPr id="3" name="Zástupný symbol pro obsah 2"/>
          <p:cNvSpPr>
            <a:spLocks noGrp="1"/>
          </p:cNvSpPr>
          <p:nvPr>
            <p:ph idx="1"/>
          </p:nvPr>
        </p:nvSpPr>
        <p:spPr/>
        <p:txBody>
          <a:bodyPr>
            <a:normAutofit/>
          </a:bodyPr>
          <a:lstStyle/>
          <a:p>
            <a:r>
              <a:rPr lang="cs-CZ" sz="3200" dirty="0"/>
              <a:t>Péče o zdraví zahrnuje úkon, prohlídku nebo radu a všechny další služby, které se týkají bezprostředně ošetřovaného a které jsou vedeny snahou zlepšit nebo zachovat jeho zdravotní stav. Péče o zdraví však není činnost spočívající jen v prodeji nebo jiném převodu léků.</a:t>
            </a:r>
          </a:p>
        </p:txBody>
      </p:sp>
    </p:spTree>
    <p:extLst>
      <p:ext uri="{BB962C8B-B14F-4D97-AF65-F5344CB8AC3E}">
        <p14:creationId xmlns:p14="http://schemas.microsoft.com/office/powerpoint/2010/main" val="4198624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Konflikt OZ a ZOZS ?</a:t>
            </a:r>
          </a:p>
        </p:txBody>
      </p:sp>
      <p:sp>
        <p:nvSpPr>
          <p:cNvPr id="6" name="Zástupný symbol pro obsah 5"/>
          <p:cNvSpPr>
            <a:spLocks noGrp="1"/>
          </p:cNvSpPr>
          <p:nvPr>
            <p:ph sz="half" idx="1"/>
          </p:nvPr>
        </p:nvSpPr>
        <p:spPr/>
        <p:txBody>
          <a:bodyPr/>
          <a:lstStyle/>
          <a:p>
            <a:r>
              <a:rPr lang="cs-CZ" dirty="0"/>
              <a:t>Zdravotní péče</a:t>
            </a:r>
          </a:p>
          <a:p>
            <a:endParaRPr lang="cs-CZ" dirty="0"/>
          </a:p>
          <a:p>
            <a:endParaRPr lang="cs-CZ" dirty="0"/>
          </a:p>
          <a:p>
            <a:endParaRPr lang="cs-CZ" dirty="0"/>
          </a:p>
          <a:p>
            <a:r>
              <a:rPr lang="cs-CZ" dirty="0"/>
              <a:t>Zdravotní služba</a:t>
            </a:r>
          </a:p>
        </p:txBody>
      </p:sp>
      <p:sp>
        <p:nvSpPr>
          <p:cNvPr id="8" name="Zástupný symbol pro obsah 7"/>
          <p:cNvSpPr>
            <a:spLocks noGrp="1"/>
          </p:cNvSpPr>
          <p:nvPr>
            <p:ph sz="half" idx="2"/>
          </p:nvPr>
        </p:nvSpPr>
        <p:spPr/>
        <p:txBody>
          <a:bodyPr/>
          <a:lstStyle/>
          <a:p>
            <a:r>
              <a:rPr lang="cs-CZ" dirty="0"/>
              <a:t>Zdravotní služba (ZOZS)</a:t>
            </a:r>
          </a:p>
          <a:p>
            <a:endParaRPr lang="cs-CZ" dirty="0"/>
          </a:p>
          <a:p>
            <a:endParaRPr lang="cs-CZ" dirty="0"/>
          </a:p>
          <a:p>
            <a:endParaRPr lang="cs-CZ" dirty="0"/>
          </a:p>
          <a:p>
            <a:r>
              <a:rPr lang="cs-CZ" dirty="0"/>
              <a:t>Péče o zdraví (NOZ)</a:t>
            </a:r>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6477311" y="2647482"/>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111791" y="2362183"/>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008434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Druhy a formy zdravotní péče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87056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Podle časové naléhavosti jejího poskytnutí jsou</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97281574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892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A16FE25-A06E-4037-960F-81D06527A5A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F2590FB-C350-43EC-A2BF-1E9062D9F11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604F4D69-6099-4FB3-816E-46A9420DB4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9E9D4E1E-C699-49DD-A777-76FC3F42F34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275FFA8-37C9-4D1F-B84A-3309D8822E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3E9BC9D-B9E5-4283-A209-C33F849F195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58F872DE-6D99-4593-83FC-EDF756D3C3B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91FFC6B9-ACA0-4FE4-A003-6FE6480CFC2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Formy zdravotní péče</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3745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2761D50-7DA3-4C5C-BB11-09C9C466006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AD761EE-4188-496D-8338-64A5DEDB4D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9DE2BE64-FAC8-4946-A3C2-95B33C331C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51D6F8C2-ED2B-45A5-8056-21883DA2644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C684BE3-DD62-4F2C-B1D1-14E046ED645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1A4AB6D-5ACF-4FC5-A267-7FBD1A62F4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Podmínky poskytování zdravotních služeb v ČR</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935622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Dva úhly pohledu na poskytování služeb</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295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a povinnosti</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9048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Poskytovatel</a:t>
            </a:r>
          </a:p>
        </p:txBody>
      </p:sp>
      <p:sp>
        <p:nvSpPr>
          <p:cNvPr id="3" name="Zástupný symbol pro obsah 2"/>
          <p:cNvSpPr>
            <a:spLocks noGrp="1"/>
          </p:cNvSpPr>
          <p:nvPr>
            <p:ph idx="1"/>
          </p:nvPr>
        </p:nvSpPr>
        <p:spPr/>
        <p:txBody>
          <a:bodyPr anchor="ctr">
            <a:normAutofit/>
          </a:bodyPr>
          <a:lstStyle/>
          <a:p>
            <a:pPr marL="0" indent="0">
              <a:buNone/>
            </a:pPr>
            <a:r>
              <a:rPr lang="cs-CZ" sz="4800" dirty="0"/>
              <a:t>pouze zdravotní služby uvedené v </a:t>
            </a:r>
            <a:r>
              <a:rPr lang="cs-CZ" sz="4800" b="1" dirty="0">
                <a:solidFill>
                  <a:srgbClr val="FF0000"/>
                </a:solidFill>
              </a:rPr>
              <a:t>oprávnění k poskytování zdravotních služeb.</a:t>
            </a:r>
          </a:p>
          <a:p>
            <a:endParaRPr lang="cs-CZ" b="1" dirty="0">
              <a:solidFill>
                <a:srgbClr val="FF0000"/>
              </a:solidFill>
            </a:endParaRPr>
          </a:p>
          <a:p>
            <a:endParaRPr lang="cs-CZ" b="1" dirty="0"/>
          </a:p>
        </p:txBody>
      </p:sp>
    </p:spTree>
    <p:extLst>
      <p:ext uri="{BB962C8B-B14F-4D97-AF65-F5344CB8AC3E}">
        <p14:creationId xmlns:p14="http://schemas.microsoft.com/office/powerpoint/2010/main" val="3293383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Metoda regulace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79588686"/>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2295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cs-CZ" dirty="0"/>
              <a:t>Oprávnění k poskytování ZS</a:t>
            </a:r>
          </a:p>
        </p:txBody>
      </p:sp>
      <p:sp>
        <p:nvSpPr>
          <p:cNvPr id="3" name="Zástupný symbol pro obsah 2"/>
          <p:cNvSpPr>
            <a:spLocks noGrp="1"/>
          </p:cNvSpPr>
          <p:nvPr>
            <p:ph idx="1"/>
          </p:nvPr>
        </p:nvSpPr>
        <p:spPr/>
        <p:txBody>
          <a:bodyPr>
            <a:normAutofit/>
          </a:bodyPr>
          <a:lstStyle/>
          <a:p>
            <a:pPr marL="0" indent="0">
              <a:buNone/>
            </a:pPr>
            <a:r>
              <a:rPr lang="cs-CZ" sz="3600" dirty="0"/>
              <a:t>Vydává:</a:t>
            </a:r>
          </a:p>
          <a:p>
            <a:pPr marL="0" indent="0">
              <a:buNone/>
            </a:pPr>
            <a:r>
              <a:rPr lang="cs-CZ" sz="3600" dirty="0"/>
              <a:t>a) krajský úřad, v jehož správním obvodu je zdravotnické zařízení, </a:t>
            </a:r>
          </a:p>
          <a:p>
            <a:pPr marL="0" indent="0">
              <a:buNone/>
            </a:pPr>
            <a:r>
              <a:rPr lang="cs-CZ" sz="3600" dirty="0"/>
              <a:t>b) Ministerstvo obrany nebo Ministerstvo spravedlnosti, Ministerstvo vnitra, jde-li o zdravotní služby poskytované ve zdravotnických zařízeních zřízených ministerstvy</a:t>
            </a:r>
          </a:p>
        </p:txBody>
      </p:sp>
    </p:spTree>
    <p:extLst>
      <p:ext uri="{BB962C8B-B14F-4D97-AF65-F5344CB8AC3E}">
        <p14:creationId xmlns:p14="http://schemas.microsoft.com/office/powerpoint/2010/main" val="271523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bg2">
              <a:lumMod val="90000"/>
            </a:schemeClr>
          </a:solidFill>
        </p:spPr>
        <p:txBody>
          <a:bodyPr/>
          <a:lstStyle/>
          <a:p>
            <a:r>
              <a:rPr lang="cs-CZ" dirty="0"/>
              <a:t>Podmínky udělení oprávnění k poskytování ZS – Fyzická osoba</a:t>
            </a:r>
          </a:p>
        </p:txBody>
      </p:sp>
      <p:sp>
        <p:nvSpPr>
          <p:cNvPr id="4" name="Zástupný symbol pro obsah 3"/>
          <p:cNvSpPr>
            <a:spLocks noGrp="1"/>
          </p:cNvSpPr>
          <p:nvPr>
            <p:ph idx="1"/>
          </p:nvPr>
        </p:nvSpPr>
        <p:spPr/>
        <p:txBody>
          <a:bodyPr numCol="2">
            <a:normAutofit/>
          </a:bodyPr>
          <a:lstStyle/>
          <a:p>
            <a:pPr>
              <a:buFontTx/>
              <a:buChar char="-"/>
            </a:pPr>
            <a:r>
              <a:rPr lang="cs-CZ" dirty="0"/>
              <a:t>dosáhla věku 18 let,</a:t>
            </a:r>
          </a:p>
          <a:p>
            <a:pPr>
              <a:buFontTx/>
              <a:buChar char="-"/>
            </a:pPr>
            <a:r>
              <a:rPr lang="cs-CZ" dirty="0"/>
              <a:t>je plně svéprávná,</a:t>
            </a:r>
          </a:p>
          <a:p>
            <a:pPr>
              <a:buFontTx/>
              <a:buChar char="-"/>
            </a:pPr>
            <a:r>
              <a:rPr lang="cs-CZ" dirty="0"/>
              <a:t>je bezúhonná,</a:t>
            </a:r>
          </a:p>
          <a:p>
            <a:pPr>
              <a:buFontTx/>
              <a:buChar char="-"/>
            </a:pPr>
            <a:r>
              <a:rPr lang="cs-CZ" dirty="0"/>
              <a:t>je držitelem povolení k pobytu ČR</a:t>
            </a:r>
          </a:p>
          <a:p>
            <a:pPr>
              <a:buFontTx/>
              <a:buChar char="-"/>
            </a:pPr>
            <a:r>
              <a:rPr lang="cs-CZ" dirty="0"/>
              <a:t>je způsobilá k samostatnému výkonu zdravotnického povolání v oboru</a:t>
            </a:r>
          </a:p>
          <a:p>
            <a:pPr>
              <a:buFontTx/>
              <a:buChar char="-"/>
            </a:pPr>
            <a:r>
              <a:rPr lang="cs-CZ" dirty="0"/>
              <a:t>je členem komory, jestliže je to podmínkou</a:t>
            </a:r>
          </a:p>
          <a:p>
            <a:pPr>
              <a:buFontTx/>
              <a:buChar char="-"/>
            </a:pPr>
            <a:r>
              <a:rPr lang="cs-CZ" dirty="0"/>
              <a:t>je oprávněna užívat zdravotnické zařízení, které splňuje požadavky na technické a věcné vybavení,</a:t>
            </a:r>
          </a:p>
          <a:p>
            <a:pPr>
              <a:buFontTx/>
              <a:buChar char="-"/>
            </a:pPr>
            <a:r>
              <a:rPr lang="cs-CZ" dirty="0">
                <a:solidFill>
                  <a:srgbClr val="FF0000"/>
                </a:solidFill>
              </a:rPr>
              <a:t>splněny požadavky na personální zabezpečení poskytovaných zdravotních služeb</a:t>
            </a:r>
            <a:r>
              <a:rPr lang="cs-CZ" dirty="0"/>
              <a:t>, </a:t>
            </a:r>
          </a:p>
          <a:p>
            <a:pPr>
              <a:buFontTx/>
              <a:buChar char="-"/>
            </a:pPr>
            <a:r>
              <a:rPr lang="cs-CZ" dirty="0"/>
              <a:t>orgán ochrany veřejného zdraví schválil provozní řád zdravotnického zařízení,</a:t>
            </a:r>
          </a:p>
          <a:p>
            <a:pPr>
              <a:buFontTx/>
              <a:buChar char="-"/>
            </a:pPr>
            <a:r>
              <a:rPr lang="cs-CZ" dirty="0"/>
              <a:t>netrvá žádná z překážek pro udělení oprávnění</a:t>
            </a:r>
          </a:p>
        </p:txBody>
      </p:sp>
    </p:spTree>
    <p:extLst>
      <p:ext uri="{BB962C8B-B14F-4D97-AF65-F5344CB8AC3E}">
        <p14:creationId xmlns:p14="http://schemas.microsoft.com/office/powerpoint/2010/main" val="2460006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cs-CZ" dirty="0"/>
              <a:t>Podmínky udělení oprávnění k poskytování ZS – Právnická osoba</a:t>
            </a:r>
          </a:p>
        </p:txBody>
      </p:sp>
      <p:sp>
        <p:nvSpPr>
          <p:cNvPr id="3" name="Zástupný symbol pro obsah 2"/>
          <p:cNvSpPr>
            <a:spLocks noGrp="1"/>
          </p:cNvSpPr>
          <p:nvPr>
            <p:ph idx="1"/>
          </p:nvPr>
        </p:nvSpPr>
        <p:spPr/>
        <p:txBody>
          <a:bodyPr numCol="2">
            <a:normAutofit/>
          </a:bodyPr>
          <a:lstStyle/>
          <a:p>
            <a:pPr>
              <a:buFont typeface="Wingdings" panose="05000000000000000000" pitchFamily="2" charset="2"/>
              <a:buChar char="§"/>
            </a:pPr>
            <a:r>
              <a:rPr lang="cs-CZ" dirty="0"/>
              <a:t>statutární orgán právnické osoby je bezúhonný,</a:t>
            </a:r>
          </a:p>
          <a:p>
            <a:pPr>
              <a:buFont typeface="Wingdings" panose="05000000000000000000" pitchFamily="2" charset="2"/>
              <a:buChar char="§"/>
            </a:pPr>
            <a:r>
              <a:rPr lang="cs-CZ" dirty="0"/>
              <a:t> </a:t>
            </a:r>
            <a:r>
              <a:rPr lang="cs-CZ" dirty="0">
                <a:solidFill>
                  <a:srgbClr val="FF0000"/>
                </a:solidFill>
              </a:rPr>
              <a:t>ustanovila odborného zástupce, který má způsobilost k výkonu zdrav. povolání v daném oboru</a:t>
            </a:r>
          </a:p>
          <a:p>
            <a:pPr>
              <a:buFont typeface="Wingdings" panose="05000000000000000000" pitchFamily="2" charset="2"/>
              <a:buChar char="§"/>
            </a:pPr>
            <a:r>
              <a:rPr lang="cs-CZ" dirty="0">
                <a:solidFill>
                  <a:srgbClr val="FF0000"/>
                </a:solidFill>
              </a:rPr>
              <a:t>nutnost pracovněprávního vztahu, max. 2 </a:t>
            </a:r>
            <a:r>
              <a:rPr lang="cs-CZ" dirty="0" err="1">
                <a:solidFill>
                  <a:srgbClr val="FF0000"/>
                </a:solidFill>
              </a:rPr>
              <a:t>zařízeí</a:t>
            </a:r>
            <a:endParaRPr lang="cs-CZ" dirty="0">
              <a:solidFill>
                <a:srgbClr val="FF0000"/>
              </a:solidFill>
            </a:endParaRPr>
          </a:p>
          <a:p>
            <a:pPr>
              <a:buFont typeface="Wingdings" panose="05000000000000000000" pitchFamily="2" charset="2"/>
              <a:buChar char="§"/>
            </a:pPr>
            <a:r>
              <a:rPr lang="cs-CZ" dirty="0"/>
              <a:t>je oprávněna užívat zdravotnické zařízení, které splňuje požadavky na technické a věcné vybavení,</a:t>
            </a:r>
          </a:p>
          <a:p>
            <a:pPr>
              <a:buFont typeface="Wingdings" panose="05000000000000000000" pitchFamily="2" charset="2"/>
              <a:buChar char="§"/>
            </a:pPr>
            <a:r>
              <a:rPr lang="cs-CZ" dirty="0"/>
              <a:t>s</a:t>
            </a:r>
            <a:r>
              <a:rPr lang="cs-CZ" dirty="0">
                <a:solidFill>
                  <a:srgbClr val="FF0000"/>
                </a:solidFill>
              </a:rPr>
              <a:t>plněny požadavky na personální zabezpečení poskytovaných zdravotních služeb, </a:t>
            </a:r>
          </a:p>
          <a:p>
            <a:pPr>
              <a:buFont typeface="Wingdings" panose="05000000000000000000" pitchFamily="2" charset="2"/>
              <a:buChar char="§"/>
            </a:pPr>
            <a:r>
              <a:rPr lang="cs-CZ" dirty="0"/>
              <a:t>orgán ochrany veřejného zdraví schválil provozní řád zdravotnického zařízení,</a:t>
            </a:r>
          </a:p>
          <a:p>
            <a:pPr>
              <a:buFont typeface="Wingdings" panose="05000000000000000000" pitchFamily="2" charset="2"/>
              <a:buChar char="§"/>
            </a:pPr>
            <a:r>
              <a:rPr lang="cs-CZ" dirty="0"/>
              <a:t>netrvá žádná z překážek pro udělení oprávnění</a:t>
            </a:r>
          </a:p>
        </p:txBody>
      </p:sp>
    </p:spTree>
    <p:extLst>
      <p:ext uri="{BB962C8B-B14F-4D97-AF65-F5344CB8AC3E}">
        <p14:creationId xmlns:p14="http://schemas.microsoft.com/office/powerpoint/2010/main" val="1860385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089452199"/>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7239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Překážky udělení a odejmutí oprávnění k poskytování zdravotních služeb</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50285948"/>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4562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poskytovatele dle ZOZS</a:t>
            </a:r>
          </a:p>
        </p:txBody>
      </p:sp>
      <p:sp>
        <p:nvSpPr>
          <p:cNvPr id="3" name="Zástupný symbol pro obsah 2"/>
          <p:cNvSpPr>
            <a:spLocks noGrp="1"/>
          </p:cNvSpPr>
          <p:nvPr>
            <p:ph idx="1"/>
          </p:nvPr>
        </p:nvSpPr>
        <p:spPr/>
        <p:txBody>
          <a:bodyPr/>
          <a:lstStyle/>
          <a:p>
            <a:r>
              <a:rPr lang="cs-CZ" dirty="0"/>
              <a:t>poskytovat zdravotní služby na náležité odborné úrovni, </a:t>
            </a:r>
          </a:p>
          <a:p>
            <a:r>
              <a:rPr lang="cs-CZ" dirty="0"/>
              <a:t>vytvořit podmínky k uplatňování práv a povinností pacientů</a:t>
            </a:r>
          </a:p>
          <a:p>
            <a:r>
              <a:rPr lang="cs-CZ" dirty="0"/>
              <a:t>vytvořit podmínky k uplatňování práv a povinností zdravotnických pracovníků</a:t>
            </a:r>
          </a:p>
          <a:p>
            <a:endParaRPr lang="cs-CZ" dirty="0"/>
          </a:p>
        </p:txBody>
      </p:sp>
    </p:spTree>
    <p:extLst>
      <p:ext uri="{BB962C8B-B14F-4D97-AF65-F5344CB8AC3E}">
        <p14:creationId xmlns:p14="http://schemas.microsoft.com/office/powerpoint/2010/main" val="41511651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Poskytovatel je dále povinen</a:t>
            </a:r>
          </a:p>
        </p:txBody>
      </p:sp>
      <p:sp>
        <p:nvSpPr>
          <p:cNvPr id="3" name="Zástupný symbol pro obsah 2"/>
          <p:cNvSpPr>
            <a:spLocks noGrp="1"/>
          </p:cNvSpPr>
          <p:nvPr>
            <p:ph idx="1"/>
          </p:nvPr>
        </p:nvSpPr>
        <p:spPr/>
        <p:txBody>
          <a:bodyPr>
            <a:normAutofit fontScale="25000" lnSpcReduction="20000"/>
          </a:bodyPr>
          <a:lstStyle/>
          <a:p>
            <a:r>
              <a:rPr lang="cs-CZ" dirty="0"/>
              <a:t>informovat pacienta o ceně poskytovaných zdravotních služeb nehrazených nebo částečně hrazených z veřejného zdravotního pojištění, a to před jejich poskytnutím, a vystavit účet za uhrazené zdravotní služby, nestanoví-li jiný právní předpis jinak,</a:t>
            </a:r>
          </a:p>
          <a:p>
            <a:r>
              <a:rPr lang="cs-CZ" dirty="0"/>
              <a:t>b) zpracovat seznam cen poskytovaných zdravotních služeb nehrazených a částečně hrazených z veřejného zdravotního pojištění a umístit ho tak, aby byl seznam přístupný pacientům; to neplatí pro poskytovatele lékárenské péče,</a:t>
            </a:r>
          </a:p>
          <a:p>
            <a:r>
              <a:rPr lang="cs-CZ" dirty="0"/>
              <a:t>c) vymezit provozní a ordinační dobu a údaj o ní umístit tak, aby tato informace byla přístupná pacientům,</a:t>
            </a:r>
          </a:p>
          <a:p>
            <a:r>
              <a:rPr lang="cs-CZ" dirty="0"/>
              <a:t>d) opatřit zdravotnické zařízení viditelným označením, které musí obsahovat obchodní firmu, název nebo jméno, popřípadě jména a příjmení poskytovatele, a identifikační číslo, bylo-li přiděleno,</a:t>
            </a:r>
          </a:p>
          <a:p>
            <a:r>
              <a:rPr lang="cs-CZ" dirty="0"/>
              <a:t>e) v době nepřítomnosti nebo dočasného přerušení poskytování zdravotních služeb zpřístupnit pacientům informaci o poskytnutí neodkladné péče jiným poskytovatelem v rámci jeho ordinační doby,</a:t>
            </a:r>
          </a:p>
          <a:p>
            <a:r>
              <a:rPr lang="cs-CZ" dirty="0"/>
              <a:t>f) předat zprávu o poskytnutých zdravotních službách registrujícímu poskytovateli v oboru všeobecné praktické lékařství nebo v oboru praktické lékařství pro děti a dorost, je-li mu tento poskytovatel znám, a na vyžádání též poskytovateli zdravotnické záchranné služby nebo pacientovi; registrující poskytovatel v oboru zubní lékařství nebo v oboru gynekologie a porodnictví má povinnost předat zprávu jen v případě, kdy poskytnutí zdravotních služeb indikoval registrující poskytovatel v oboru všeobecné praktické lékařství nebo v oboru praktické lékařství pro děti a dorost,</a:t>
            </a:r>
          </a:p>
          <a:p>
            <a:r>
              <a:rPr lang="cs-CZ" dirty="0"/>
              <a:t>g) předat jiným poskytovatelům zdravotních služeb nebo poskytovatelům sociálních služeb potřebné informace o zdravotním stavu pacienta nezbytné k zajištění návaznosti dalších zdravotních a sociálních služeb poskytovaných pacientovi,</a:t>
            </a:r>
          </a:p>
          <a:p>
            <a:r>
              <a:rPr lang="cs-CZ" dirty="0"/>
              <a:t>h) zpracovat seznam zdravotních služeb, k jejichž poskytnutí je vyžadován písemný souhlas; to neplatí pro poskytovatele zdravotnické záchranné služby, zdravotnické dopravní služby, přepravy pacientů neodkladné péče a lékárenské péče,</a:t>
            </a:r>
          </a:p>
          <a:p>
            <a:r>
              <a:rPr lang="cs-CZ" dirty="0"/>
              <a:t>i) informovat pacienta o tom, že se na poskytování zdravotních služeb mohou podílet osoby získávající způsobilost k výkonu povolání zdravotnického pracovníka nebo jiného odborného pracovníka, a to včetně nahlížení do zdravotnické dokumentace, a že pacient může přítomnost těchto osob při poskytování zdravotních služeb a nahlížení do zdravotnické dokumentace zakázat,</a:t>
            </a:r>
          </a:p>
          <a:p>
            <a:r>
              <a:rPr lang="cs-CZ" dirty="0"/>
              <a:t>j) přijmout pacienta k</a:t>
            </a:r>
          </a:p>
          <a:p>
            <a:r>
              <a:rPr lang="cs-CZ" dirty="0"/>
              <a:t>1. izolaci, karanténě, léčení nebo lékařskému dohledu stanovenému podle zákona o ochraně veřejného zdraví, pokud je oprávněn požadované zdravotní služby zajišťovat,</a:t>
            </a:r>
          </a:p>
          <a:p>
            <a:r>
              <a:rPr lang="cs-CZ" dirty="0"/>
              <a:t>2. ochrannému léčení nařízenému soudem, jde-li o poskytovatele zajišťujícího tuto službu podle zákona o specifických zdravotních službách,</a:t>
            </a:r>
          </a:p>
          <a:p>
            <a:r>
              <a:rPr lang="cs-CZ" dirty="0"/>
              <a:t>k) poskytnout zdravotní služby indikované lékařem Vězeňské služby osobě obviněné nebo odsouzené nebo umístěné v ústavu pro výkon zabezpečovací detence v termínu předem dohodnutém s Vězeňskou službou; to neplatí v případě poskytnutí neodkladné péče,</a:t>
            </a:r>
          </a:p>
          <a:p>
            <a:r>
              <a:rPr lang="cs-CZ" dirty="0"/>
              <a:t>l) podílet se na žádost kraje, jehož krajský úřad mu udělil oprávnění, na zajištění lékařské pohotovostní služby, lékárenské pohotovostní služby a pohotovostní služby zubních lékařů; to neplatí, jde-li o Vězeňskou službu,</a:t>
            </a:r>
          </a:p>
          <a:p>
            <a:r>
              <a:rPr lang="cs-CZ" dirty="0"/>
              <a:t>m) předávat údaje do Národního zdravotnického informačního systému,</a:t>
            </a:r>
          </a:p>
          <a:p>
            <a:r>
              <a:rPr lang="cs-CZ" dirty="0"/>
              <a:t>n) uzavřít pojistnou smlouvu o pojištění své odpovědnosti za škodu způsobenou v souvislosti s poskytováním zdravotních služeb, a to v rozsahu, v jakém lze rozumně předpokládat, že by jej mohla taková odpovědnost postihnout; toto pojištění musí trvat po celou dobu poskytování zdravotních služeb; kopii pojistné smlouvy je poskytovatel povinen zaslat příslušnému správnímu orgánu nejpozději do 15 dnů ode dne zahájení poskytování zdravotních služeb,</a:t>
            </a:r>
          </a:p>
          <a:p>
            <a:r>
              <a:rPr lang="cs-CZ" dirty="0"/>
              <a:t>o) poskytovat informace vnitrostátnímu kontaktnímu místu na jeho žádost podle zákona o veřejném zdravotním pojištění50).</a:t>
            </a: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6425" y="1690688"/>
            <a:ext cx="5019869" cy="3677054"/>
          </a:xfrm>
          <a:prstGeom prst="rect">
            <a:avLst/>
          </a:prstGeom>
        </p:spPr>
      </p:pic>
    </p:spTree>
    <p:extLst>
      <p:ext uri="{BB962C8B-B14F-4D97-AF65-F5344CB8AC3E}">
        <p14:creationId xmlns:p14="http://schemas.microsoft.com/office/powerpoint/2010/main" val="57061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dále povinen</a:t>
            </a:r>
          </a:p>
        </p:txBody>
      </p:sp>
      <p:sp>
        <p:nvSpPr>
          <p:cNvPr id="3" name="Zástupný symbol pro obsah 2"/>
          <p:cNvSpPr>
            <a:spLocks noGrp="1"/>
          </p:cNvSpPr>
          <p:nvPr>
            <p:ph idx="1"/>
          </p:nvPr>
        </p:nvSpPr>
        <p:spPr/>
        <p:txBody>
          <a:bodyPr>
            <a:normAutofit fontScale="25000" lnSpcReduction="20000"/>
          </a:bodyPr>
          <a:lstStyle/>
          <a:p>
            <a:r>
              <a:rPr lang="cs-CZ" b="1" dirty="0"/>
              <a:t>(1)</a:t>
            </a:r>
            <a:r>
              <a:rPr lang="cs-CZ" dirty="0"/>
              <a:t> Poskytovatel je povinen zajistit</a:t>
            </a:r>
          </a:p>
          <a:p>
            <a:r>
              <a:rPr lang="cs-CZ" b="1" dirty="0"/>
              <a:t>a)</a:t>
            </a:r>
            <a:r>
              <a:rPr lang="cs-CZ" dirty="0"/>
              <a:t> aby byl pacient seznámen se svými právy a povinnostmi při poskytování zdravotních služeb a vnitřním řádem; vnitřní řád nesmí zasahovat do práv pacienta nad míru, která je nezbytně nutná zejména pro řádný chod zdravotnického zařízení a respektování práv ostatních pacientů,</a:t>
            </a:r>
          </a:p>
          <a:p>
            <a:r>
              <a:rPr lang="cs-CZ" b="1" dirty="0"/>
              <a:t>b)</a:t>
            </a:r>
            <a:r>
              <a:rPr lang="cs-CZ" dirty="0"/>
              <a:t> sestavení, koordinaci a realizaci individuálního léčebného postupu a komplexnost, návaznost a koordinovanost poskytovaných zdravotních služeb,</a:t>
            </a:r>
          </a:p>
          <a:p>
            <a:r>
              <a:rPr lang="cs-CZ" b="1" dirty="0"/>
              <a:t>c)</a:t>
            </a:r>
            <a:r>
              <a:rPr lang="cs-CZ" dirty="0"/>
              <a:t> aby byl pacient informován o dalších zdravotních službách a dalších možných sociálních službách, které mohou zlepšit jeho zdravotní stav, zejména o možnostech sociální, pracovní a pedagogické rehabilitace,</a:t>
            </a:r>
          </a:p>
          <a:p>
            <a:r>
              <a:rPr lang="cs-CZ" b="1" dirty="0"/>
              <a:t>d)</a:t>
            </a:r>
            <a:r>
              <a:rPr lang="cs-CZ" dirty="0"/>
              <a:t> aby jinému poskytovateli nebo jinému zdravotnickému pracovníkovi, od nichž si pacient vyžádal konzultační služby, byly zpřístupněny informace vedené o zdravotním stavu pacienta ve zdravotnické dokumentaci, které jsou pro poskytnutí konzultačních služeb nezbytně nutné,</a:t>
            </a:r>
          </a:p>
          <a:p>
            <a:r>
              <a:rPr lang="cs-CZ" b="1" dirty="0"/>
              <a:t>e)</a:t>
            </a:r>
            <a:r>
              <a:rPr lang="cs-CZ" dirty="0"/>
              <a:t> na výzvu poskytovatele zdravotnické záchranné služby bezodkladně spolupráci při poskytování zdravotních služeb při mimořádných událostech, hromadných nehodách nebo otravách, průmyslových haváriích nebo přírodních katastrofách, včetně zajištění bezprostředně navazující lůžkové péče; to neplatí, jde-li o Vězeňskou službu,</a:t>
            </a:r>
          </a:p>
          <a:p>
            <a:r>
              <a:rPr lang="cs-CZ" b="1" dirty="0"/>
              <a:t>f)</a:t>
            </a:r>
            <a:r>
              <a:rPr lang="cs-CZ" dirty="0"/>
              <a:t> na výzvu nebo na základě opatření nařízeného příslušným orgánem ochrany veřejného zdraví bezodkladně účast zdravotnických pracovníků při poskytování zdravotních služeb při epidemiích nebo při nebezpečí jejich vzniku; to neplatí, jde-li o Vězeňskou službu,</a:t>
            </a:r>
          </a:p>
          <a:p>
            <a:r>
              <a:rPr lang="cs-CZ" b="1" dirty="0"/>
              <a:t>g)</a:t>
            </a:r>
            <a:r>
              <a:rPr lang="cs-CZ" dirty="0"/>
              <a:t> aby zdravotní služby byly osobám ve výkonu vazby, trestu odnětí svobody nebo zabezpečovací detence poskytovány za přítomnosti příslušníka Vězeňské služby, a to pouze na dohled, mimo jeho doslech, s výjimkou případů ohrožení života, zdraví nebo bezpečnosti zdravotnického pracovníka nebo jiného odborného pracovníka nebo majetku, kdy je příslušník oprávněn být přítomen výkonu zdravotní služby též na doslech.</a:t>
            </a:r>
          </a:p>
          <a:p>
            <a:r>
              <a:rPr lang="cs-CZ" b="1" dirty="0"/>
              <a:t>(2)</a:t>
            </a:r>
            <a:r>
              <a:rPr lang="cs-CZ" dirty="0"/>
              <a:t> Poskytovatel je dále povinen zajistit, aby osoby připravující se na výkon zdravotnického povolání prováděly při klinické a praktické výuce, praktickém vyučování a odborné praxi, která se uskutečňuje na jeho pracovištích, jen činnosti, včetně zdravotních výkonů, které jsou součástí výuky nebo praxe, a to pod přímým vedením zdravotnického pracovníka, který má způsobilost k samostatnému výkonu zdravotnického povolání a je v pracovněprávním nebo obdobném vztahu k tomuto poskytovateli. Uskutečňují-li se klinická a praktická výuka nebo praktické vyučování a odborná praxe za přítomnosti zdravotnického pracovníka, který není v pracovněprávním nebo obdobném vztahu k poskytovateli uvedenému ve větě první a který je</a:t>
            </a:r>
          </a:p>
          <a:p>
            <a:r>
              <a:rPr lang="cs-CZ" b="1" dirty="0"/>
              <a:t>a)</a:t>
            </a:r>
            <a:r>
              <a:rPr lang="cs-CZ" dirty="0"/>
              <a:t> učitelem praktického vyučování a odborné praxe zdravotnických oborů vzdělávání</a:t>
            </a:r>
            <a:r>
              <a:rPr lang="cs-CZ" b="1" baseline="30000" dirty="0">
                <a:hlinkClick r:id="rId2"/>
              </a:rPr>
              <a:t>27</a:t>
            </a:r>
            <a:r>
              <a:rPr lang="cs-CZ" b="1" dirty="0">
                <a:hlinkClick r:id="rId2"/>
              </a:rPr>
              <a:t>)</a:t>
            </a:r>
            <a:r>
              <a:rPr lang="cs-CZ" dirty="0"/>
              <a:t>, nebo</a:t>
            </a:r>
          </a:p>
          <a:p>
            <a:r>
              <a:rPr lang="cs-CZ" b="1" dirty="0"/>
              <a:t>b)</a:t>
            </a:r>
            <a:r>
              <a:rPr lang="cs-CZ" dirty="0"/>
              <a:t> akademickým pracovníkem, který je učitelem zdravotnického oboru</a:t>
            </a:r>
            <a:r>
              <a:rPr lang="cs-CZ" b="1" baseline="30000" dirty="0">
                <a:hlinkClick r:id="rId3"/>
              </a:rPr>
              <a:t>28</a:t>
            </a:r>
            <a:r>
              <a:rPr lang="cs-CZ" b="1" dirty="0">
                <a:hlinkClick r:id="rId3"/>
              </a:rPr>
              <a:t>)</a:t>
            </a:r>
            <a:r>
              <a:rPr lang="cs-CZ" dirty="0"/>
              <a:t>,</a:t>
            </a:r>
          </a:p>
          <a:p>
            <a:r>
              <a:rPr lang="cs-CZ" dirty="0"/>
              <a:t>je poskytovatel povinen zajistit, aby tento zdravotnický pracovník neposkytoval na jeho pracovišti zdravotní služby a postupoval v součinnosti se zdravotnickým pracovníkem uvedeným ve větě první.</a:t>
            </a:r>
          </a:p>
          <a:p>
            <a:r>
              <a:rPr lang="cs-CZ" b="1" dirty="0"/>
              <a:t>§ 47</a:t>
            </a:r>
          </a:p>
          <a:p>
            <a:r>
              <a:rPr lang="cs-CZ" b="1" dirty="0"/>
              <a:t>(1)</a:t>
            </a:r>
            <a:r>
              <a:rPr lang="cs-CZ" dirty="0"/>
              <a:t> Poskytovatel jednodenní nebo lůžkové péče je povinen</a:t>
            </a:r>
          </a:p>
          <a:p>
            <a:r>
              <a:rPr lang="cs-CZ" b="1" dirty="0"/>
              <a:t>a)</a:t>
            </a:r>
            <a:r>
              <a:rPr lang="cs-CZ" dirty="0"/>
              <a:t> zajistit hospitalizaci</a:t>
            </a:r>
          </a:p>
          <a:p>
            <a:r>
              <a:rPr lang="cs-CZ" b="1" dirty="0"/>
              <a:t>1.</a:t>
            </a:r>
            <a:r>
              <a:rPr lang="cs-CZ" dirty="0"/>
              <a:t> nezletilých pacientů odděleně od dospělých pacientů, alespoň v samostatných pokojích, a to do dne, kdy dovrší 15 let věku,</a:t>
            </a:r>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umožnit pobyt zákonného zástupce nebo opatrovníka, nebo osoby jimi pověřené společně s hospitalizovaným nezletilým pacientem nebo pacientem s omezenou svéprávností, pokud to umožňuje vybavení zdravotnického zařízení nebo nebude narušeno poskytování zdravotních služeb anebo takový pobyt není na základě jiného právního předpisu vyloučen,</a:t>
            </a:r>
          </a:p>
          <a:p>
            <a:r>
              <a:rPr lang="cs-CZ" b="1" dirty="0"/>
              <a:t>c)</a:t>
            </a:r>
            <a:r>
              <a:rPr lang="cs-CZ" dirty="0"/>
              <a:t> včas informovat zákonného zástupce pacienta o propuštění z jednodenní nebo lůžkové péče,</a:t>
            </a:r>
          </a:p>
          <a:p>
            <a:r>
              <a:rPr lang="cs-CZ" b="1" dirty="0"/>
              <a:t>d</a:t>
            </a:r>
            <a:endParaRPr lang="cs-CZ" dirty="0"/>
          </a:p>
        </p:txBody>
      </p:sp>
    </p:spTree>
    <p:extLst>
      <p:ext uri="{BB962C8B-B14F-4D97-AF65-F5344CB8AC3E}">
        <p14:creationId xmlns:p14="http://schemas.microsoft.com/office/powerpoint/2010/main" val="8001803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dále povinen</a:t>
            </a:r>
          </a:p>
        </p:txBody>
      </p:sp>
      <p:sp>
        <p:nvSpPr>
          <p:cNvPr id="3" name="Zástupný symbol pro obsah 2"/>
          <p:cNvSpPr>
            <a:spLocks noGrp="1"/>
          </p:cNvSpPr>
          <p:nvPr>
            <p:ph idx="1"/>
          </p:nvPr>
        </p:nvSpPr>
        <p:spPr/>
        <p:txBody>
          <a:bodyPr>
            <a:normAutofit fontScale="25000" lnSpcReduction="20000"/>
          </a:bodyPr>
          <a:lstStyle/>
          <a:p>
            <a:r>
              <a:rPr lang="cs-CZ" b="1" dirty="0"/>
              <a:t>)</a:t>
            </a:r>
            <a:r>
              <a:rPr lang="cs-CZ" dirty="0"/>
              <a:t> zpracovat traumatologický plán, v němž upraví soubor opatření, která se uplatňují při hromadných neštěstích, a nejméně jednou za 2 roky ho aktualizovat; jedno vyhotovení plánu předat příslušnému správnímu orgánu do 30 dnů ode dne jeho zpracování nebo aktualizace; při jeho zpracování vychází z místních podmínek a možností a z výsledků jeho projednání podle písmene e),</a:t>
            </a:r>
          </a:p>
          <a:p>
            <a:r>
              <a:rPr lang="cs-CZ" b="1" dirty="0"/>
              <a:t>e)</a:t>
            </a:r>
            <a:r>
              <a:rPr lang="cs-CZ" dirty="0"/>
              <a:t> návrh traumatologického plánu podle písmene d) a návrh jeho aktualizace projednat s příslušným správním orgánem, jde-li o fakultní nemocnici, s ministerstvem; podrobnosti o obsahu traumatologického plánu a postup při jeho zpracování a projednání s příslušným správním orgánem nebo ministerstvem stanoví prováděcí právní předpis,</a:t>
            </a:r>
          </a:p>
          <a:p>
            <a:r>
              <a:rPr lang="cs-CZ" b="1" dirty="0"/>
              <a:t>f)</a:t>
            </a:r>
            <a:r>
              <a:rPr lang="cs-CZ" dirty="0"/>
              <a:t> pacienta vybavit při propuštění léčivými přípravky a zdravotnickými prostředky na 3 dny nebo v odůvodněných případech i na další nezbytně nutnou dobu.</a:t>
            </a:r>
          </a:p>
          <a:p>
            <a:r>
              <a:rPr lang="cs-CZ" b="1" dirty="0"/>
              <a:t>(2)</a:t>
            </a:r>
            <a:r>
              <a:rPr lang="cs-CZ" dirty="0"/>
              <a:t> Pokud není pacient vzhledem ke svému zdravotnímu stavu schopen obejít se bez pomoci další osoby, může být propuštěn z jednodenní nebo lůžkové péče až po předchozím včasném vyrozumění osoby, která tuto péči zajistí. Má-li být propuštěn pacient, u něhož není zajištěna další péče, poskytovatel o tom včas informuje obecní úřad obce s rozšířenou působností příslušný podle adresy místa trvalého pobytu pacienta, a má-li pacient trvalý pobyt na území hlavního města Prahy, informuje Magistrát hlavního města Prahy; obdobně postupuje u nezletilých pacientů se závažnou sociální problematikou v rodině.</a:t>
            </a:r>
          </a:p>
          <a:p>
            <a:r>
              <a:rPr lang="cs-CZ" b="1" dirty="0"/>
              <a:t>(3)</a:t>
            </a:r>
            <a:r>
              <a:rPr lang="cs-CZ" dirty="0"/>
              <a:t> Poskytovatel je rovněž povinen v rámci zajištění kvality a bezpečí poskytovaných zdravotních služeb</a:t>
            </a:r>
          </a:p>
          <a:p>
            <a:r>
              <a:rPr lang="cs-CZ" b="1" dirty="0"/>
              <a:t>a)</a:t>
            </a:r>
            <a:r>
              <a:rPr lang="cs-CZ" dirty="0"/>
              <a:t> odůvodnit ve zdravotnické dokumentaci případy, kdy se při poskytování zdravotních služeb odchýlí od uznávaného medicínského postupu,</a:t>
            </a:r>
          </a:p>
          <a:p>
            <a:r>
              <a:rPr lang="cs-CZ" b="1" dirty="0"/>
              <a:t>b)</a:t>
            </a:r>
            <a:r>
              <a:rPr lang="cs-CZ" dirty="0"/>
              <a:t> zavést interní systém hodnocení kvality a bezpečí poskytovaných zdravotních služeb; minimální požadavky pro zavedení interního systému hodnocení uveřejní ministerstvo ve Věstníku Ministerstva zdravotnictví a na svých internetových stránkách,</a:t>
            </a:r>
          </a:p>
          <a:p>
            <a:r>
              <a:rPr lang="cs-CZ" b="1" dirty="0"/>
              <a:t>c)</a:t>
            </a:r>
            <a:r>
              <a:rPr lang="cs-CZ" dirty="0"/>
              <a:t> dbát na takové používání antibiotik u konkrétního pacienta, aby došlo k omezování rizika vzestupu antibiotické rezistence.</a:t>
            </a:r>
          </a:p>
          <a:p>
            <a:r>
              <a:rPr lang="cs-CZ" b="1" dirty="0"/>
              <a:t>(4)</a:t>
            </a:r>
            <a:r>
              <a:rPr lang="cs-CZ" dirty="0"/>
              <a:t> Poskytovatel lůžkové péče je povinen v rámci prevence a kontroly infekcí zpracovat program pro prevenci a kontrolu infekcí spojených se zdravotní péčí a zajistit jeho činnost. Zaměření tohoto programu musí odpovídat charakteru poskytované zdravotní péče a musí vycházet z průběhu hodnocení rizika vzniku infekcí spojených se zdravotní péčí v konkrétních podmínkách daného poskytovatele.</a:t>
            </a:r>
          </a:p>
          <a:p>
            <a:r>
              <a:rPr lang="cs-CZ" b="1" dirty="0"/>
              <a:t>(5)</a:t>
            </a:r>
            <a:r>
              <a:rPr lang="cs-CZ" dirty="0"/>
              <a:t> Registrující poskytovatel nebo jiný poskytovatel, který pacienta přijal do péče, je povinen, vyžaduje-li to zdravotní stav pacienta, předat mu písemné doporučení k poskytnutí příslušné specializované ambulantní péče, jednodenní péče nebo lůžkové péče. Součástí doporučení je písemné odůvodnění a důležité informace týkající se zdravotního stavu pacienta, včetně výsledků provedených vyšetření a informace o dosud provedené léčbě.</a:t>
            </a:r>
          </a:p>
          <a:p>
            <a:r>
              <a:rPr lang="cs-CZ" b="1" dirty="0"/>
              <a:t>§ 48</a:t>
            </a:r>
          </a:p>
          <a:p>
            <a:r>
              <a:rPr lang="cs-CZ" b="1" dirty="0"/>
              <a:t>(1)</a:t>
            </a:r>
            <a:r>
              <a:rPr lang="cs-CZ" dirty="0"/>
              <a:t> Poskytovatel, kterého si pacient zvolil, může odmítnout přijetí pacienta do péče, pokud</a:t>
            </a:r>
          </a:p>
          <a:p>
            <a:r>
              <a:rPr lang="cs-CZ" b="1" dirty="0"/>
              <a:t>a)</a:t>
            </a:r>
            <a:r>
              <a:rPr lang="cs-CZ" dirty="0"/>
              <a:t> by přijetím pacienta bylo překročeno únosné pracovní zatížení nebo jeho přijetí brání provozní důvody, personální zabezpečení nebo technické a věcné vybavení zdravotnického zařízení; překročením únosného pracovního zatížení se rozumí stav, kdy by zajištěním zdravotních služeb o tohoto pacienta došlo ke snížení úrovně kvality a bezpečnosti zdravotních služeb poskytovaných pacientům již přijatým,</a:t>
            </a:r>
          </a:p>
          <a:p>
            <a:r>
              <a:rPr lang="cs-CZ" b="1" dirty="0"/>
              <a:t>b)</a:t>
            </a:r>
            <a:r>
              <a:rPr lang="cs-CZ" dirty="0"/>
              <a:t> by vzdálenost místa pobytu pacienta neumožňovala v případě poskytování zdravotních služeb v oboru všeobecné praktické lékařství a praktické lékařství pro děti a dorost výkon návštěvní služby, nebo</a:t>
            </a:r>
          </a:p>
          <a:p>
            <a:r>
              <a:rPr lang="cs-CZ" b="1" dirty="0"/>
              <a:t>c)</a:t>
            </a:r>
            <a:r>
              <a:rPr lang="cs-CZ" dirty="0"/>
              <a:t> není pojištěncem zdravotní pojišťovny, se kterou má poskytovatel uzavřenu smlouvu podle zákona o veřejném zdravotním pojištění; toto právo se 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p>
          <a:p>
            <a:r>
              <a:rPr lang="cs-CZ" b="1" dirty="0"/>
              <a:t>(2)</a:t>
            </a:r>
            <a:r>
              <a:rPr lang="cs-CZ" dirty="0"/>
              <a:t> Poskytovatel může ukončit péči o pacienta 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služeb; to neplatí, jde-li o registrujícího poskytovatele; ustanovení § 47 odst. 2 není dotčeno,</a:t>
            </a:r>
          </a:p>
        </p:txBody>
      </p:sp>
    </p:spTree>
    <p:extLst>
      <p:ext uri="{BB962C8B-B14F-4D97-AF65-F5344CB8AC3E}">
        <p14:creationId xmlns:p14="http://schemas.microsoft.com/office/powerpoint/2010/main" val="12677833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dále povinen …..</a:t>
            </a:r>
          </a:p>
        </p:txBody>
      </p:sp>
      <p:sp>
        <p:nvSpPr>
          <p:cNvPr id="3" name="Zástupný symbol pro obsah 2"/>
          <p:cNvSpPr>
            <a:spLocks noGrp="1"/>
          </p:cNvSpPr>
          <p:nvPr>
            <p:ph idx="1"/>
          </p:nvPr>
        </p:nvSpPr>
        <p:spPr/>
        <p:txBody>
          <a:bodyPr>
            <a:normAutofit fontScale="70000" lnSpcReduction="20000"/>
          </a:bodyPr>
          <a:lstStyle/>
          <a:p>
            <a:r>
              <a:rPr lang="cs-CZ" sz="1700" b="1" dirty="0"/>
              <a:t>c)</a:t>
            </a:r>
            <a:r>
              <a:rPr lang="cs-CZ" sz="1700" dirty="0"/>
              <a:t> pacient vysloví nesouhlas s poskytováním veškerých zdravotních služeb,</a:t>
            </a:r>
          </a:p>
          <a:p>
            <a:r>
              <a:rPr lang="cs-CZ" sz="1700" b="1" dirty="0"/>
              <a:t>d)</a:t>
            </a:r>
            <a:r>
              <a:rPr lang="cs-CZ" sz="1700" dirty="0"/>
              <a:t> pacient závažným způsobem omezuje práva ostatních pacientů, úmyslně a soustavně nedodržuje navržený individuální léčebný postup, pokud s poskytováním zdravotních služeb vyslovil souhlas, nebo se neřídí vnitřním řádem a jeho chování není způsobeno zdravotním stavem,</a:t>
            </a:r>
          </a:p>
          <a:p>
            <a:r>
              <a:rPr lang="cs-CZ" sz="1700" b="1" dirty="0"/>
              <a:t>e)</a:t>
            </a:r>
            <a:r>
              <a:rPr lang="cs-CZ" sz="1700" dirty="0"/>
              <a:t> přestal poskytovat součinnost nezbytnou pro další poskytování zdravotních služeb; to neplatí, jestliže neposkytování součinnosti souvisí se zdravotním stavem pacienta;</a:t>
            </a:r>
          </a:p>
          <a:p>
            <a:r>
              <a:rPr lang="cs-CZ" sz="1700" dirty="0"/>
              <a:t>ukončením péče nesmí dojít k bezprostřednímu ohrožení života nebo vážnému poškození zdraví pacienta.</a:t>
            </a:r>
          </a:p>
          <a:p>
            <a:r>
              <a:rPr lang="cs-CZ" sz="1700" b="1" dirty="0"/>
              <a:t>(3)</a:t>
            </a:r>
            <a:r>
              <a:rPr lang="cs-CZ" sz="1700" dirty="0"/>
              <a:t> Poskytovatel nesmí odmítnout přijetí pacienta do péče podle odstavce 1 nebo ukončit péči o něj podle odstavce 2 písm. d) nebo e), jde-li o pacienta, kterému je třeba poskytnout neodkladnou péči, jde-li o porod nebo jde o zdravotní služby, které jsou nezbytné z hlediska ochrany veřejného zdraví nebo ochrany zdraví při práci, dále jde-li o krizové situace nebo výkon ochranného léčení nařízeného soudem, pokud jiný právní předpis nestanoví jinak.</a:t>
            </a:r>
          </a:p>
          <a:p>
            <a:r>
              <a:rPr lang="cs-CZ" sz="1700" b="1" dirty="0"/>
              <a:t>(4)</a:t>
            </a:r>
            <a:r>
              <a:rPr lang="cs-CZ" sz="1700" dirty="0"/>
              <a:t> Poskytovatel dále nesmí odmítnout přijetí pacienta do péče podle odstavce 1, jde-li o pacienta</a:t>
            </a:r>
          </a:p>
          <a:p>
            <a:r>
              <a:rPr lang="cs-CZ" sz="1700" b="1" dirty="0"/>
              <a:t>a)</a:t>
            </a:r>
            <a:r>
              <a:rPr lang="cs-CZ" sz="1700" dirty="0"/>
              <a:t> u kterého bylo poskytování zdravotní péče Vězeňskou službou přerušeno z důvodu ukončení nebo přerušení výkonu vazby, trestu odnětí svobody nebo umístění v ústavu pro výkon zabezpečovací detence, pokud se jedná o zajištění návaznosti při poskytování zdravotních služeb započaté v průběhu výkonu vazby nebo trestu odnětí svobody nebo umístění v ústavu pro výkon zabezpečovací detence; Vězeňská služba, v jejímž zdravotnickém zařízení byly pacientovi poskytovány zdravotní služby, jestliže ji není znám poskytovatel, který převezme pacienta do péče, vybaví tohoto pacienta informací podle § 45 odst. 2 písm. g),</a:t>
            </a:r>
          </a:p>
          <a:p>
            <a:r>
              <a:rPr lang="cs-CZ" sz="1700" b="1" dirty="0"/>
              <a:t>b)</a:t>
            </a:r>
            <a:r>
              <a:rPr lang="cs-CZ" sz="1700" dirty="0"/>
              <a:t> ve výkonu vazby, výkonu trestu odnětí svobody nebo umístěného v ústavu pro výkon zabezpečovací detence, jde-li o zdravotní služby, které Vězeňská služba neposkytuje, a to po předchozí domluvě s Vězeňskou službou; to neplatí, jde-li o důvody poskytnutí zdravotních služeb podle odstavce 3.</a:t>
            </a:r>
          </a:p>
          <a:p>
            <a:r>
              <a:rPr lang="cs-CZ" sz="1700" b="1" dirty="0"/>
              <a:t>(5)</a:t>
            </a:r>
            <a:r>
              <a:rPr lang="cs-CZ" sz="1700" dirty="0"/>
              <a:t> Důvody odmítnutí přijetí pacienta do péče podle odstavce 1 nebo ukončení péče podle odstavce 2 posuzuje poskytovatel. Poskytovatel o odmítnutí přijetí do péče podle odstavce 1 nebo o ukončení péče podle odstavce 2 písm. d) a e) nebo o odmítnutí poskytnutí zdravotních služeb podle § 50 odst. 2 vydá pacientovi písemnou zprávu, ve které je uveden důvod odmítnutí nebo ukončení.</a:t>
            </a:r>
          </a:p>
          <a:p>
            <a:endParaRPr lang="cs-CZ" dirty="0"/>
          </a:p>
          <a:p>
            <a:endParaRPr lang="cs-CZ" dirty="0"/>
          </a:p>
          <a:p>
            <a:endParaRPr lang="cs-CZ" dirty="0"/>
          </a:p>
        </p:txBody>
      </p:sp>
    </p:spTree>
    <p:extLst>
      <p:ext uri="{BB962C8B-B14F-4D97-AF65-F5344CB8AC3E}">
        <p14:creationId xmlns:p14="http://schemas.microsoft.com/office/powerpoint/2010/main" val="377225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Listina Základních Práv a Svobod</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7317608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84179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1002522" y="2637389"/>
            <a:ext cx="10186956" cy="1716367"/>
          </a:xfrm>
          <a:prstGeom prst="rect">
            <a:avLst/>
          </a:prstGeom>
          <a:noFill/>
        </p:spPr>
        <p:txBody>
          <a:bodyPr wrap="none" lIns="91440" tIns="45720" rIns="91440" bIns="45720">
            <a:spAutoFit/>
          </a:bodyPr>
          <a:lstStyle/>
          <a:p>
            <a:pPr marL="0" indent="0" algn="ctr">
              <a:buNone/>
            </a:pPr>
            <a:r>
              <a:rPr lang="cs-CZ"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Seznam povinností poskytovatele </a:t>
            </a:r>
          </a:p>
          <a:p>
            <a:pPr marL="0" indent="0" algn="ctr">
              <a:buNone/>
            </a:pPr>
            <a:r>
              <a:rPr lang="cs-CZ"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nikdy nekončí</a:t>
            </a:r>
          </a:p>
        </p:txBody>
      </p:sp>
    </p:spTree>
    <p:extLst>
      <p:ext uri="{BB962C8B-B14F-4D97-AF65-F5344CB8AC3E}">
        <p14:creationId xmlns:p14="http://schemas.microsoft.com/office/powerpoint/2010/main" val="75046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č. 1</a:t>
            </a:r>
          </a:p>
        </p:txBody>
      </p:sp>
      <p:sp>
        <p:nvSpPr>
          <p:cNvPr id="3" name="Zástupný symbol pro obsah 2"/>
          <p:cNvSpPr>
            <a:spLocks noGrp="1"/>
          </p:cNvSpPr>
          <p:nvPr>
            <p:ph idx="1"/>
          </p:nvPr>
        </p:nvSpPr>
        <p:spPr/>
        <p:txBody>
          <a:bodyPr/>
          <a:lstStyle/>
          <a:p>
            <a:r>
              <a:rPr lang="cs-CZ" sz="3600" dirty="0"/>
              <a:t>poskytovat </a:t>
            </a:r>
            <a:r>
              <a:rPr lang="cs-CZ" sz="3600" b="1" u="sng" dirty="0"/>
              <a:t>zdravotní služby </a:t>
            </a:r>
            <a:r>
              <a:rPr lang="cs-CZ" sz="3600" dirty="0"/>
              <a:t>na </a:t>
            </a:r>
            <a:r>
              <a:rPr lang="cs-CZ" sz="3600" b="1" u="sng" dirty="0">
                <a:solidFill>
                  <a:schemeClr val="accent2">
                    <a:lumMod val="50000"/>
                  </a:schemeClr>
                </a:solidFill>
              </a:rPr>
              <a:t>náležité odborné úrovni</a:t>
            </a:r>
            <a:r>
              <a:rPr lang="cs-CZ" sz="3600" dirty="0"/>
              <a:t>, </a:t>
            </a:r>
          </a:p>
          <a:p>
            <a:r>
              <a:rPr lang="cs-CZ" sz="3600" dirty="0"/>
              <a:t>Co je to zdravotní služba ?</a:t>
            </a:r>
          </a:p>
          <a:p>
            <a:r>
              <a:rPr lang="cs-CZ" sz="3600" dirty="0"/>
              <a:t>Co je to náležitá odborná úroveň ?</a:t>
            </a:r>
          </a:p>
          <a:p>
            <a:pPr lvl="1"/>
            <a:endParaRPr lang="cs-CZ" dirty="0"/>
          </a:p>
        </p:txBody>
      </p:sp>
    </p:spTree>
    <p:extLst>
      <p:ext uri="{BB962C8B-B14F-4D97-AF65-F5344CB8AC3E}">
        <p14:creationId xmlns:p14="http://schemas.microsoft.com/office/powerpoint/2010/main" val="3051952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Náležitá odborná úroveň je</a:t>
            </a:r>
          </a:p>
        </p:txBody>
      </p:sp>
      <p:sp>
        <p:nvSpPr>
          <p:cNvPr id="5" name="Zástupný symbol pro text 4"/>
          <p:cNvSpPr>
            <a:spLocks noGrp="1"/>
          </p:cNvSpPr>
          <p:nvPr>
            <p:ph type="body" idx="1"/>
          </p:nvPr>
        </p:nvSpPr>
        <p:spPr/>
        <p:txBody>
          <a:bodyPr/>
          <a:lstStyle/>
          <a:p>
            <a:r>
              <a:rPr lang="cs-CZ" dirty="0"/>
              <a:t>….</a:t>
            </a:r>
          </a:p>
        </p:txBody>
      </p:sp>
    </p:spTree>
    <p:extLst>
      <p:ext uri="{BB962C8B-B14F-4D97-AF65-F5344CB8AC3E}">
        <p14:creationId xmlns:p14="http://schemas.microsoft.com/office/powerpoint/2010/main" val="13682461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Odborná úroveň poskytovatele - péče řádného odborníka </a:t>
            </a:r>
          </a:p>
        </p:txBody>
      </p:sp>
      <p:graphicFrame>
        <p:nvGraphicFramePr>
          <p:cNvPr id="6" name="Zástupný symbol pro obsah 5"/>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5867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a povinnosti ….. </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77902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a povinnosti ….. </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74232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a povinnosti zdravotnického pracovníka</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78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Zdravotnický pracovník je …</a:t>
            </a:r>
          </a:p>
        </p:txBody>
      </p:sp>
      <p:sp>
        <p:nvSpPr>
          <p:cNvPr id="3" name="Zástupný symbol pro obsah 2"/>
          <p:cNvSpPr>
            <a:spLocks noGrp="1"/>
          </p:cNvSpPr>
          <p:nvPr>
            <p:ph idx="1"/>
          </p:nvPr>
        </p:nvSpPr>
        <p:spPr/>
        <p:txBody>
          <a:bodyPr/>
          <a:lstStyle/>
          <a:p>
            <a:r>
              <a:rPr lang="cs-CZ" dirty="0"/>
              <a:t>Osoba vykonávající zdravotnické povolání</a:t>
            </a:r>
          </a:p>
          <a:p>
            <a:endParaRPr lang="cs-CZ" dirty="0"/>
          </a:p>
        </p:txBody>
      </p:sp>
    </p:spTree>
    <p:extLst>
      <p:ext uri="{BB962C8B-B14F-4D97-AF65-F5344CB8AC3E}">
        <p14:creationId xmlns:p14="http://schemas.microsoft.com/office/powerpoint/2010/main" val="25658193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ZP dle ZOZS</a:t>
            </a:r>
          </a:p>
        </p:txBody>
      </p:sp>
      <p:sp>
        <p:nvSpPr>
          <p:cNvPr id="3" name="Zástupný symbol pro obsah 2"/>
          <p:cNvSpPr>
            <a:spLocks noGrp="1"/>
          </p:cNvSpPr>
          <p:nvPr>
            <p:ph idx="1"/>
          </p:nvPr>
        </p:nvSpPr>
        <p:spPr/>
        <p:txBody>
          <a:bodyPr>
            <a:normAutofit/>
          </a:bodyPr>
          <a:lstStyle/>
          <a:p>
            <a:pPr marL="0" indent="0">
              <a:buNone/>
            </a:pPr>
            <a:r>
              <a:rPr lang="cs-CZ" b="1" dirty="0"/>
              <a:t>(a)</a:t>
            </a:r>
            <a:r>
              <a:rPr lang="cs-CZ" dirty="0"/>
              <a:t> poskytovat zdravotní služby, ke kterým získal odbornou nebo specializovanou způsobilost, v rozsahu odpovídajícím jeho způsobilosti, zdravotnímu stavu pacienta, na náležité odborné úrovni a řídit se etickými principy,</a:t>
            </a:r>
          </a:p>
          <a:p>
            <a:pPr marL="0" indent="0">
              <a:buNone/>
            </a:pPr>
            <a:r>
              <a:rPr lang="cs-CZ" b="1" dirty="0"/>
              <a:t>b)</a:t>
            </a:r>
            <a:r>
              <a:rPr lang="cs-CZ" dirty="0"/>
              <a:t> poskytovat neprodleně odbornou první pomoc každému, jestliže by bez této pomoci byl ohrožen jeho život nebo vážně ohroženo zdraví a není-li pomoc včas dosažitelná obvyklým způsobem, a zajistit mu podle potřeby poskytnutí zdravotních služeb,</a:t>
            </a:r>
          </a:p>
          <a:p>
            <a:pPr marL="0" indent="0">
              <a:buNone/>
            </a:pPr>
            <a:r>
              <a:rPr lang="cs-CZ" b="1" dirty="0"/>
              <a:t>c)</a:t>
            </a:r>
            <a:r>
              <a:rPr lang="cs-CZ" dirty="0"/>
              <a:t> plnit další povinnosti stanovené tímto zákonem nebo jinými právními předpisy.</a:t>
            </a:r>
          </a:p>
          <a:p>
            <a:pPr marL="0" indent="0">
              <a:buNone/>
            </a:pPr>
            <a:endParaRPr lang="cs-CZ" dirty="0"/>
          </a:p>
          <a:p>
            <a:endParaRPr lang="cs-CZ" dirty="0"/>
          </a:p>
        </p:txBody>
      </p:sp>
    </p:spTree>
    <p:extLst>
      <p:ext uri="{BB962C8B-B14F-4D97-AF65-F5344CB8AC3E}">
        <p14:creationId xmlns:p14="http://schemas.microsoft.com/office/powerpoint/2010/main" val="40589779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a povinnosti dle zákoníku práce</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366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15897" y="989284"/>
            <a:ext cx="10515600" cy="4351338"/>
          </a:xfrm>
        </p:spPr>
        <p:txBody>
          <a:bodyPr anchor="ctr">
            <a:normAutofit/>
          </a:bodyPr>
          <a:lstStyle/>
          <a:p>
            <a:pPr marL="0" indent="0" algn="ctr">
              <a:buNone/>
            </a:pPr>
            <a:r>
              <a:rPr lang="cs-CZ" sz="6600" dirty="0">
                <a:ln w="0"/>
                <a:effectLst>
                  <a:outerShdw blurRad="38100" dist="19050" dir="2700000" algn="tl" rotWithShape="0">
                    <a:schemeClr val="dk1">
                      <a:alpha val="40000"/>
                    </a:schemeClr>
                  </a:outerShdw>
                </a:effectLst>
              </a:rPr>
              <a:t>Kdo to zabezpečí ?</a:t>
            </a:r>
            <a:endParaRPr lang="cs-CZ" sz="6600" dirty="0"/>
          </a:p>
        </p:txBody>
      </p:sp>
    </p:spTree>
    <p:extLst>
      <p:ext uri="{BB962C8B-B14F-4D97-AF65-F5344CB8AC3E}">
        <p14:creationId xmlns:p14="http://schemas.microsoft.com/office/powerpoint/2010/main" val="1311599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757521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r>
              <a:rPr lang="cs-CZ" dirty="0"/>
              <a:t>Jak získat odbornou způsobilost?</a:t>
            </a:r>
          </a:p>
        </p:txBody>
      </p:sp>
      <p:sp>
        <p:nvSpPr>
          <p:cNvPr id="4" name="Nadpis 3"/>
          <p:cNvSpPr>
            <a:spLocks noGrp="1"/>
          </p:cNvSpPr>
          <p:nvPr>
            <p:ph type="title"/>
          </p:nvPr>
        </p:nvSpPr>
        <p:spPr/>
        <p:txBody>
          <a:bodyPr>
            <a:normAutofit/>
          </a:bodyPr>
          <a:lstStyle/>
          <a:p>
            <a:r>
              <a:rPr lang="cs-CZ" dirty="0"/>
              <a:t>Způsobilost k výkonu zdravotnického povolání</a:t>
            </a:r>
          </a:p>
        </p:txBody>
      </p:sp>
    </p:spTree>
    <p:extLst>
      <p:ext uri="{BB962C8B-B14F-4D97-AF65-F5344CB8AC3E}">
        <p14:creationId xmlns:p14="http://schemas.microsoft.com/office/powerpoint/2010/main" val="7605854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Základní právní předpisy</a:t>
            </a:r>
          </a:p>
        </p:txBody>
      </p:sp>
      <p:graphicFrame>
        <p:nvGraphicFramePr>
          <p:cNvPr id="2" name="Zástupný symbol pro obsah 1"/>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58487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Zdravotnické povolání</a:t>
            </a:r>
          </a:p>
        </p:txBody>
      </p:sp>
      <p:sp>
        <p:nvSpPr>
          <p:cNvPr id="3" name="Zástupný symbol pro obsah 2"/>
          <p:cNvSpPr>
            <a:spLocks noGrp="1"/>
          </p:cNvSpPr>
          <p:nvPr>
            <p:ph idx="1"/>
          </p:nvPr>
        </p:nvSpPr>
        <p:spPr/>
        <p:txBody>
          <a:bodyPr/>
          <a:lstStyle/>
          <a:p>
            <a:r>
              <a:rPr lang="cs-CZ" dirty="0"/>
              <a:t>souhrn činností při poskytování zdravotní péče podle tohoto zákona, zejména ošetřovatelské péče,</a:t>
            </a:r>
          </a:p>
          <a:p>
            <a:r>
              <a:rPr lang="cs-CZ" dirty="0"/>
              <a:t>péče v porodní asistenci, </a:t>
            </a:r>
          </a:p>
          <a:p>
            <a:r>
              <a:rPr lang="cs-CZ" dirty="0"/>
              <a:t>preventivní péče, diagnostické péče, </a:t>
            </a:r>
          </a:p>
          <a:p>
            <a:r>
              <a:rPr lang="cs-CZ" dirty="0"/>
              <a:t>léčebné péče, léčebně rehabilitační péče, neodkladné péče, anesteziologicko-resuscitační péče, </a:t>
            </a:r>
          </a:p>
          <a:p>
            <a:r>
              <a:rPr lang="cs-CZ" dirty="0"/>
              <a:t>posudkové péče a dispenzární péče,</a:t>
            </a:r>
          </a:p>
        </p:txBody>
      </p:sp>
    </p:spTree>
    <p:extLst>
      <p:ext uri="{BB962C8B-B14F-4D97-AF65-F5344CB8AC3E}">
        <p14:creationId xmlns:p14="http://schemas.microsoft.com/office/powerpoint/2010/main" val="189949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Způsobilost k výkonu ZP</a:t>
            </a:r>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87478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Odborná způsobilost k výkonu povolání všeobecné sestry</a:t>
            </a:r>
          </a:p>
        </p:txBody>
      </p:sp>
      <p:sp>
        <p:nvSpPr>
          <p:cNvPr id="3" name="Zástupný symbol pro obsah 2"/>
          <p:cNvSpPr>
            <a:spLocks noGrp="1"/>
          </p:cNvSpPr>
          <p:nvPr>
            <p:ph idx="1"/>
          </p:nvPr>
        </p:nvSpPr>
        <p:spPr/>
        <p:txBody>
          <a:bodyPr numCol="2">
            <a:normAutofit fontScale="85000" lnSpcReduction="10000"/>
          </a:bodyPr>
          <a:lstStyle/>
          <a:p>
            <a:r>
              <a:rPr lang="cs-CZ" dirty="0" err="1"/>
              <a:t>dborná</a:t>
            </a:r>
            <a:r>
              <a:rPr lang="cs-CZ" dirty="0"/>
              <a:t> způsobilost k výkonu povolání všeobecné sestry se získává absolvováním</a:t>
            </a:r>
          </a:p>
          <a:p>
            <a:r>
              <a:rPr lang="cs-CZ" dirty="0"/>
              <a:t> a) nejméně tříletého akreditovaného zdravotnického bakalářského studijního oboru pro přípravu všeobecných sester,</a:t>
            </a:r>
          </a:p>
          <a:p>
            <a:r>
              <a:rPr lang="cs-CZ" dirty="0"/>
              <a:t> b) nejméně tříletého studia v oboru diplomovaná všeobecná sestra na vyšších zdravotnických školách,</a:t>
            </a:r>
          </a:p>
          <a:p>
            <a:r>
              <a:rPr lang="cs-CZ" dirty="0"/>
              <a:t> c) vysokoškolského studia ve studijních programech a studijních oborech psychologie - péče o nemocné, pedagogika - ošetřovatelství, pedagogika - péče o nemocné, péče o nemocné nebo učitelství odborných předmětů pro střední zdravotnické školy, pokud bylo studium prvního ročníku zahájeno nejpozději v akademickém roce 2003/2004,</a:t>
            </a:r>
          </a:p>
          <a:p>
            <a:r>
              <a:rPr lang="cs-CZ" dirty="0"/>
              <a:t> d) tříletého studia v oboru diplomovaná dětská sestra nebo diplomovaná sestra pro psychiatrii na vyšších zdravotnických školách, pokud bylo studium prvního ročníku zahájeno nejpozději ve školním roce 2003/2004,</a:t>
            </a:r>
          </a:p>
          <a:p>
            <a:r>
              <a:rPr lang="cs-CZ" dirty="0"/>
              <a:t> e) studijního oboru všeobecná sestra na střední zdravotnické škole, pokud bylo studium prvního ročníku zahájeno nejpozději ve školním roce 2003/2004,</a:t>
            </a:r>
          </a:p>
          <a:p>
            <a:r>
              <a:rPr lang="cs-CZ" dirty="0"/>
              <a:t> f) studijního oboru zdravotní sestra, dětská sestra, sestra pro psychiatrii, sestra pro intenzivní péči, ženská sestra nebo porodní asistentka na střední zdravotnické škole, pokud bylo studium prvního ročníku zahájeno nejpozději ve školním roce 1996/1997, nebo</a:t>
            </a:r>
          </a:p>
          <a:p>
            <a:r>
              <a:rPr lang="cs-CZ" dirty="0"/>
              <a:t> g) tříletého studia v oboru diplomovaná porodní asistentka na vyšších zdravotnických školách, pokud bylo studium prvního ročníku zahájeno nejpozději ve školním roce 2003/2004.</a:t>
            </a:r>
          </a:p>
        </p:txBody>
      </p:sp>
    </p:spTree>
    <p:extLst>
      <p:ext uri="{BB962C8B-B14F-4D97-AF65-F5344CB8AC3E}">
        <p14:creationId xmlns:p14="http://schemas.microsoft.com/office/powerpoint/2010/main" val="9954617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solidFill>
                  <a:srgbClr val="FF0000"/>
                </a:solidFill>
              </a:rPr>
              <a:t>a) akreditovaného zdravotnického bakalářského studijního oboru pro přípravu zdravotních laborantů,</a:t>
            </a:r>
          </a:p>
          <a:p>
            <a:pPr marL="0" indent="0">
              <a:buNone/>
            </a:pPr>
            <a:r>
              <a:rPr lang="cs-CZ" b="1" dirty="0"/>
              <a:t>b)</a:t>
            </a:r>
            <a:r>
              <a:rPr lang="cs-CZ" dirty="0"/>
              <a:t> nejméně tříletého studia v oboru diplomovaný zdravotní laborant na vyšších zdravotnických školách,</a:t>
            </a:r>
          </a:p>
          <a:p>
            <a:pPr marL="0" indent="0">
              <a:buNone/>
            </a:pPr>
            <a:r>
              <a:rPr lang="cs-CZ" b="1" dirty="0"/>
              <a:t>c)</a:t>
            </a:r>
            <a:r>
              <a:rPr lang="cs-CZ" dirty="0"/>
              <a:t> akreditovaného bakalářského studijního oboru přírodovědného zaměření nebo nejméně tříletého studia v oborech přírodovědného zaměření na vyšších odborných školách a akreditovaného kvalifikačního kurzu laboratorní metody,</a:t>
            </a:r>
          </a:p>
          <a:p>
            <a:pPr marL="0" indent="0">
              <a:buNone/>
            </a:pPr>
            <a:r>
              <a:rPr lang="cs-CZ" b="1" dirty="0"/>
              <a:t>d)</a:t>
            </a:r>
            <a:r>
              <a:rPr lang="cs-CZ" dirty="0"/>
              <a:t> akreditovaného bakalářského studijního oboru přírodovědného, elektrotechnického nebo matematicko-fyzikálního zaměření a akreditovaného kvalifikačního kurzu laboratorní metody v ochraně a podpoře veřejného zdraví nebo nejméně tříletého studia v oborech přírodovědného nebo elektrotechnického zaměření na vyšších odborných školách a akreditovaného kvalifikačního kurzu laboratorní metody v ochraně a podpoře veřejného zdraví, nebo</a:t>
            </a:r>
          </a:p>
          <a:p>
            <a:pPr marL="0" indent="0">
              <a:buNone/>
            </a:pPr>
            <a:r>
              <a:rPr lang="cs-CZ" b="1" dirty="0"/>
              <a:t>e)</a:t>
            </a:r>
            <a:r>
              <a:rPr lang="cs-CZ" dirty="0"/>
              <a:t> střední zdravotnické školy v oboru zdravotní laborant, pokud bylo studium prvního ročníku zahájeno nejpozději ve školním roce 2004/2005.</a:t>
            </a:r>
          </a:p>
        </p:txBody>
      </p:sp>
    </p:spTree>
    <p:extLst>
      <p:ext uri="{BB962C8B-B14F-4D97-AF65-F5344CB8AC3E}">
        <p14:creationId xmlns:p14="http://schemas.microsoft.com/office/powerpoint/2010/main" val="5277607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Vzdělávání vedle výkonu povolání</a:t>
            </a:r>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17792495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Kvalifikační dohoda</a:t>
            </a:r>
          </a:p>
        </p:txBody>
      </p:sp>
      <p:sp>
        <p:nvSpPr>
          <p:cNvPr id="3" name="Zástupný symbol pro obsah 2"/>
          <p:cNvSpPr>
            <a:spLocks noGrp="1"/>
          </p:cNvSpPr>
          <p:nvPr>
            <p:ph idx="1"/>
          </p:nvPr>
        </p:nvSpPr>
        <p:spPr/>
        <p:txBody>
          <a:bodyPr>
            <a:normAutofit/>
          </a:bodyPr>
          <a:lstStyle/>
          <a:p>
            <a:r>
              <a:rPr lang="cs-CZ" b="1" dirty="0"/>
              <a:t>(1)</a:t>
            </a:r>
            <a:r>
              <a:rPr lang="cs-CZ" dirty="0"/>
              <a:t> Uzavře-li zaměstnavatel se zaměstnancem v souvislosti se zvyšováním kvalifikace kvalifikační dohodu, je její součástí zejména závazek zaměstnavatele umožnit zaměstnanci zvýšení kvalifikace a 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p:txBody>
      </p:sp>
    </p:spTree>
    <p:extLst>
      <p:ext uri="{BB962C8B-B14F-4D97-AF65-F5344CB8AC3E}">
        <p14:creationId xmlns:p14="http://schemas.microsoft.com/office/powerpoint/2010/main" val="6772109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Zvyšování kvalifikace</a:t>
            </a:r>
          </a:p>
        </p:txBody>
      </p:sp>
      <p:sp>
        <p:nvSpPr>
          <p:cNvPr id="3" name="Zástupný symbol pro obsah 2"/>
          <p:cNvSpPr>
            <a:spLocks noGrp="1"/>
          </p:cNvSpPr>
          <p:nvPr>
            <p:ph idx="1"/>
          </p:nvPr>
        </p:nvSpPr>
        <p:spPr/>
        <p:txBody>
          <a:bodyPr>
            <a:normAutofit/>
          </a:bodyPr>
          <a:lstStyle/>
          <a:p>
            <a:pPr marL="0" indent="0">
              <a:buNone/>
            </a:pPr>
            <a:r>
              <a:rPr lang="cs-CZ" dirty="0"/>
              <a:t>Nejsou-li dohodnuta nebo stanovena vyšší nebo další práva, přísluší zaměstnanci od zaměstnavatele při zvyšování kvalifikace pracovní volno s náhradou mzdy nebo platu ve výši průměrného výdělku</a:t>
            </a:r>
          </a:p>
          <a:p>
            <a:pPr marL="0" indent="0">
              <a:buNone/>
            </a:pPr>
            <a:r>
              <a:rPr lang="cs-CZ" b="1" dirty="0"/>
              <a:t>a)</a:t>
            </a:r>
            <a:r>
              <a:rPr lang="cs-CZ" dirty="0"/>
              <a:t> v nezbytně nutném rozsahu k účasti na vyučování, výuce nebo školení,</a:t>
            </a:r>
          </a:p>
          <a:p>
            <a:pPr marL="0" indent="0">
              <a:buNone/>
            </a:pPr>
            <a:r>
              <a:rPr lang="cs-CZ" b="1" dirty="0"/>
              <a:t>b)</a:t>
            </a:r>
            <a:r>
              <a:rPr lang="cs-CZ" dirty="0"/>
              <a:t> 2 pracovní dny na přípravu a vykonání každé zkoušky,</a:t>
            </a:r>
          </a:p>
          <a:p>
            <a:pPr marL="0" indent="0">
              <a:buNone/>
            </a:pPr>
            <a:r>
              <a:rPr lang="cs-CZ" b="1" dirty="0"/>
              <a:t>c)</a:t>
            </a:r>
            <a:r>
              <a:rPr lang="cs-CZ" dirty="0"/>
              <a:t> 5 pracovních dnů na přípravu a vykonání závěrečné zkoušky, maturitní zkoušky nebo absolutoria,</a:t>
            </a:r>
          </a:p>
          <a:p>
            <a:pPr marL="0" indent="0">
              <a:buNone/>
            </a:pPr>
            <a:r>
              <a:rPr lang="cs-CZ" b="1" dirty="0"/>
              <a:t>d)</a:t>
            </a:r>
            <a:r>
              <a:rPr lang="cs-CZ" dirty="0"/>
              <a:t> 10 pracovních dnů na vypracování a obhajobu absolventské práce, bakalářské práce, diplomové práce,,</a:t>
            </a:r>
          </a:p>
          <a:p>
            <a:pPr marL="0" indent="0">
              <a:buNone/>
            </a:pPr>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extLst>
      <p:ext uri="{BB962C8B-B14F-4D97-AF65-F5344CB8AC3E}">
        <p14:creationId xmlns:p14="http://schemas.microsoft.com/office/powerpoint/2010/main" val="550716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státu vs. Role samosprávy?</a:t>
            </a:r>
          </a:p>
        </p:txBody>
      </p:sp>
      <p:pic>
        <p:nvPicPr>
          <p:cNvPr id="1026" name="Picture 2" descr="http://www.esfcr.cz/mapa/mapa_cr.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638800" y="2018670"/>
            <a:ext cx="5715000" cy="3619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mg.ct24.cz/cache/616x411/article/55/5414/541379.jpg?13910130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449" y="2275208"/>
            <a:ext cx="5040351" cy="3362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4871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Metoda regulace</a:t>
            </a:r>
          </a:p>
        </p:txBody>
      </p:sp>
      <p:graphicFrame>
        <p:nvGraphicFramePr>
          <p:cNvPr id="4" name="Zástupný symbol pro obsah 3"/>
          <p:cNvGraphicFramePr>
            <a:graphicFrameLocks noGrp="1"/>
          </p:cNvGraphicFramePr>
          <p:nvPr>
            <p:ph idx="1"/>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45219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Rozdělení státní moci</a:t>
            </a:r>
          </a:p>
        </p:txBody>
      </p:sp>
      <p:graphicFrame>
        <p:nvGraphicFramePr>
          <p:cNvPr id="4" name="Zástupný symbol pro obsah 3"/>
          <p:cNvGraphicFramePr>
            <a:graphicFrameLocks noGrp="1"/>
          </p:cNvGraphicFramePr>
          <p:nvPr>
            <p:ph idx="1"/>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35684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Výkonná moc (lidově řečeno úřady)</a:t>
            </a:r>
          </a:p>
        </p:txBody>
      </p:sp>
      <p:graphicFrame>
        <p:nvGraphicFramePr>
          <p:cNvPr id="4" name="Zástupný symbol pro obsah 3"/>
          <p:cNvGraphicFramePr>
            <a:graphicFrameLocks noGrp="1"/>
          </p:cNvGraphicFramePr>
          <p:nvPr>
            <p:ph idx="1"/>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68061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a:t>
            </a:r>
          </a:p>
        </p:txBody>
      </p:sp>
      <p:sp>
        <p:nvSpPr>
          <p:cNvPr id="3" name="Zástupný symbol pro obsah 2"/>
          <p:cNvSpPr>
            <a:spLocks noGrp="1"/>
          </p:cNvSpPr>
          <p:nvPr>
            <p:ph idx="1"/>
          </p:nvPr>
        </p:nvSpPr>
        <p:spPr/>
        <p:txBody>
          <a:bodyPr/>
          <a:lstStyle/>
          <a:p>
            <a:r>
              <a:rPr lang="cs-CZ" b="1" dirty="0"/>
              <a:t>Zákonnost</a:t>
            </a:r>
          </a:p>
          <a:p>
            <a:r>
              <a:rPr lang="cs-CZ" dirty="0"/>
              <a:t>- Správní orgán uplatňuje svou pravomoc pouze k těm účelům, k nimž mu byla zákonem nebo na základě zákona svěřena, a v rozsahu, v jakém mu byla svěřena. </a:t>
            </a:r>
          </a:p>
          <a:p>
            <a:pPr marL="0" indent="0">
              <a:buNone/>
            </a:pPr>
            <a:r>
              <a:rPr lang="cs-CZ" b="1" dirty="0"/>
              <a:t>Dobrá víra</a:t>
            </a:r>
          </a:p>
          <a:p>
            <a:r>
              <a:rPr lang="cs-CZ" dirty="0"/>
              <a:t>- Správní orgán šetří práva nabytá v dobré víře, jakož i oprávněné zájmy osob, jichž se činnost správního orgánu v jednotlivém případě dotýká  a může zasahovat do těchto práv jen za podmínek stanovených zákonem a v nezbytném rozsahu.</a:t>
            </a:r>
          </a:p>
          <a:p>
            <a:r>
              <a:rPr lang="cs-CZ" b="1" dirty="0"/>
              <a:t>Materiální pravda</a:t>
            </a:r>
          </a:p>
          <a:p>
            <a:r>
              <a:rPr lang="cs-CZ" dirty="0"/>
              <a:t>Nevyplývá-li ze zákona něco jiného, postupuje správní orgán tak, aby byl zjištěn stav věci, o němž nejsou důvodné pochybnosti, a to v rozsahu, který je nezbytný pro soulad jeho úkonu s požadavky uvedenými v § 2.</a:t>
            </a:r>
          </a:p>
        </p:txBody>
      </p:sp>
    </p:spTree>
    <p:extLst>
      <p:ext uri="{BB962C8B-B14F-4D97-AF65-F5344CB8AC3E}">
        <p14:creationId xmlns:p14="http://schemas.microsoft.com/office/powerpoint/2010/main" val="6835572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a:t>
            </a:r>
          </a:p>
        </p:txBody>
      </p:sp>
      <p:sp>
        <p:nvSpPr>
          <p:cNvPr id="3" name="Zástupný symbol pro obsah 2"/>
          <p:cNvSpPr>
            <a:spLocks noGrp="1"/>
          </p:cNvSpPr>
          <p:nvPr>
            <p:ph idx="1"/>
          </p:nvPr>
        </p:nvSpPr>
        <p:spPr/>
        <p:txBody>
          <a:bodyPr/>
          <a:lstStyle/>
          <a:p>
            <a:r>
              <a:rPr lang="cs-CZ" b="1" dirty="0"/>
              <a:t>Dobrá správa</a:t>
            </a:r>
          </a:p>
          <a:p>
            <a:r>
              <a:rPr lang="cs-CZ" dirty="0"/>
              <a:t>Veřejná správa je službou veřejnosti. Každý, kdo plní úkoly vyplývající z působnosti správního orgánu, má povinnost se k dotčeným osobám chovat zdvořile a podle možností jim vycházet vstříc. </a:t>
            </a:r>
          </a:p>
          <a:p>
            <a:r>
              <a:rPr lang="cs-CZ" dirty="0"/>
              <a:t>Správní orgán v souvislosti se svým úkonem poskytne dotčené osobě přiměřené poučení o jejích právech a povinnostech, je-li to vzhledem k povaze úkonu a osobním poměrům dotčené osoby potřebné.</a:t>
            </a:r>
          </a:p>
          <a:p>
            <a:pPr fontAlgn="base"/>
            <a:r>
              <a:rPr lang="cs-CZ" dirty="0"/>
              <a:t>Správní orgán s dostatečným předstihem uvědomí dotčené osoby o úkonu, který učiní, je-li to potřebné k hájení jejich práv a neohrozí-li to účel úkonu. Správní orgán umožní dotčeným osobám uplatňovat jejich práva a oprávněné zájmy.</a:t>
            </a:r>
          </a:p>
          <a:p>
            <a:endParaRPr lang="cs-CZ" dirty="0"/>
          </a:p>
        </p:txBody>
      </p:sp>
    </p:spTree>
    <p:extLst>
      <p:ext uri="{BB962C8B-B14F-4D97-AF65-F5344CB8AC3E}">
        <p14:creationId xmlns:p14="http://schemas.microsoft.com/office/powerpoint/2010/main" val="29145013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a:t>
            </a:r>
          </a:p>
        </p:txBody>
      </p:sp>
      <p:sp>
        <p:nvSpPr>
          <p:cNvPr id="3" name="Zástupný symbol pro obsah 2"/>
          <p:cNvSpPr>
            <a:spLocks noGrp="1"/>
          </p:cNvSpPr>
          <p:nvPr>
            <p:ph idx="1"/>
          </p:nvPr>
        </p:nvSpPr>
        <p:spPr/>
        <p:txBody>
          <a:bodyPr/>
          <a:lstStyle/>
          <a:p>
            <a:r>
              <a:rPr lang="cs-CZ" dirty="0"/>
              <a:t>Správní orgán vyřizuje věci bez zbytečných průtahů.</a:t>
            </a:r>
          </a:p>
          <a:p>
            <a:r>
              <a:rPr lang="cs-CZ" dirty="0"/>
              <a:t>Správní orgán postupuje tak, aby nikomu nevznikaly zbytečné náklady, a dotčené osoby co možná nejméně zatěžuje. Podklady od dotčené osoby vyžaduje jen tehdy, stanoví-li tak právní předpis. </a:t>
            </a:r>
          </a:p>
          <a:p>
            <a:r>
              <a:rPr lang="cs-CZ" dirty="0"/>
              <a:t>Lze-li však potřebné údaje získat z úřední evidence, kterou správní orgán sám vede, a pokud o to dotčená osoba požádá, je povinen jejich obstarání zajistit.</a:t>
            </a:r>
          </a:p>
        </p:txBody>
      </p:sp>
    </p:spTree>
    <p:extLst>
      <p:ext uri="{BB962C8B-B14F-4D97-AF65-F5344CB8AC3E}">
        <p14:creationId xmlns:p14="http://schemas.microsoft.com/office/powerpoint/2010/main" val="2134310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Výčet jednotlivých úřadů s kompetencemi</a:t>
            </a:r>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7407002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Ministerstvo zdravotnictví</a:t>
            </a:r>
          </a:p>
        </p:txBody>
      </p:sp>
      <p:sp>
        <p:nvSpPr>
          <p:cNvPr id="3" name="Zástupný symbol pro obsah 2"/>
          <p:cNvSpPr>
            <a:spLocks noGrp="1"/>
          </p:cNvSpPr>
          <p:nvPr>
            <p:ph idx="1"/>
          </p:nvPr>
        </p:nvSpPr>
        <p:spPr/>
        <p:txBody>
          <a:bodyPr/>
          <a:lstStyle/>
          <a:p>
            <a:r>
              <a:rPr lang="cs-CZ" b="1" dirty="0"/>
              <a:t>Kompetence řídit státní zařízení:</a:t>
            </a:r>
          </a:p>
          <a:p>
            <a:r>
              <a:rPr lang="cs-CZ" dirty="0"/>
              <a:t>Fakultní nemocnice</a:t>
            </a:r>
          </a:p>
          <a:p>
            <a:r>
              <a:rPr lang="cs-CZ" dirty="0"/>
              <a:t>Psychiatrické nemocnice</a:t>
            </a:r>
          </a:p>
          <a:p>
            <a:r>
              <a:rPr lang="cs-CZ" dirty="0"/>
              <a:t>Ústavy, Centra, Instituty</a:t>
            </a:r>
          </a:p>
          <a:p>
            <a:r>
              <a:rPr lang="cs-CZ" dirty="0"/>
              <a:t>Státní lázeňské léčebny</a:t>
            </a:r>
          </a:p>
          <a:p>
            <a:r>
              <a:rPr lang="cs-CZ" b="1" dirty="0"/>
              <a:t>Pravomoci vydávat vyhlášky </a:t>
            </a:r>
            <a:r>
              <a:rPr lang="cs-CZ" dirty="0"/>
              <a:t>(veřejné zdraví, léky, krizový plán, vzdělávání , úhradová vyhláška…)</a:t>
            </a:r>
            <a:endParaRPr lang="cs-CZ" b="1" dirty="0"/>
          </a:p>
          <a:p>
            <a:r>
              <a:rPr lang="cs-CZ" b="1" dirty="0"/>
              <a:t>Krizové řízení</a:t>
            </a:r>
          </a:p>
          <a:p>
            <a:endParaRPr lang="cs-CZ" dirty="0"/>
          </a:p>
        </p:txBody>
      </p:sp>
    </p:spTree>
    <p:extLst>
      <p:ext uri="{BB962C8B-B14F-4D97-AF65-F5344CB8AC3E}">
        <p14:creationId xmlns:p14="http://schemas.microsoft.com/office/powerpoint/2010/main" val="22906310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IPVZ - Institut postgraduálního vzdělávání</a:t>
            </a:r>
          </a:p>
        </p:txBody>
      </p:sp>
      <p:sp>
        <p:nvSpPr>
          <p:cNvPr id="3" name="Zástupný symbol pro obsah 2"/>
          <p:cNvSpPr>
            <a:spLocks noGrp="1"/>
          </p:cNvSpPr>
          <p:nvPr>
            <p:ph idx="1"/>
          </p:nvPr>
        </p:nvSpPr>
        <p:spPr/>
        <p:txBody>
          <a:bodyPr/>
          <a:lstStyle/>
          <a:p>
            <a:r>
              <a:rPr lang="cs-CZ" dirty="0"/>
              <a:t>dříve Ústav pro doškolování lékařů (ÚDL) a později Institut pro další vzdělávání lékařů a farmaceutů (ILF),</a:t>
            </a:r>
          </a:p>
          <a:p>
            <a:r>
              <a:rPr lang="cs-CZ" dirty="0"/>
              <a:t>Pedagogická činnost (Akreditované kurzy, celoživotní vzdělávání, specializační vzdělávání)</a:t>
            </a:r>
          </a:p>
          <a:p>
            <a:r>
              <a:rPr lang="cs-CZ" dirty="0"/>
              <a:t>Administrativní činnost</a:t>
            </a:r>
          </a:p>
          <a:p>
            <a:r>
              <a:rPr lang="cs-CZ" dirty="0"/>
              <a:t>Souběh činností s fakultami a zdravotnickými zařízeními</a:t>
            </a:r>
          </a:p>
          <a:p>
            <a:endParaRPr lang="cs-CZ" dirty="0"/>
          </a:p>
        </p:txBody>
      </p:sp>
    </p:spTree>
    <p:extLst>
      <p:ext uri="{BB962C8B-B14F-4D97-AF65-F5344CB8AC3E}">
        <p14:creationId xmlns:p14="http://schemas.microsoft.com/office/powerpoint/2010/main" val="12630961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SÚKL – Státní ústav pro kontrolu léčiv</a:t>
            </a:r>
          </a:p>
        </p:txBody>
      </p:sp>
      <p:graphicFrame>
        <p:nvGraphicFramePr>
          <p:cNvPr id="4" name="Zástupný symbol pro obsah 3"/>
          <p:cNvGraphicFramePr>
            <a:graphicFrameLocks noGrp="1"/>
          </p:cNvGraphicFramePr>
          <p:nvPr>
            <p:ph idx="1"/>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2962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Odpovědné instituce s celostátní působností</a:t>
            </a:r>
          </a:p>
        </p:txBody>
      </p:sp>
      <p:sp>
        <p:nvSpPr>
          <p:cNvPr id="3" name="Zástupný symbol pro obsah 2"/>
          <p:cNvSpPr>
            <a:spLocks noGrp="1"/>
          </p:cNvSpPr>
          <p:nvPr>
            <p:ph idx="1"/>
          </p:nvPr>
        </p:nvSpPr>
        <p:spPr/>
        <p:txBody>
          <a:bodyPr/>
          <a:lstStyle/>
          <a:p>
            <a:r>
              <a:rPr lang="cs-CZ" dirty="0"/>
              <a:t>Vláda ČR</a:t>
            </a:r>
          </a:p>
          <a:p>
            <a:pPr lvl="1"/>
            <a:r>
              <a:rPr lang="cs-CZ" dirty="0"/>
              <a:t>Ministerstvo zdravotnictví</a:t>
            </a:r>
          </a:p>
          <a:p>
            <a:pPr lvl="2"/>
            <a:r>
              <a:rPr lang="cs-CZ" dirty="0"/>
              <a:t>SÚKL</a:t>
            </a:r>
          </a:p>
          <a:p>
            <a:pPr lvl="2"/>
            <a:r>
              <a:rPr lang="cs-CZ" dirty="0"/>
              <a:t>Státní ústavy/ ústavy/ centra</a:t>
            </a:r>
          </a:p>
          <a:p>
            <a:pPr lvl="2"/>
            <a:r>
              <a:rPr lang="cs-CZ" dirty="0"/>
              <a:t>Fakultní nemocnice</a:t>
            </a:r>
          </a:p>
          <a:p>
            <a:pPr lvl="2"/>
            <a:r>
              <a:rPr lang="cs-CZ" dirty="0"/>
              <a:t>Krajské hygienické stanice</a:t>
            </a:r>
          </a:p>
          <a:p>
            <a:pPr lvl="2"/>
            <a:r>
              <a:rPr lang="cs-CZ" dirty="0"/>
              <a:t>Institut postgraduálního vzdělávání</a:t>
            </a:r>
          </a:p>
          <a:p>
            <a:pPr lvl="2"/>
            <a:r>
              <a:rPr lang="cs-CZ" dirty="0"/>
              <a:t>Ústav zdravotnických informací a statistiky ČR</a:t>
            </a:r>
          </a:p>
          <a:p>
            <a:r>
              <a:rPr lang="cs-CZ" dirty="0"/>
              <a:t>Zdravotní pojišťovny</a:t>
            </a:r>
          </a:p>
          <a:p>
            <a:endParaRPr lang="cs-CZ" dirty="0"/>
          </a:p>
          <a:p>
            <a:pPr lvl="1"/>
            <a:endParaRPr lang="cs-CZ" dirty="0"/>
          </a:p>
        </p:txBody>
      </p:sp>
    </p:spTree>
    <p:extLst>
      <p:ext uri="{BB962C8B-B14F-4D97-AF65-F5344CB8AC3E}">
        <p14:creationId xmlns:p14="http://schemas.microsoft.com/office/powerpoint/2010/main" val="208470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wd">
                                    <p:tmAbs val="50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ÚZIS</a:t>
            </a:r>
          </a:p>
        </p:txBody>
      </p:sp>
      <p:graphicFrame>
        <p:nvGraphicFramePr>
          <p:cNvPr id="4" name="Zástupný symbol pro obsah 3"/>
          <p:cNvGraphicFramePr>
            <a:graphicFrameLocks noGrp="1"/>
          </p:cNvGraphicFramePr>
          <p:nvPr>
            <p:ph idx="1"/>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13714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ÚZIS</a:t>
            </a:r>
          </a:p>
        </p:txBody>
      </p:sp>
      <p:sp>
        <p:nvSpPr>
          <p:cNvPr id="3" name="Zástupný symbol pro obsah 2"/>
          <p:cNvSpPr>
            <a:spLocks noGrp="1"/>
          </p:cNvSpPr>
          <p:nvPr>
            <p:ph idx="1"/>
          </p:nvPr>
        </p:nvSpPr>
        <p:spPr/>
        <p:txBody>
          <a:bodyPr>
            <a:normAutofit fontScale="92500" lnSpcReduction="20000"/>
          </a:bodyPr>
          <a:lstStyle/>
          <a:p>
            <a:r>
              <a:rPr lang="cs-CZ" b="1" dirty="0"/>
              <a:t>a)</a:t>
            </a:r>
            <a:r>
              <a:rPr lang="cs-CZ" dirty="0"/>
              <a:t> sběr informací k hodnocení zdravotního stavu obyvatelstva a jeho vývoje, ke sledování incidence společensky závažných nemocí a jejich důsledků; zároveň slouží jako podklad pro hodnocení účelnosti diagnostických a léčebných postupů,</a:t>
            </a:r>
          </a:p>
          <a:p>
            <a:r>
              <a:rPr lang="cs-CZ" b="1" dirty="0"/>
              <a:t>b)</a:t>
            </a:r>
            <a:r>
              <a:rPr lang="cs-CZ" dirty="0"/>
              <a:t> sledovat vývoj, příčiny a důsledky nejenom závažných onemocnění, a to včetně důsledků ekonomických</a:t>
            </a:r>
          </a:p>
          <a:p>
            <a:r>
              <a:rPr lang="cs-CZ" b="1" dirty="0"/>
              <a:t>c)</a:t>
            </a:r>
            <a:r>
              <a:rPr lang="cs-CZ" dirty="0"/>
              <a:t> evidence a sledování pacientů, včetně zemřelých, s vybranými společensky závažnými nemocemi, sledování výskytu, vývoje, příčin a důsledků těchto nemocí a návaznosti další péče, a evidence a sledování pacientů s úrazy,</a:t>
            </a:r>
          </a:p>
          <a:p>
            <a:r>
              <a:rPr lang="cs-CZ" b="1" dirty="0"/>
              <a:t>d)</a:t>
            </a:r>
            <a:r>
              <a:rPr lang="cs-CZ" dirty="0"/>
              <a:t> evidence poskytovatelů, poskytovatelů sociálních služeb, kteří poskytují zdravotní služby, a osob poskytujících zdravotní služby podle § 20, personálního zabezpečení poskytovaných zdravotních služeb a technického a věcného vybavení,</a:t>
            </a:r>
          </a:p>
          <a:p>
            <a:r>
              <a:rPr lang="cs-CZ" b="1" dirty="0"/>
              <a:t>e)</a:t>
            </a:r>
            <a:r>
              <a:rPr lang="cs-CZ" dirty="0"/>
              <a:t> evidence zdravotnických pracovníků z hlediska jejich oprávnění k výkonu zdravotnického povolání a dosaženého vzdělání,</a:t>
            </a:r>
          </a:p>
          <a:p>
            <a:r>
              <a:rPr lang="cs-CZ" b="1" dirty="0"/>
              <a:t>f)</a:t>
            </a:r>
            <a:r>
              <a:rPr lang="cs-CZ" dirty="0"/>
              <a:t> získávání potřebných údajů pro statistické účely a poskytování informací.</a:t>
            </a:r>
          </a:p>
          <a:p>
            <a:endParaRPr lang="cs-CZ" dirty="0"/>
          </a:p>
        </p:txBody>
      </p:sp>
    </p:spTree>
    <p:extLst>
      <p:ext uri="{BB962C8B-B14F-4D97-AF65-F5344CB8AC3E}">
        <p14:creationId xmlns:p14="http://schemas.microsoft.com/office/powerpoint/2010/main" val="10711815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úřady vedle ministerstev</a:t>
            </a:r>
          </a:p>
        </p:txBody>
      </p:sp>
      <p:graphicFrame>
        <p:nvGraphicFramePr>
          <p:cNvPr id="4" name="Zástupný symbol pro obsah 3"/>
          <p:cNvGraphicFramePr>
            <a:graphicFrameLocks noGrp="1"/>
          </p:cNvGraphicFramePr>
          <p:nvPr>
            <p:ph idx="1"/>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9910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SÚJB – Státní ústav jaderné bezpečnosti</a:t>
            </a:r>
          </a:p>
        </p:txBody>
      </p:sp>
      <p:sp>
        <p:nvSpPr>
          <p:cNvPr id="3" name="Zástupný symbol pro obsah 2"/>
          <p:cNvSpPr>
            <a:spLocks noGrp="1"/>
          </p:cNvSpPr>
          <p:nvPr>
            <p:ph idx="1"/>
          </p:nvPr>
        </p:nvSpPr>
        <p:spPr/>
        <p:txBody>
          <a:bodyPr/>
          <a:lstStyle/>
          <a:p>
            <a:r>
              <a:rPr lang="cs-CZ" dirty="0" err="1"/>
              <a:t>Sátní</a:t>
            </a:r>
            <a:r>
              <a:rPr lang="cs-CZ" dirty="0"/>
              <a:t> správu a dozor v oblasti radiační ochrany, a to v celé škále pracovišť se zdroji ionizujícího záření: od jaderných zařízení přes pracoviště s otevřenými radionuklidovými zdroji až po zubní rentgeny, včetně typového schvalování zdrojů ionizujícího záření, ….,</a:t>
            </a:r>
          </a:p>
          <a:p>
            <a:r>
              <a:rPr lang="cs-CZ" dirty="0"/>
              <a:t>sledování, posuzování a usměrňování ozáření osob, včetně ozáření z radonu a dalších přírodních zdrojů ionizujícího záření a ozáření za havarijních situací,</a:t>
            </a:r>
          </a:p>
          <a:p>
            <a:r>
              <a:rPr lang="cs-CZ" dirty="0"/>
              <a:t>celostátní evidenci zdrojů ionizujícího záření a celostátní evidenci profesního ozáření, tedy ozáření, kterému jsou pracovníci vystaveni v souvislosti s výkonem svého povolání,</a:t>
            </a:r>
          </a:p>
          <a:p>
            <a:r>
              <a:rPr lang="cs-CZ" dirty="0"/>
              <a:t>prosazování předpisů radiační ochrany, včetně ukládání opatření k nápravě a pokut.</a:t>
            </a:r>
          </a:p>
        </p:txBody>
      </p:sp>
    </p:spTree>
    <p:extLst>
      <p:ext uri="{BB962C8B-B14F-4D97-AF65-F5344CB8AC3E}">
        <p14:creationId xmlns:p14="http://schemas.microsoft.com/office/powerpoint/2010/main" val="34951440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Policie ČR</a:t>
            </a:r>
          </a:p>
        </p:txBody>
      </p:sp>
      <p:sp>
        <p:nvSpPr>
          <p:cNvPr id="3" name="Zástupný symbol pro obsah 2"/>
          <p:cNvSpPr>
            <a:spLocks noGrp="1"/>
          </p:cNvSpPr>
          <p:nvPr>
            <p:ph idx="1"/>
          </p:nvPr>
        </p:nvSpPr>
        <p:spPr/>
        <p:txBody>
          <a:bodyPr/>
          <a:lstStyle/>
          <a:p>
            <a:r>
              <a:rPr lang="cs-CZ" dirty="0"/>
              <a:t>chránit bezpečnost osob a majetku, </a:t>
            </a:r>
          </a:p>
          <a:p>
            <a:r>
              <a:rPr lang="cs-CZ" dirty="0"/>
              <a:t>chránit veřejný pořádek </a:t>
            </a:r>
          </a:p>
          <a:p>
            <a:r>
              <a:rPr lang="cs-CZ" dirty="0"/>
              <a:t>předcházet trestné činnosti </a:t>
            </a:r>
          </a:p>
          <a:p>
            <a:r>
              <a:rPr lang="cs-CZ" dirty="0"/>
              <a:t>úkoly podle trestního řádu a další úkoly na úseku vnitřního pořádku </a:t>
            </a:r>
          </a:p>
          <a:p>
            <a:endParaRPr lang="cs-CZ" dirty="0"/>
          </a:p>
          <a:p>
            <a:r>
              <a:rPr lang="cs-CZ" dirty="0"/>
              <a:t>Městská policie je něco jiného</a:t>
            </a:r>
          </a:p>
        </p:txBody>
      </p:sp>
    </p:spTree>
    <p:extLst>
      <p:ext uri="{BB962C8B-B14F-4D97-AF65-F5344CB8AC3E}">
        <p14:creationId xmlns:p14="http://schemas.microsoft.com/office/powerpoint/2010/main" val="36361337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Krajská hygienická stanice</a:t>
            </a:r>
          </a:p>
        </p:txBody>
      </p:sp>
      <p:sp>
        <p:nvSpPr>
          <p:cNvPr id="3" name="Zástupný symbol pro obsah 2"/>
          <p:cNvSpPr>
            <a:spLocks noGrp="1"/>
          </p:cNvSpPr>
          <p:nvPr>
            <p:ph idx="1"/>
          </p:nvPr>
        </p:nvSpPr>
        <p:spPr/>
        <p:txBody>
          <a:bodyPr anchor="ctr"/>
          <a:lstStyle/>
          <a:p>
            <a:r>
              <a:rPr lang="cs-CZ" dirty="0"/>
              <a:t>vyhláška č. 306/2012 Sb., o podmínkách předcházení vzniku a šíření infekčních onemocnění a o hygienických požadavcích na provoz zdravotnických zařízení a ústavů sociální péče</a:t>
            </a:r>
          </a:p>
          <a:p>
            <a:endParaRPr lang="cs-CZ" dirty="0"/>
          </a:p>
          <a:p>
            <a:r>
              <a:rPr lang="cs-CZ" dirty="0"/>
              <a:t>pracovní podmínky</a:t>
            </a:r>
          </a:p>
        </p:txBody>
      </p:sp>
    </p:spTree>
    <p:extLst>
      <p:ext uri="{BB962C8B-B14F-4D97-AF65-F5344CB8AC3E}">
        <p14:creationId xmlns:p14="http://schemas.microsoft.com/office/powerpoint/2010/main" val="6627272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Krajský úřad</a:t>
            </a:r>
          </a:p>
        </p:txBody>
      </p:sp>
      <p:sp>
        <p:nvSpPr>
          <p:cNvPr id="3" name="Zástupný symbol pro obsah 2"/>
          <p:cNvSpPr>
            <a:spLocks noGrp="1"/>
          </p:cNvSpPr>
          <p:nvPr>
            <p:ph idx="1"/>
          </p:nvPr>
        </p:nvSpPr>
        <p:spPr/>
        <p:txBody>
          <a:bodyPr/>
          <a:lstStyle/>
          <a:p>
            <a:r>
              <a:rPr lang="cs-CZ" dirty="0"/>
              <a:t>Rozhoduje o udělení oprávnění k poskytování zdravotních služeb (viz dále)</a:t>
            </a:r>
          </a:p>
          <a:p>
            <a:r>
              <a:rPr lang="cs-CZ" dirty="0"/>
              <a:t>Zabezpečuje prohlídky těl zemřelých u zemřelých mimo nemocnice</a:t>
            </a:r>
          </a:p>
          <a:p>
            <a:r>
              <a:rPr lang="cs-CZ" dirty="0"/>
              <a:t>Projednává stížnosti </a:t>
            </a:r>
          </a:p>
          <a:p>
            <a:r>
              <a:rPr lang="cs-CZ" dirty="0"/>
              <a:t>Projednává správní delikty  zdravotnických pracovníků i poskytovatelů </a:t>
            </a:r>
          </a:p>
          <a:p>
            <a:r>
              <a:rPr lang="cs-CZ" dirty="0"/>
              <a:t>Přebírá zdravotnickou dokumentaci po ukončení poskytování ZS</a:t>
            </a:r>
          </a:p>
        </p:txBody>
      </p:sp>
    </p:spTree>
    <p:extLst>
      <p:ext uri="{BB962C8B-B14F-4D97-AF65-F5344CB8AC3E}">
        <p14:creationId xmlns:p14="http://schemas.microsoft.com/office/powerpoint/2010/main" val="3236712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Stížnosti řešené krajem</a:t>
            </a:r>
          </a:p>
        </p:txBody>
      </p:sp>
      <p:sp>
        <p:nvSpPr>
          <p:cNvPr id="3" name="Zástupný symbol pro obsah 2"/>
          <p:cNvSpPr>
            <a:spLocks noGrp="1"/>
          </p:cNvSpPr>
          <p:nvPr>
            <p:ph idx="1"/>
          </p:nvPr>
        </p:nvSpPr>
        <p:spPr/>
        <p:txBody>
          <a:bodyPr/>
          <a:lstStyle/>
          <a:p>
            <a:r>
              <a:rPr lang="cs-CZ" dirty="0"/>
              <a:t>Proti postupu poskytovatele při poskytování zdravotních služeb nebo proti činnostem souvisejícím se zdravotními službami může podat stížnost</a:t>
            </a:r>
          </a:p>
          <a:p>
            <a:pPr lvl="1"/>
            <a:r>
              <a:rPr lang="cs-CZ" b="1" dirty="0"/>
              <a:t>a)</a:t>
            </a:r>
            <a:r>
              <a:rPr lang="cs-CZ" dirty="0"/>
              <a:t> pacient,</a:t>
            </a:r>
          </a:p>
          <a:p>
            <a:pPr lvl="1"/>
            <a:r>
              <a:rPr lang="cs-CZ" b="1" dirty="0"/>
              <a:t>b)</a:t>
            </a:r>
            <a:r>
              <a:rPr lang="cs-CZ" dirty="0"/>
              <a:t> zákonný zástupce nebo opatrovník pacienta,</a:t>
            </a:r>
          </a:p>
          <a:p>
            <a:pPr lvl="1"/>
            <a:r>
              <a:rPr lang="cs-CZ" b="1" dirty="0"/>
              <a:t>c)</a:t>
            </a:r>
            <a:r>
              <a:rPr lang="cs-CZ" dirty="0"/>
              <a:t> osoba blízká v případě, že pacient tak nemůže učinit s ohledem na svůj zdravotní stav nebo pokud zemřel, nebo</a:t>
            </a:r>
          </a:p>
          <a:p>
            <a:pPr lvl="1"/>
            <a:r>
              <a:rPr lang="cs-CZ" b="1" dirty="0"/>
              <a:t>d)</a:t>
            </a:r>
            <a:r>
              <a:rPr lang="cs-CZ" dirty="0"/>
              <a:t> osoba zmocněná pacientem.</a:t>
            </a:r>
          </a:p>
          <a:p>
            <a:r>
              <a:rPr lang="cs-CZ" dirty="0"/>
              <a:t>Stížnost se podává poskytovateli, proti kterému směřuje; tím není dotčena možnost podat stížnost podle jiných právních předpisů. Podání stížnosti nesmí být osobě, která ji podala, nebo pacientovi, jehož se stížnost týká, na újmu.</a:t>
            </a:r>
          </a:p>
          <a:p>
            <a:r>
              <a:rPr lang="cs-CZ" dirty="0"/>
              <a:t>Povinnost vyřídit do 30 dnů</a:t>
            </a:r>
          </a:p>
          <a:p>
            <a:endParaRPr lang="cs-CZ" dirty="0"/>
          </a:p>
        </p:txBody>
      </p:sp>
    </p:spTree>
    <p:extLst>
      <p:ext uri="{BB962C8B-B14F-4D97-AF65-F5344CB8AC3E}">
        <p14:creationId xmlns:p14="http://schemas.microsoft.com/office/powerpoint/2010/main" val="684401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Stížnosti řešené krajem</a:t>
            </a:r>
          </a:p>
        </p:txBody>
      </p:sp>
      <p:graphicFrame>
        <p:nvGraphicFramePr>
          <p:cNvPr id="4" name="Zástupný symbol pro obsah 3"/>
          <p:cNvGraphicFramePr>
            <a:graphicFrameLocks noGrp="1"/>
          </p:cNvGraphicFramePr>
          <p:nvPr>
            <p:ph idx="1"/>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689892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Správa v oblasti financování</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51770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Ministerstvo zdravotnictví</a:t>
            </a:r>
          </a:p>
        </p:txBody>
      </p:sp>
      <p:sp>
        <p:nvSpPr>
          <p:cNvPr id="3" name="Zástupný symbol pro obsah 2"/>
          <p:cNvSpPr>
            <a:spLocks noGrp="1"/>
          </p:cNvSpPr>
          <p:nvPr>
            <p:ph idx="1"/>
          </p:nvPr>
        </p:nvSpPr>
        <p:spPr/>
        <p:txBody>
          <a:bodyPr>
            <a:normAutofit/>
          </a:bodyPr>
          <a:lstStyle/>
          <a:p>
            <a:r>
              <a:rPr lang="cs-CZ" dirty="0"/>
              <a:t>ústředním orgánem státní správy pro:</a:t>
            </a:r>
          </a:p>
          <a:p>
            <a:pPr lvl="1"/>
            <a:r>
              <a:rPr lang="cs-CZ" dirty="0"/>
              <a:t>zdravotní služby, </a:t>
            </a:r>
          </a:p>
          <a:p>
            <a:pPr lvl="1"/>
            <a:r>
              <a:rPr lang="cs-CZ" dirty="0"/>
              <a:t>ochranu veřejného zdraví, </a:t>
            </a:r>
          </a:p>
          <a:p>
            <a:pPr lvl="1"/>
            <a:r>
              <a:rPr lang="cs-CZ" dirty="0"/>
              <a:t>zdravotnickou vědeckovýzkumnou činnost, </a:t>
            </a:r>
          </a:p>
          <a:p>
            <a:pPr lvl="1"/>
            <a:r>
              <a:rPr lang="cs-CZ" dirty="0"/>
              <a:t>poskytovatele zdravotních služeb v přímé řídící působnosti, </a:t>
            </a:r>
          </a:p>
          <a:p>
            <a:pPr lvl="1"/>
            <a:r>
              <a:rPr lang="cs-CZ" dirty="0"/>
              <a:t>zacházení s návykovými látkami, přípravky, prekursory a pomocnými látkami, vyhledávání, </a:t>
            </a:r>
          </a:p>
          <a:p>
            <a:pPr lvl="1"/>
            <a:r>
              <a:rPr lang="cs-CZ" dirty="0"/>
              <a:t>ochranu a využívání přírodních léčivých zdrojů, přírodních léčebných lázní a zdrojů přírodních minerálních vod, </a:t>
            </a:r>
          </a:p>
          <a:p>
            <a:pPr lvl="1"/>
            <a:r>
              <a:rPr lang="cs-CZ" dirty="0"/>
              <a:t>léčiva a prostředky zdravotnické techniky pro prevenci, diagnostiku a léčení lidí, </a:t>
            </a:r>
          </a:p>
          <a:p>
            <a:pPr lvl="1"/>
            <a:r>
              <a:rPr lang="cs-CZ" dirty="0"/>
              <a:t>zdravotní pojištění a zdravotnický informační systém, </a:t>
            </a:r>
          </a:p>
        </p:txBody>
      </p:sp>
    </p:spTree>
    <p:extLst>
      <p:ext uri="{BB962C8B-B14F-4D97-AF65-F5344CB8AC3E}">
        <p14:creationId xmlns:p14="http://schemas.microsoft.com/office/powerpoint/2010/main" val="18861231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Financování ZP v ČR</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559305485"/>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066748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Veřejné zdravotní pojištění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030823286"/>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27808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Seznam ZP</a:t>
            </a:r>
          </a:p>
        </p:txBody>
      </p:sp>
      <p:graphicFrame>
        <p:nvGraphicFramePr>
          <p:cNvPr id="4" name="Zástupný symbol pro obsah 3"/>
          <p:cNvGraphicFramePr>
            <a:graphicFrameLocks noGrp="1"/>
          </p:cNvGraphicFramePr>
          <p:nvPr>
            <p:ph idx="1"/>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46593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Soudy</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74680928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Soudy</a:t>
            </a:r>
          </a:p>
        </p:txBody>
      </p:sp>
      <p:sp>
        <p:nvSpPr>
          <p:cNvPr id="3" name="Zástupný symbol pro obsah 2"/>
          <p:cNvSpPr>
            <a:spLocks noGrp="1"/>
          </p:cNvSpPr>
          <p:nvPr>
            <p:ph idx="1"/>
          </p:nvPr>
        </p:nvSpPr>
        <p:spPr/>
        <p:txBody>
          <a:bodyPr/>
          <a:lstStyle/>
          <a:p>
            <a:r>
              <a:rPr lang="cs-CZ" dirty="0"/>
              <a:t>Okresní</a:t>
            </a:r>
          </a:p>
          <a:p>
            <a:r>
              <a:rPr lang="cs-CZ" dirty="0"/>
              <a:t>Krajské</a:t>
            </a:r>
          </a:p>
          <a:p>
            <a:r>
              <a:rPr lang="cs-CZ" dirty="0"/>
              <a:t>Vrchní</a:t>
            </a:r>
          </a:p>
          <a:p>
            <a:r>
              <a:rPr lang="cs-CZ" dirty="0"/>
              <a:t>Nejvyšší</a:t>
            </a:r>
          </a:p>
          <a:p>
            <a:endParaRPr lang="cs-CZ" dirty="0"/>
          </a:p>
          <a:p>
            <a:endParaRPr lang="cs-CZ" dirty="0"/>
          </a:p>
          <a:p>
            <a:r>
              <a:rPr lang="cs-CZ" dirty="0"/>
              <a:t>a </a:t>
            </a:r>
          </a:p>
          <a:p>
            <a:endParaRPr lang="cs-CZ" dirty="0"/>
          </a:p>
          <a:p>
            <a:r>
              <a:rPr lang="cs-CZ" dirty="0"/>
              <a:t>Ústavní</a:t>
            </a:r>
          </a:p>
        </p:txBody>
      </p:sp>
    </p:spTree>
    <p:extLst>
      <p:ext uri="{BB962C8B-B14F-4D97-AF65-F5344CB8AC3E}">
        <p14:creationId xmlns:p14="http://schemas.microsoft.com/office/powerpoint/2010/main" val="3318085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Osoby odpovědné na lokální úrovni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048350024"/>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571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CEE7A6B6-F838-443F-815C-3C800BC1BBD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7AA9B26C-8353-4EDA-B96E-60F938D279B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8EC706FB-9B8B-4625-A734-262DA33F96A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B527B27E-D04A-4920-9EC1-A63842AA057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286</TotalTime>
  <Words>3092</Words>
  <Application>Microsoft Office PowerPoint</Application>
  <PresentationFormat>Širokoúhlá obrazovka</PresentationFormat>
  <Paragraphs>482</Paragraphs>
  <Slides>84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84</vt:i4>
      </vt:variant>
    </vt:vector>
  </HeadingPairs>
  <TitlesOfParts>
    <vt:vector size="88" baseType="lpstr">
      <vt:lpstr>Calibri</vt:lpstr>
      <vt:lpstr>Calibri Light</vt:lpstr>
      <vt:lpstr>Wingdings</vt:lpstr>
      <vt:lpstr>Retrospektiva</vt:lpstr>
      <vt:lpstr>Přednáška č. 02 – Role práva ve zdravotnictví</vt:lpstr>
      <vt:lpstr>Role práva = role státu ?</vt:lpstr>
      <vt:lpstr>Metoda regulace</vt:lpstr>
      <vt:lpstr>Listina Základních Práv a Svobod</vt:lpstr>
      <vt:lpstr>Prezentace aplikace PowerPoint</vt:lpstr>
      <vt:lpstr>Role státu vs. Role samosprávy?</vt:lpstr>
      <vt:lpstr>Odpovědné instituce s celostátní působností</vt:lpstr>
      <vt:lpstr>Ministerstvo zdravotnictví</vt:lpstr>
      <vt:lpstr>Osoby odpovědné na lokální úrovni</vt:lpstr>
      <vt:lpstr>Profesní samospráva</vt:lpstr>
      <vt:lpstr>Profesní samospráva (č. 220/1991 Sb.)</vt:lpstr>
      <vt:lpstr>Komory</vt:lpstr>
      <vt:lpstr>Každý člen komory má právo</vt:lpstr>
      <vt:lpstr>Každý člen komory má povinnost</vt:lpstr>
      <vt:lpstr>Disciplinární odpovědnost</vt:lpstr>
      <vt:lpstr>Podmínky poskytování zdravotních služeb,</vt:lpstr>
      <vt:lpstr>Zdravotní služba je zdravotní péče a nebo..</vt:lpstr>
      <vt:lpstr>Zdravotní péče je</vt:lpstr>
      <vt:lpstr>Specifické zdravotní služby</vt:lpstr>
      <vt:lpstr>Aby to nebylo tak snadné</vt:lpstr>
      <vt:lpstr>Péče o zdraví § 2637</vt:lpstr>
      <vt:lpstr>Konflikt OZ a ZOZS ?</vt:lpstr>
      <vt:lpstr>Druhy a formy zdravotní péče</vt:lpstr>
      <vt:lpstr>Podle časové naléhavosti jejího poskytnutí jsou</vt:lpstr>
      <vt:lpstr>Formy zdravotní péče</vt:lpstr>
      <vt:lpstr>Podmínky poskytování zdravotních služeb v ČR</vt:lpstr>
      <vt:lpstr>Dva úhly pohledu na poskytování služeb</vt:lpstr>
      <vt:lpstr>Práva a povinnosti</vt:lpstr>
      <vt:lpstr>Poskytovatel</vt:lpstr>
      <vt:lpstr>Oprávnění k poskytování ZS</vt:lpstr>
      <vt:lpstr>Podmínky udělení oprávnění k poskytování ZS – Fyzická osoba</vt:lpstr>
      <vt:lpstr>Podmínky udělení oprávnění k poskytování ZS – Právnická osoba</vt:lpstr>
      <vt:lpstr>Shrnutí</vt:lpstr>
      <vt:lpstr>Překážky udělení a odejmutí oprávnění k poskytování zdravotních služeb</vt:lpstr>
      <vt:lpstr>Povinnosti poskytovatele dle ZOZS</vt:lpstr>
      <vt:lpstr>Poskytovatel je dále povinen</vt:lpstr>
      <vt:lpstr>A dále povinen</vt:lpstr>
      <vt:lpstr>a dále povinen</vt:lpstr>
      <vt:lpstr>dále povinen …..</vt:lpstr>
      <vt:lpstr>Prezentace aplikace PowerPoint</vt:lpstr>
      <vt:lpstr>Povinnosti č. 1</vt:lpstr>
      <vt:lpstr>Náležitá odborná úroveň je</vt:lpstr>
      <vt:lpstr>Odborná úroveň poskytovatele - péče řádného odborníka </vt:lpstr>
      <vt:lpstr>Práva a povinnosti ….. </vt:lpstr>
      <vt:lpstr>Práva a povinnosti ….. </vt:lpstr>
      <vt:lpstr>Práva a povinnosti zdravotnického pracovníka</vt:lpstr>
      <vt:lpstr>Zdravotnický pracovník je …</vt:lpstr>
      <vt:lpstr>Povinnosti ZP dle ZOZS</vt:lpstr>
      <vt:lpstr>Práva a povinnosti dle zákoníku práce</vt:lpstr>
      <vt:lpstr>Prezentace aplikace PowerPoint</vt:lpstr>
      <vt:lpstr>Způsobilost k výkonu zdravotnického povolání</vt:lpstr>
      <vt:lpstr>Základní právní předpisy</vt:lpstr>
      <vt:lpstr>Zdravotnické povolání</vt:lpstr>
      <vt:lpstr>Způsobilost k výkonu ZP</vt:lpstr>
      <vt:lpstr>Odborná způsobilost k výkonu povolání všeobecné sestry</vt:lpstr>
      <vt:lpstr>Odborná způsobilost k výkonu povolání zdravotního laboranta</vt:lpstr>
      <vt:lpstr>Vzdělávání vedle výkonu povolání</vt:lpstr>
      <vt:lpstr>Kvalifikační dohoda</vt:lpstr>
      <vt:lpstr>Zvyšování kvalifikace</vt:lpstr>
      <vt:lpstr>Metoda regulace</vt:lpstr>
      <vt:lpstr>Rozdělení státní moci</vt:lpstr>
      <vt:lpstr>Výkonná moc (lidově řečeno úřady)</vt:lpstr>
      <vt:lpstr>Zásady</vt:lpstr>
      <vt:lpstr>Zásady</vt:lpstr>
      <vt:lpstr>Zásady</vt:lpstr>
      <vt:lpstr>Výčet jednotlivých úřadů s kompetencemi</vt:lpstr>
      <vt:lpstr>Ministerstvo zdravotnictví</vt:lpstr>
      <vt:lpstr>IPVZ - Institut postgraduálního vzdělávání</vt:lpstr>
      <vt:lpstr>SÚKL – Státní ústav pro kontrolu léčiv</vt:lpstr>
      <vt:lpstr>ÚZIS</vt:lpstr>
      <vt:lpstr>ÚZIS</vt:lpstr>
      <vt:lpstr>Další úřady vedle ministerstev</vt:lpstr>
      <vt:lpstr>SÚJB – Státní ústav jaderné bezpečnosti</vt:lpstr>
      <vt:lpstr>Policie ČR</vt:lpstr>
      <vt:lpstr>Krajská hygienická stanice</vt:lpstr>
      <vt:lpstr>Krajský úřad</vt:lpstr>
      <vt:lpstr>Stížnosti řešené krajem</vt:lpstr>
      <vt:lpstr>Stížnosti řešené krajem</vt:lpstr>
      <vt:lpstr>Správa v oblasti financování</vt:lpstr>
      <vt:lpstr>Financování ZP v ČR</vt:lpstr>
      <vt:lpstr>Veřejné zdravotní pojištění</vt:lpstr>
      <vt:lpstr>Seznam ZP</vt:lpstr>
      <vt:lpstr>Soudy</vt:lpstr>
      <vt:lpstr>Soudy</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práva v sociálním lékařství</dc:title>
  <dc:creator>Michal Koščík</dc:creator>
  <cp:lastModifiedBy>Michal Koščík</cp:lastModifiedBy>
  <cp:revision>17</cp:revision>
  <dcterms:created xsi:type="dcterms:W3CDTF">2014-10-14T08:20:57Z</dcterms:created>
  <dcterms:modified xsi:type="dcterms:W3CDTF">2016-10-04T20:28:15Z</dcterms:modified>
</cp:coreProperties>
</file>