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59" r:id="rId5"/>
    <p:sldId id="260" r:id="rId6"/>
    <p:sldId id="258" r:id="rId7"/>
    <p:sldId id="261" r:id="rId8"/>
    <p:sldId id="268" r:id="rId9"/>
    <p:sldId id="263" r:id="rId10"/>
    <p:sldId id="317" r:id="rId11"/>
    <p:sldId id="314" r:id="rId12"/>
    <p:sldId id="319" r:id="rId13"/>
    <p:sldId id="315" r:id="rId14"/>
    <p:sldId id="316" r:id="rId15"/>
    <p:sldId id="318" r:id="rId16"/>
    <p:sldId id="265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269" r:id="rId56"/>
    <p:sldId id="270" r:id="rId57"/>
    <p:sldId id="271" r:id="rId58"/>
    <p:sldId id="272" r:id="rId59"/>
    <p:sldId id="273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5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4AA2A-FE8A-4358-88C7-297502F670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98B9847-4457-4CCE-8B5B-08B8B785F609}">
      <dgm:prSet/>
      <dgm:spPr/>
      <dgm:t>
        <a:bodyPr/>
        <a:lstStyle/>
        <a:p>
          <a:pPr rtl="0"/>
          <a:r>
            <a:rPr lang="cs-CZ"/>
            <a:t>Právo definuje stát</a:t>
          </a:r>
        </a:p>
      </dgm:t>
    </dgm:pt>
    <dgm:pt modelId="{D8B4F684-EE22-4CFE-B2EB-40F66F52EBB0}" type="parTrans" cxnId="{66EED36B-31BF-4B59-A6C7-E307B960178E}">
      <dgm:prSet/>
      <dgm:spPr/>
      <dgm:t>
        <a:bodyPr/>
        <a:lstStyle/>
        <a:p>
          <a:endParaRPr lang="cs-CZ"/>
        </a:p>
      </dgm:t>
    </dgm:pt>
    <dgm:pt modelId="{F1612107-99AD-4E31-B32C-23B9F9F42684}" type="sibTrans" cxnId="{66EED36B-31BF-4B59-A6C7-E307B960178E}">
      <dgm:prSet/>
      <dgm:spPr/>
      <dgm:t>
        <a:bodyPr/>
        <a:lstStyle/>
        <a:p>
          <a:endParaRPr lang="cs-CZ"/>
        </a:p>
      </dgm:t>
    </dgm:pt>
    <dgm:pt modelId="{CB35280C-FEC7-4FA6-AF17-70DFD68918E6}">
      <dgm:prSet/>
      <dgm:spPr/>
      <dgm:t>
        <a:bodyPr/>
        <a:lstStyle/>
        <a:p>
          <a:pPr rtl="0"/>
          <a:r>
            <a:rPr lang="cs-CZ"/>
            <a:t>Stanovuje kompetence a úkoly orgánů veřejné moci</a:t>
          </a:r>
        </a:p>
      </dgm:t>
    </dgm:pt>
    <dgm:pt modelId="{ABFEA878-C2C4-49B0-8174-341B7ECBFB95}" type="parTrans" cxnId="{C59A5036-45C7-4536-9723-AB17F7A6C07B}">
      <dgm:prSet/>
      <dgm:spPr/>
      <dgm:t>
        <a:bodyPr/>
        <a:lstStyle/>
        <a:p>
          <a:endParaRPr lang="cs-CZ"/>
        </a:p>
      </dgm:t>
    </dgm:pt>
    <dgm:pt modelId="{D110560C-6BBA-4298-B8A0-F4FFE6A3F483}" type="sibTrans" cxnId="{C59A5036-45C7-4536-9723-AB17F7A6C07B}">
      <dgm:prSet/>
      <dgm:spPr/>
      <dgm:t>
        <a:bodyPr/>
        <a:lstStyle/>
        <a:p>
          <a:endParaRPr lang="cs-CZ"/>
        </a:p>
      </dgm:t>
    </dgm:pt>
    <dgm:pt modelId="{C242968E-C549-4154-A8AE-5BFD781EC0C9}">
      <dgm:prSet/>
      <dgm:spPr/>
      <dgm:t>
        <a:bodyPr/>
        <a:lstStyle/>
        <a:p>
          <a:pPr rtl="0"/>
          <a:r>
            <a:rPr lang="cs-CZ"/>
            <a:t>Právo definuje rámec společenských vztahů</a:t>
          </a:r>
        </a:p>
      </dgm:t>
    </dgm:pt>
    <dgm:pt modelId="{38700D99-5D87-42B5-8B8F-1015692A14A8}" type="parTrans" cxnId="{CA9FC65B-665E-4298-BFAA-6ACB4F4DADD6}">
      <dgm:prSet/>
      <dgm:spPr/>
      <dgm:t>
        <a:bodyPr/>
        <a:lstStyle/>
        <a:p>
          <a:endParaRPr lang="cs-CZ"/>
        </a:p>
      </dgm:t>
    </dgm:pt>
    <dgm:pt modelId="{868E35F6-8DA7-4A7D-8104-3E3B58DABD6C}" type="sibTrans" cxnId="{CA9FC65B-665E-4298-BFAA-6ACB4F4DADD6}">
      <dgm:prSet/>
      <dgm:spPr/>
      <dgm:t>
        <a:bodyPr/>
        <a:lstStyle/>
        <a:p>
          <a:endParaRPr lang="cs-CZ"/>
        </a:p>
      </dgm:t>
    </dgm:pt>
    <dgm:pt modelId="{FC9732EB-048A-46CC-9A3E-FE4EF6BAAAA5}">
      <dgm:prSet/>
      <dgm:spPr/>
      <dgm:t>
        <a:bodyPr/>
        <a:lstStyle/>
        <a:p>
          <a:pPr rtl="0"/>
          <a:r>
            <a:rPr lang="cs-CZ"/>
            <a:t>Poskytuje nástroje - „právní instituty“ </a:t>
          </a:r>
        </a:p>
      </dgm:t>
    </dgm:pt>
    <dgm:pt modelId="{2AA722F4-8028-402E-9140-8BA2A768558B}" type="parTrans" cxnId="{F4AE011F-6FEA-4C8C-9284-BEE06964857D}">
      <dgm:prSet/>
      <dgm:spPr/>
      <dgm:t>
        <a:bodyPr/>
        <a:lstStyle/>
        <a:p>
          <a:endParaRPr lang="cs-CZ"/>
        </a:p>
      </dgm:t>
    </dgm:pt>
    <dgm:pt modelId="{76B30D01-6634-45EF-8502-96A3E61F4B95}" type="sibTrans" cxnId="{F4AE011F-6FEA-4C8C-9284-BEE06964857D}">
      <dgm:prSet/>
      <dgm:spPr/>
      <dgm:t>
        <a:bodyPr/>
        <a:lstStyle/>
        <a:p>
          <a:endParaRPr lang="cs-CZ"/>
        </a:p>
      </dgm:t>
    </dgm:pt>
    <dgm:pt modelId="{86C68E1B-039D-4184-94F5-4F4D4B07247C}" type="pres">
      <dgm:prSet presAssocID="{C554AA2A-FE8A-4358-88C7-297502F6702F}" presName="linear" presStyleCnt="0">
        <dgm:presLayoutVars>
          <dgm:animLvl val="lvl"/>
          <dgm:resizeHandles val="exact"/>
        </dgm:presLayoutVars>
      </dgm:prSet>
      <dgm:spPr/>
    </dgm:pt>
    <dgm:pt modelId="{C99EBCA0-F475-45FB-A7FF-837B19519C89}" type="pres">
      <dgm:prSet presAssocID="{C98B9847-4457-4CCE-8B5B-08B8B785F60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322FAA-E0D5-47CB-B851-2175E5CFC957}" type="pres">
      <dgm:prSet presAssocID="{C98B9847-4457-4CCE-8B5B-08B8B785F609}" presName="childText" presStyleLbl="revTx" presStyleIdx="0" presStyleCnt="2">
        <dgm:presLayoutVars>
          <dgm:bulletEnabled val="1"/>
        </dgm:presLayoutVars>
      </dgm:prSet>
      <dgm:spPr/>
    </dgm:pt>
    <dgm:pt modelId="{7080613D-56AA-436E-BD47-0A1093FACBC8}" type="pres">
      <dgm:prSet presAssocID="{C242968E-C549-4154-A8AE-5BFD781EC0C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8F82A35-FA5E-4E62-B6AD-4D26E4074182}" type="pres">
      <dgm:prSet presAssocID="{C242968E-C549-4154-A8AE-5BFD781EC0C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99B1ECC-199A-4F89-B1CB-4AA48773758D}" type="presOf" srcId="{FC9732EB-048A-46CC-9A3E-FE4EF6BAAAA5}" destId="{78F82A35-FA5E-4E62-B6AD-4D26E4074182}" srcOrd="0" destOrd="0" presId="urn:microsoft.com/office/officeart/2005/8/layout/vList2"/>
    <dgm:cxn modelId="{F4AE011F-6FEA-4C8C-9284-BEE06964857D}" srcId="{C242968E-C549-4154-A8AE-5BFD781EC0C9}" destId="{FC9732EB-048A-46CC-9A3E-FE4EF6BAAAA5}" srcOrd="0" destOrd="0" parTransId="{2AA722F4-8028-402E-9140-8BA2A768558B}" sibTransId="{76B30D01-6634-45EF-8502-96A3E61F4B95}"/>
    <dgm:cxn modelId="{2F51FB7A-6BDD-4D2E-BC79-D4E988E530C5}" type="presOf" srcId="{C554AA2A-FE8A-4358-88C7-297502F6702F}" destId="{86C68E1B-039D-4184-94F5-4F4D4B07247C}" srcOrd="0" destOrd="0" presId="urn:microsoft.com/office/officeart/2005/8/layout/vList2"/>
    <dgm:cxn modelId="{CA9FC65B-665E-4298-BFAA-6ACB4F4DADD6}" srcId="{C554AA2A-FE8A-4358-88C7-297502F6702F}" destId="{C242968E-C549-4154-A8AE-5BFD781EC0C9}" srcOrd="1" destOrd="0" parTransId="{38700D99-5D87-42B5-8B8F-1015692A14A8}" sibTransId="{868E35F6-8DA7-4A7D-8104-3E3B58DABD6C}"/>
    <dgm:cxn modelId="{CEBAC8DC-5A77-4263-B364-D6E83FB20B46}" type="presOf" srcId="{C242968E-C549-4154-A8AE-5BFD781EC0C9}" destId="{7080613D-56AA-436E-BD47-0A1093FACBC8}" srcOrd="0" destOrd="0" presId="urn:microsoft.com/office/officeart/2005/8/layout/vList2"/>
    <dgm:cxn modelId="{4B4F58AD-8FB2-4337-9A15-06F1245CE8DA}" type="presOf" srcId="{C98B9847-4457-4CCE-8B5B-08B8B785F609}" destId="{C99EBCA0-F475-45FB-A7FF-837B19519C89}" srcOrd="0" destOrd="0" presId="urn:microsoft.com/office/officeart/2005/8/layout/vList2"/>
    <dgm:cxn modelId="{C59A5036-45C7-4536-9723-AB17F7A6C07B}" srcId="{C98B9847-4457-4CCE-8B5B-08B8B785F609}" destId="{CB35280C-FEC7-4FA6-AF17-70DFD68918E6}" srcOrd="0" destOrd="0" parTransId="{ABFEA878-C2C4-49B0-8174-341B7ECBFB95}" sibTransId="{D110560C-6BBA-4298-B8A0-F4FFE6A3F483}"/>
    <dgm:cxn modelId="{66EED36B-31BF-4B59-A6C7-E307B960178E}" srcId="{C554AA2A-FE8A-4358-88C7-297502F6702F}" destId="{C98B9847-4457-4CCE-8B5B-08B8B785F609}" srcOrd="0" destOrd="0" parTransId="{D8B4F684-EE22-4CFE-B2EB-40F66F52EBB0}" sibTransId="{F1612107-99AD-4E31-B32C-23B9F9F42684}"/>
    <dgm:cxn modelId="{DF5FB497-3E6E-4A59-BCFC-CF1F92097F0E}" type="presOf" srcId="{CB35280C-FEC7-4FA6-AF17-70DFD68918E6}" destId="{72322FAA-E0D5-47CB-B851-2175E5CFC957}" srcOrd="0" destOrd="0" presId="urn:microsoft.com/office/officeart/2005/8/layout/vList2"/>
    <dgm:cxn modelId="{0CC5AB05-874F-4238-859F-B2135F8FC1BF}" type="presParOf" srcId="{86C68E1B-039D-4184-94F5-4F4D4B07247C}" destId="{C99EBCA0-F475-45FB-A7FF-837B19519C89}" srcOrd="0" destOrd="0" presId="urn:microsoft.com/office/officeart/2005/8/layout/vList2"/>
    <dgm:cxn modelId="{20CAA3E8-2CE3-4F43-BF7E-B43448917C6B}" type="presParOf" srcId="{86C68E1B-039D-4184-94F5-4F4D4B07247C}" destId="{72322FAA-E0D5-47CB-B851-2175E5CFC957}" srcOrd="1" destOrd="0" presId="urn:microsoft.com/office/officeart/2005/8/layout/vList2"/>
    <dgm:cxn modelId="{EF6472DF-3557-45CF-85EB-4B563E4123EB}" type="presParOf" srcId="{86C68E1B-039D-4184-94F5-4F4D4B07247C}" destId="{7080613D-56AA-436E-BD47-0A1093FACBC8}" srcOrd="2" destOrd="0" presId="urn:microsoft.com/office/officeart/2005/8/layout/vList2"/>
    <dgm:cxn modelId="{0C0EEE32-97A9-4DF4-9293-F2AA053EB62E}" type="presParOf" srcId="{86C68E1B-039D-4184-94F5-4F4D4B07247C}" destId="{78F82A35-FA5E-4E62-B6AD-4D26E40741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E69529-2D9A-43F3-A42B-756C207C19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9EDE19-0DC9-46CF-B396-9E41C318FD80}">
      <dgm:prSet phldrT="[Text]"/>
      <dgm:spPr/>
      <dgm:t>
        <a:bodyPr/>
        <a:lstStyle/>
        <a:p>
          <a:r>
            <a:rPr lang="cs-CZ" dirty="0"/>
            <a:t>Ambulantní péče</a:t>
          </a:r>
        </a:p>
      </dgm:t>
    </dgm:pt>
    <dgm:pt modelId="{BD878FAB-F211-41B0-861D-BA462325BDBE}" type="parTrans" cxnId="{1E2EABE1-7644-45F0-88D0-C9EB261CA67B}">
      <dgm:prSet/>
      <dgm:spPr/>
      <dgm:t>
        <a:bodyPr/>
        <a:lstStyle/>
        <a:p>
          <a:endParaRPr lang="cs-CZ"/>
        </a:p>
      </dgm:t>
    </dgm:pt>
    <dgm:pt modelId="{A5063C0C-91AB-4E45-A5B2-6F3BCDAB162A}" type="sibTrans" cxnId="{1E2EABE1-7644-45F0-88D0-C9EB261CA67B}">
      <dgm:prSet/>
      <dgm:spPr/>
      <dgm:t>
        <a:bodyPr/>
        <a:lstStyle/>
        <a:p>
          <a:endParaRPr lang="cs-CZ"/>
        </a:p>
      </dgm:t>
    </dgm:pt>
    <dgm:pt modelId="{8276AA1F-F324-4C44-9A65-22AFFBEE9FAE}">
      <dgm:prSet phldrT="[Text]"/>
      <dgm:spPr/>
      <dgm:t>
        <a:bodyPr/>
        <a:lstStyle/>
        <a:p>
          <a:r>
            <a:rPr lang="cs-CZ" dirty="0"/>
            <a:t>nevyžaduje hospitalizace pacienta</a:t>
          </a:r>
        </a:p>
      </dgm:t>
    </dgm:pt>
    <dgm:pt modelId="{44E1B59E-BB42-426D-B2F7-66F65B44CB59}" type="parTrans" cxnId="{C8B76948-DE3A-4B0D-A0CC-BB09B87B39E6}">
      <dgm:prSet/>
      <dgm:spPr/>
      <dgm:t>
        <a:bodyPr/>
        <a:lstStyle/>
        <a:p>
          <a:endParaRPr lang="cs-CZ"/>
        </a:p>
      </dgm:t>
    </dgm:pt>
    <dgm:pt modelId="{E6E4D310-A251-47B3-886B-612D8EEBE926}" type="sibTrans" cxnId="{C8B76948-DE3A-4B0D-A0CC-BB09B87B39E6}">
      <dgm:prSet/>
      <dgm:spPr/>
      <dgm:t>
        <a:bodyPr/>
        <a:lstStyle/>
        <a:p>
          <a:endParaRPr lang="cs-CZ"/>
        </a:p>
      </dgm:t>
    </dgm:pt>
    <dgm:pt modelId="{1CB90B99-863D-4D3C-8D5A-FB98CA012823}">
      <dgm:prSet phldrT="[Text]"/>
      <dgm:spPr/>
      <dgm:t>
        <a:bodyPr/>
        <a:lstStyle/>
        <a:p>
          <a:r>
            <a:rPr lang="cs-CZ" dirty="0"/>
            <a:t>Primární</a:t>
          </a:r>
        </a:p>
      </dgm:t>
    </dgm:pt>
    <dgm:pt modelId="{DAB4A427-A7CF-4B43-9C38-BCB1AA02DED3}" type="parTrans" cxnId="{698F36ED-7529-472E-87DF-DB6180620E83}">
      <dgm:prSet/>
      <dgm:spPr/>
      <dgm:t>
        <a:bodyPr/>
        <a:lstStyle/>
        <a:p>
          <a:endParaRPr lang="cs-CZ"/>
        </a:p>
      </dgm:t>
    </dgm:pt>
    <dgm:pt modelId="{3C00E036-2D58-46F7-8EBE-2DEC9441342E}" type="sibTrans" cxnId="{698F36ED-7529-472E-87DF-DB6180620E83}">
      <dgm:prSet/>
      <dgm:spPr/>
      <dgm:t>
        <a:bodyPr/>
        <a:lstStyle/>
        <a:p>
          <a:endParaRPr lang="cs-CZ"/>
        </a:p>
      </dgm:t>
    </dgm:pt>
    <dgm:pt modelId="{DC3D4872-55A1-4348-90F9-DBE57827541B}">
      <dgm:prSet phldrT="[Text]"/>
      <dgm:spPr/>
      <dgm:t>
        <a:bodyPr/>
        <a:lstStyle/>
        <a:p>
          <a:r>
            <a:rPr lang="cs-CZ" dirty="0"/>
            <a:t>Jednodenní péče</a:t>
          </a:r>
        </a:p>
      </dgm:t>
    </dgm:pt>
    <dgm:pt modelId="{D182E42D-19BD-48D6-8763-48547339D0AA}" type="parTrans" cxnId="{F5B85F85-4692-43F9-995A-E3378199D2A2}">
      <dgm:prSet/>
      <dgm:spPr/>
      <dgm:t>
        <a:bodyPr/>
        <a:lstStyle/>
        <a:p>
          <a:endParaRPr lang="cs-CZ"/>
        </a:p>
      </dgm:t>
    </dgm:pt>
    <dgm:pt modelId="{640F4ECD-628A-44D0-A346-E8C1917B8FB2}" type="sibTrans" cxnId="{F5B85F85-4692-43F9-995A-E3378199D2A2}">
      <dgm:prSet/>
      <dgm:spPr/>
      <dgm:t>
        <a:bodyPr/>
        <a:lstStyle/>
        <a:p>
          <a:endParaRPr lang="cs-CZ"/>
        </a:p>
      </dgm:t>
    </dgm:pt>
    <dgm:pt modelId="{E5029056-EEAB-43AE-8C54-1A40E220E86E}">
      <dgm:prSet phldrT="[Text]"/>
      <dgm:spPr/>
      <dgm:t>
        <a:bodyPr/>
        <a:lstStyle/>
        <a:p>
          <a:r>
            <a:rPr lang="pl-PL" dirty="0"/>
            <a:t>pobyt pacienta na lůžku po dobu kratší než 24 hodin,</a:t>
          </a:r>
          <a:endParaRPr lang="cs-CZ" dirty="0"/>
        </a:p>
      </dgm:t>
    </dgm:pt>
    <dgm:pt modelId="{736C900A-C198-4AD3-8DD3-E4120E5A9C39}" type="parTrans" cxnId="{8A359C05-5543-48BC-A3BC-ED7365DF5FD8}">
      <dgm:prSet/>
      <dgm:spPr/>
      <dgm:t>
        <a:bodyPr/>
        <a:lstStyle/>
        <a:p>
          <a:endParaRPr lang="cs-CZ"/>
        </a:p>
      </dgm:t>
    </dgm:pt>
    <dgm:pt modelId="{AF28E7DC-582E-4C20-AE9F-171129EF645F}" type="sibTrans" cxnId="{8A359C05-5543-48BC-A3BC-ED7365DF5FD8}">
      <dgm:prSet/>
      <dgm:spPr/>
      <dgm:t>
        <a:bodyPr/>
        <a:lstStyle/>
        <a:p>
          <a:endParaRPr lang="cs-CZ"/>
        </a:p>
      </dgm:t>
    </dgm:pt>
    <dgm:pt modelId="{1E1DC17F-B7CF-4C2C-83CA-F624B0A48F1C}">
      <dgm:prSet phldrT="[Text]"/>
      <dgm:spPr/>
      <dgm:t>
        <a:bodyPr/>
        <a:lstStyle/>
        <a:p>
          <a:r>
            <a:rPr lang="cs-CZ" dirty="0"/>
            <a:t>Lůžková</a:t>
          </a:r>
        </a:p>
      </dgm:t>
    </dgm:pt>
    <dgm:pt modelId="{A30C8093-77AF-4A68-A0E2-4B81437925F2}" type="parTrans" cxnId="{2B904032-6E9B-4577-8DBD-77611A78C848}">
      <dgm:prSet/>
      <dgm:spPr/>
      <dgm:t>
        <a:bodyPr/>
        <a:lstStyle/>
        <a:p>
          <a:endParaRPr lang="cs-CZ"/>
        </a:p>
      </dgm:t>
    </dgm:pt>
    <dgm:pt modelId="{BB87EBD5-F075-4C01-8D06-1A37C916BD73}" type="sibTrans" cxnId="{2B904032-6E9B-4577-8DBD-77611A78C848}">
      <dgm:prSet/>
      <dgm:spPr/>
      <dgm:t>
        <a:bodyPr/>
        <a:lstStyle/>
        <a:p>
          <a:endParaRPr lang="cs-CZ"/>
        </a:p>
      </dgm:t>
    </dgm:pt>
    <dgm:pt modelId="{958D12D3-7809-4707-A7D1-4ABAC543B821}">
      <dgm:prSet phldrT="[Text]"/>
      <dgm:spPr/>
      <dgm:t>
        <a:bodyPr/>
        <a:lstStyle/>
        <a:p>
          <a:r>
            <a:rPr lang="cs-CZ" dirty="0"/>
            <a:t>Akutní intenzivní</a:t>
          </a:r>
        </a:p>
      </dgm:t>
    </dgm:pt>
    <dgm:pt modelId="{28C7C771-DCB6-4D91-8074-6C24502AE011}" type="parTrans" cxnId="{27069A7E-BE8B-4D12-A279-7556CBE63EE4}">
      <dgm:prSet/>
      <dgm:spPr/>
      <dgm:t>
        <a:bodyPr/>
        <a:lstStyle/>
        <a:p>
          <a:endParaRPr lang="cs-CZ"/>
        </a:p>
      </dgm:t>
    </dgm:pt>
    <dgm:pt modelId="{982E57D0-0AFD-4E23-8C9C-2DBDFF5245C3}" type="sibTrans" cxnId="{27069A7E-BE8B-4D12-A279-7556CBE63EE4}">
      <dgm:prSet/>
      <dgm:spPr/>
      <dgm:t>
        <a:bodyPr/>
        <a:lstStyle/>
        <a:p>
          <a:endParaRPr lang="cs-CZ"/>
        </a:p>
      </dgm:t>
    </dgm:pt>
    <dgm:pt modelId="{EDDC961A-3BC4-4AAB-9E87-E0796CB16898}">
      <dgm:prSet phldrT="[Text]"/>
      <dgm:spPr/>
      <dgm:t>
        <a:bodyPr/>
        <a:lstStyle/>
        <a:p>
          <a:r>
            <a:rPr lang="cs-CZ" dirty="0"/>
            <a:t>Akutní standardní</a:t>
          </a:r>
        </a:p>
      </dgm:t>
    </dgm:pt>
    <dgm:pt modelId="{1199ECEC-DBE7-417F-802D-9A3408EC4FB4}" type="parTrans" cxnId="{94E52014-EE25-4B58-B771-9F2D604B0543}">
      <dgm:prSet/>
      <dgm:spPr/>
      <dgm:t>
        <a:bodyPr/>
        <a:lstStyle/>
        <a:p>
          <a:endParaRPr lang="cs-CZ"/>
        </a:p>
      </dgm:t>
    </dgm:pt>
    <dgm:pt modelId="{12A5EB72-C6DE-4AA6-97CC-EC216693F9C5}" type="sibTrans" cxnId="{94E52014-EE25-4B58-B771-9F2D604B0543}">
      <dgm:prSet/>
      <dgm:spPr/>
      <dgm:t>
        <a:bodyPr/>
        <a:lstStyle/>
        <a:p>
          <a:endParaRPr lang="cs-CZ"/>
        </a:p>
      </dgm:t>
    </dgm:pt>
    <dgm:pt modelId="{E9E53ECF-04AF-4C39-8243-826B71B7B757}">
      <dgm:prSet phldrT="[Text]"/>
      <dgm:spPr/>
      <dgm:t>
        <a:bodyPr/>
        <a:lstStyle/>
        <a:p>
          <a:r>
            <a:rPr lang="cs-CZ" dirty="0"/>
            <a:t>Specializovaná</a:t>
          </a:r>
        </a:p>
      </dgm:t>
    </dgm:pt>
    <dgm:pt modelId="{C1CEEA06-3189-443A-B49C-9E9B5DBE8C1A}" type="parTrans" cxnId="{89A49022-C979-483F-881E-3BD22CBE4F6F}">
      <dgm:prSet/>
      <dgm:spPr/>
      <dgm:t>
        <a:bodyPr/>
        <a:lstStyle/>
        <a:p>
          <a:endParaRPr lang="cs-CZ"/>
        </a:p>
      </dgm:t>
    </dgm:pt>
    <dgm:pt modelId="{7BB618A8-0EE5-411B-9512-424BEAE0E335}" type="sibTrans" cxnId="{89A49022-C979-483F-881E-3BD22CBE4F6F}">
      <dgm:prSet/>
      <dgm:spPr/>
      <dgm:t>
        <a:bodyPr/>
        <a:lstStyle/>
        <a:p>
          <a:endParaRPr lang="cs-CZ"/>
        </a:p>
      </dgm:t>
    </dgm:pt>
    <dgm:pt modelId="{F014F85B-2C00-48D9-92ED-3D887E2BE591}">
      <dgm:prSet phldrT="[Text]"/>
      <dgm:spPr/>
      <dgm:t>
        <a:bodyPr/>
        <a:lstStyle/>
        <a:p>
          <a:r>
            <a:rPr lang="cs-CZ" dirty="0"/>
            <a:t>Stacionární</a:t>
          </a:r>
        </a:p>
      </dgm:t>
    </dgm:pt>
    <dgm:pt modelId="{24F0FE32-AE1D-4A76-BC63-A9146E0CA929}" type="parTrans" cxnId="{3788CC4C-084B-4191-806A-DDABABEF29FE}">
      <dgm:prSet/>
      <dgm:spPr/>
      <dgm:t>
        <a:bodyPr/>
        <a:lstStyle/>
        <a:p>
          <a:endParaRPr lang="cs-CZ"/>
        </a:p>
      </dgm:t>
    </dgm:pt>
    <dgm:pt modelId="{41213299-D13A-4AE9-A1FF-2D24346197D5}" type="sibTrans" cxnId="{3788CC4C-084B-4191-806A-DDABABEF29FE}">
      <dgm:prSet/>
      <dgm:spPr/>
      <dgm:t>
        <a:bodyPr/>
        <a:lstStyle/>
        <a:p>
          <a:endParaRPr lang="cs-CZ"/>
        </a:p>
      </dgm:t>
    </dgm:pt>
    <dgm:pt modelId="{39357951-BC1B-413A-9D21-696108A281B9}">
      <dgm:prSet phldrT="[Text]"/>
      <dgm:spPr/>
      <dgm:t>
        <a:bodyPr/>
        <a:lstStyle/>
        <a:p>
          <a:endParaRPr lang="cs-CZ" dirty="0"/>
        </a:p>
      </dgm:t>
    </dgm:pt>
    <dgm:pt modelId="{C928746D-BEEB-4FBC-9893-CAF6E88AD49E}" type="parTrans" cxnId="{0ABB5313-CF70-4F5E-A14F-62C276F348AB}">
      <dgm:prSet/>
      <dgm:spPr/>
      <dgm:t>
        <a:bodyPr/>
        <a:lstStyle/>
        <a:p>
          <a:endParaRPr lang="cs-CZ"/>
        </a:p>
      </dgm:t>
    </dgm:pt>
    <dgm:pt modelId="{52136851-E141-4E7F-A1B4-75F13EC9AE33}" type="sibTrans" cxnId="{0ABB5313-CF70-4F5E-A14F-62C276F348AB}">
      <dgm:prSet/>
      <dgm:spPr/>
      <dgm:t>
        <a:bodyPr/>
        <a:lstStyle/>
        <a:p>
          <a:endParaRPr lang="cs-CZ"/>
        </a:p>
      </dgm:t>
    </dgm:pt>
    <dgm:pt modelId="{1B078213-9130-4169-9D87-081703E14BEA}">
      <dgm:prSet phldrT="[Text]"/>
      <dgm:spPr/>
      <dgm:t>
        <a:bodyPr/>
        <a:lstStyle/>
        <a:p>
          <a:r>
            <a:rPr lang="cs-CZ" dirty="0"/>
            <a:t>Následná</a:t>
          </a:r>
        </a:p>
      </dgm:t>
    </dgm:pt>
    <dgm:pt modelId="{2C83548B-A257-4D39-A48D-4041E7B2346C}" type="parTrans" cxnId="{6334743A-FC2D-4C95-A980-C0B7C0B81B24}">
      <dgm:prSet/>
      <dgm:spPr/>
      <dgm:t>
        <a:bodyPr/>
        <a:lstStyle/>
        <a:p>
          <a:endParaRPr lang="cs-CZ"/>
        </a:p>
      </dgm:t>
    </dgm:pt>
    <dgm:pt modelId="{29137BDF-4A4A-4EC9-ACBD-606B5B47F7BE}" type="sibTrans" cxnId="{6334743A-FC2D-4C95-A980-C0B7C0B81B24}">
      <dgm:prSet/>
      <dgm:spPr/>
      <dgm:t>
        <a:bodyPr/>
        <a:lstStyle/>
        <a:p>
          <a:endParaRPr lang="cs-CZ"/>
        </a:p>
      </dgm:t>
    </dgm:pt>
    <dgm:pt modelId="{0F85E6BD-2F18-41B3-8D8D-DB92B954DB4D}">
      <dgm:prSet phldrT="[Text]"/>
      <dgm:spPr/>
      <dgm:t>
        <a:bodyPr/>
        <a:lstStyle/>
        <a:p>
          <a:r>
            <a:rPr lang="cs-CZ" dirty="0"/>
            <a:t>Dlouhodobá</a:t>
          </a:r>
        </a:p>
      </dgm:t>
    </dgm:pt>
    <dgm:pt modelId="{20DB9495-B641-4236-89BE-49CDCE9413C7}" type="parTrans" cxnId="{4A88F1DD-BAA0-4068-810E-BD039F6AFDEF}">
      <dgm:prSet/>
      <dgm:spPr/>
      <dgm:t>
        <a:bodyPr/>
        <a:lstStyle/>
        <a:p>
          <a:endParaRPr lang="cs-CZ"/>
        </a:p>
      </dgm:t>
    </dgm:pt>
    <dgm:pt modelId="{7667690B-D03A-4F85-8CBA-6BDD8C3EF868}" type="sibTrans" cxnId="{4A88F1DD-BAA0-4068-810E-BD039F6AFDEF}">
      <dgm:prSet/>
      <dgm:spPr/>
      <dgm:t>
        <a:bodyPr/>
        <a:lstStyle/>
        <a:p>
          <a:endParaRPr lang="cs-CZ"/>
        </a:p>
      </dgm:t>
    </dgm:pt>
    <dgm:pt modelId="{D06E2A29-5D75-41C9-A0C3-FB6AA140AE43}" type="pres">
      <dgm:prSet presAssocID="{E7E69529-2D9A-43F3-A42B-756C207C19A1}" presName="Name0" presStyleCnt="0">
        <dgm:presLayoutVars>
          <dgm:dir/>
          <dgm:animLvl val="lvl"/>
          <dgm:resizeHandles val="exact"/>
        </dgm:presLayoutVars>
      </dgm:prSet>
      <dgm:spPr/>
    </dgm:pt>
    <dgm:pt modelId="{ED2E4A05-ED1B-4C4D-9235-5E770E6A68E0}" type="pres">
      <dgm:prSet presAssocID="{FE9EDE19-0DC9-46CF-B396-9E41C318FD80}" presName="composite" presStyleCnt="0"/>
      <dgm:spPr/>
    </dgm:pt>
    <dgm:pt modelId="{42761D50-7DA3-4C5C-BB11-09C9C4660062}" type="pres">
      <dgm:prSet presAssocID="{FE9EDE19-0DC9-46CF-B396-9E41C318FD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AD761EE-4188-496D-8338-64A5DEDB4DFF}" type="pres">
      <dgm:prSet presAssocID="{FE9EDE19-0DC9-46CF-B396-9E41C318FD80}" presName="desTx" presStyleLbl="alignAccFollowNode1" presStyleIdx="0" presStyleCnt="3">
        <dgm:presLayoutVars>
          <dgm:bulletEnabled val="1"/>
        </dgm:presLayoutVars>
      </dgm:prSet>
      <dgm:spPr/>
    </dgm:pt>
    <dgm:pt modelId="{7C89BE41-A2A8-420B-9571-C524BAB43700}" type="pres">
      <dgm:prSet presAssocID="{A5063C0C-91AB-4E45-A5B2-6F3BCDAB162A}" presName="space" presStyleCnt="0"/>
      <dgm:spPr/>
    </dgm:pt>
    <dgm:pt modelId="{D170CF34-D17B-441A-8EB3-96BBC3CCA9C2}" type="pres">
      <dgm:prSet presAssocID="{DC3D4872-55A1-4348-90F9-DBE57827541B}" presName="composite" presStyleCnt="0"/>
      <dgm:spPr/>
    </dgm:pt>
    <dgm:pt modelId="{9DE2BE64-FAC8-4946-A3C2-95B33C331C58}" type="pres">
      <dgm:prSet presAssocID="{DC3D4872-55A1-4348-90F9-DBE57827541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1D6F8C2-ED2B-45A5-8056-21883DA26446}" type="pres">
      <dgm:prSet presAssocID="{DC3D4872-55A1-4348-90F9-DBE57827541B}" presName="desTx" presStyleLbl="alignAccFollowNode1" presStyleIdx="1" presStyleCnt="3">
        <dgm:presLayoutVars>
          <dgm:bulletEnabled val="1"/>
        </dgm:presLayoutVars>
      </dgm:prSet>
      <dgm:spPr/>
    </dgm:pt>
    <dgm:pt modelId="{47E079A5-8FDE-426B-8ABD-DCB7F31337F2}" type="pres">
      <dgm:prSet presAssocID="{640F4ECD-628A-44D0-A346-E8C1917B8FB2}" presName="space" presStyleCnt="0"/>
      <dgm:spPr/>
    </dgm:pt>
    <dgm:pt modelId="{99530565-5107-46BD-BB75-072A901CF421}" type="pres">
      <dgm:prSet presAssocID="{1E1DC17F-B7CF-4C2C-83CA-F624B0A48F1C}" presName="composite" presStyleCnt="0"/>
      <dgm:spPr/>
    </dgm:pt>
    <dgm:pt modelId="{4C684BE3-DD62-4F2C-B1D1-14E046ED6455}" type="pres">
      <dgm:prSet presAssocID="{1E1DC17F-B7CF-4C2C-83CA-F624B0A48F1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1A4AB6D-5ACF-4FC5-A267-7FBD1A62F4E9}" type="pres">
      <dgm:prSet presAssocID="{1E1DC17F-B7CF-4C2C-83CA-F624B0A48F1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7069A7E-BE8B-4D12-A279-7556CBE63EE4}" srcId="{1E1DC17F-B7CF-4C2C-83CA-F624B0A48F1C}" destId="{958D12D3-7809-4707-A7D1-4ABAC543B821}" srcOrd="0" destOrd="0" parTransId="{28C7C771-DCB6-4D91-8074-6C24502AE011}" sibTransId="{982E57D0-0AFD-4E23-8C9C-2DBDFF5245C3}"/>
    <dgm:cxn modelId="{8A359C05-5543-48BC-A3BC-ED7365DF5FD8}" srcId="{DC3D4872-55A1-4348-90F9-DBE57827541B}" destId="{E5029056-EEAB-43AE-8C54-1A40E220E86E}" srcOrd="0" destOrd="0" parTransId="{736C900A-C198-4AD3-8DD3-E4120E5A9C39}" sibTransId="{AF28E7DC-582E-4C20-AE9F-171129EF645F}"/>
    <dgm:cxn modelId="{0ABB5313-CF70-4F5E-A14F-62C276F348AB}" srcId="{1E1DC17F-B7CF-4C2C-83CA-F624B0A48F1C}" destId="{39357951-BC1B-413A-9D21-696108A281B9}" srcOrd="4" destOrd="0" parTransId="{C928746D-BEEB-4FBC-9893-CAF6E88AD49E}" sibTransId="{52136851-E141-4E7F-A1B4-75F13EC9AE33}"/>
    <dgm:cxn modelId="{6DC8F2DA-23E8-4A51-AB47-42F3862BD0E2}" type="presOf" srcId="{F014F85B-2C00-48D9-92ED-3D887E2BE591}" destId="{CAD761EE-4188-496D-8338-64A5DEDB4DFF}" srcOrd="0" destOrd="3" presId="urn:microsoft.com/office/officeart/2005/8/layout/hList1"/>
    <dgm:cxn modelId="{F5B85F85-4692-43F9-995A-E3378199D2A2}" srcId="{E7E69529-2D9A-43F3-A42B-756C207C19A1}" destId="{DC3D4872-55A1-4348-90F9-DBE57827541B}" srcOrd="1" destOrd="0" parTransId="{D182E42D-19BD-48D6-8763-48547339D0AA}" sibTransId="{640F4ECD-628A-44D0-A346-E8C1917B8FB2}"/>
    <dgm:cxn modelId="{B5425FE0-6D59-480F-90BE-B3C16AEEE433}" type="presOf" srcId="{958D12D3-7809-4707-A7D1-4ABAC543B821}" destId="{B1A4AB6D-5ACF-4FC5-A267-7FBD1A62F4E9}" srcOrd="0" destOrd="0" presId="urn:microsoft.com/office/officeart/2005/8/layout/hList1"/>
    <dgm:cxn modelId="{7EA1E53B-556F-4544-BE57-9D26328E1D25}" type="presOf" srcId="{EDDC961A-3BC4-4AAB-9E87-E0796CB16898}" destId="{B1A4AB6D-5ACF-4FC5-A267-7FBD1A62F4E9}" srcOrd="0" destOrd="1" presId="urn:microsoft.com/office/officeart/2005/8/layout/hList1"/>
    <dgm:cxn modelId="{BB4336E6-12E4-422B-94BF-6CABE1DE8BD6}" type="presOf" srcId="{FE9EDE19-0DC9-46CF-B396-9E41C318FD80}" destId="{42761D50-7DA3-4C5C-BB11-09C9C4660062}" srcOrd="0" destOrd="0" presId="urn:microsoft.com/office/officeart/2005/8/layout/hList1"/>
    <dgm:cxn modelId="{8C36E6AD-29F0-4B85-8335-9A0B4C1C5EFB}" type="presOf" srcId="{1E1DC17F-B7CF-4C2C-83CA-F624B0A48F1C}" destId="{4C684BE3-DD62-4F2C-B1D1-14E046ED6455}" srcOrd="0" destOrd="0" presId="urn:microsoft.com/office/officeart/2005/8/layout/hList1"/>
    <dgm:cxn modelId="{7F5CAA39-277B-4FB2-879F-6493669AE2D3}" type="presOf" srcId="{8276AA1F-F324-4C44-9A65-22AFFBEE9FAE}" destId="{CAD761EE-4188-496D-8338-64A5DEDB4DFF}" srcOrd="0" destOrd="0" presId="urn:microsoft.com/office/officeart/2005/8/layout/hList1"/>
    <dgm:cxn modelId="{6334743A-FC2D-4C95-A980-C0B7C0B81B24}" srcId="{1E1DC17F-B7CF-4C2C-83CA-F624B0A48F1C}" destId="{1B078213-9130-4169-9D87-081703E14BEA}" srcOrd="2" destOrd="0" parTransId="{2C83548B-A257-4D39-A48D-4041E7B2346C}" sibTransId="{29137BDF-4A4A-4EC9-ACBD-606B5B47F7BE}"/>
    <dgm:cxn modelId="{C4BECDA1-E50E-44FC-A5DB-A3BD6EB0623F}" type="presOf" srcId="{1B078213-9130-4169-9D87-081703E14BEA}" destId="{B1A4AB6D-5ACF-4FC5-A267-7FBD1A62F4E9}" srcOrd="0" destOrd="2" presId="urn:microsoft.com/office/officeart/2005/8/layout/hList1"/>
    <dgm:cxn modelId="{0867D5E5-1D9A-4393-B925-56C1C3A1C023}" type="presOf" srcId="{39357951-BC1B-413A-9D21-696108A281B9}" destId="{B1A4AB6D-5ACF-4FC5-A267-7FBD1A62F4E9}" srcOrd="0" destOrd="4" presId="urn:microsoft.com/office/officeart/2005/8/layout/hList1"/>
    <dgm:cxn modelId="{79602248-56BB-4761-9603-C7BD67DDE43F}" type="presOf" srcId="{1CB90B99-863D-4D3C-8D5A-FB98CA012823}" destId="{CAD761EE-4188-496D-8338-64A5DEDB4DFF}" srcOrd="0" destOrd="1" presId="urn:microsoft.com/office/officeart/2005/8/layout/hList1"/>
    <dgm:cxn modelId="{2B904032-6E9B-4577-8DBD-77611A78C848}" srcId="{E7E69529-2D9A-43F3-A42B-756C207C19A1}" destId="{1E1DC17F-B7CF-4C2C-83CA-F624B0A48F1C}" srcOrd="2" destOrd="0" parTransId="{A30C8093-77AF-4A68-A0E2-4B81437925F2}" sibTransId="{BB87EBD5-F075-4C01-8D06-1A37C916BD73}"/>
    <dgm:cxn modelId="{C8B76948-DE3A-4B0D-A0CC-BB09B87B39E6}" srcId="{FE9EDE19-0DC9-46CF-B396-9E41C318FD80}" destId="{8276AA1F-F324-4C44-9A65-22AFFBEE9FAE}" srcOrd="0" destOrd="0" parTransId="{44E1B59E-BB42-426D-B2F7-66F65B44CB59}" sibTransId="{E6E4D310-A251-47B3-886B-612D8EEBE926}"/>
    <dgm:cxn modelId="{C64B128F-7422-487B-A68C-39EB4AB74C62}" type="presOf" srcId="{0F85E6BD-2F18-41B3-8D8D-DB92B954DB4D}" destId="{B1A4AB6D-5ACF-4FC5-A267-7FBD1A62F4E9}" srcOrd="0" destOrd="3" presId="urn:microsoft.com/office/officeart/2005/8/layout/hList1"/>
    <dgm:cxn modelId="{3788CC4C-084B-4191-806A-DDABABEF29FE}" srcId="{FE9EDE19-0DC9-46CF-B396-9E41C318FD80}" destId="{F014F85B-2C00-48D9-92ED-3D887E2BE591}" srcOrd="3" destOrd="0" parTransId="{24F0FE32-AE1D-4A76-BC63-A9146E0CA929}" sibTransId="{41213299-D13A-4AE9-A1FF-2D24346197D5}"/>
    <dgm:cxn modelId="{94E52014-EE25-4B58-B771-9F2D604B0543}" srcId="{1E1DC17F-B7CF-4C2C-83CA-F624B0A48F1C}" destId="{EDDC961A-3BC4-4AAB-9E87-E0796CB16898}" srcOrd="1" destOrd="0" parTransId="{1199ECEC-DBE7-417F-802D-9A3408EC4FB4}" sibTransId="{12A5EB72-C6DE-4AA6-97CC-EC216693F9C5}"/>
    <dgm:cxn modelId="{698F36ED-7529-472E-87DF-DB6180620E83}" srcId="{FE9EDE19-0DC9-46CF-B396-9E41C318FD80}" destId="{1CB90B99-863D-4D3C-8D5A-FB98CA012823}" srcOrd="1" destOrd="0" parTransId="{DAB4A427-A7CF-4B43-9C38-BCB1AA02DED3}" sibTransId="{3C00E036-2D58-46F7-8EBE-2DEC9441342E}"/>
    <dgm:cxn modelId="{4A88F1DD-BAA0-4068-810E-BD039F6AFDEF}" srcId="{1E1DC17F-B7CF-4C2C-83CA-F624B0A48F1C}" destId="{0F85E6BD-2F18-41B3-8D8D-DB92B954DB4D}" srcOrd="3" destOrd="0" parTransId="{20DB9495-B641-4236-89BE-49CDCE9413C7}" sibTransId="{7667690B-D03A-4F85-8CBA-6BDD8C3EF868}"/>
    <dgm:cxn modelId="{60B8CF8A-75CA-42A8-80EF-96086C1E7C85}" type="presOf" srcId="{DC3D4872-55A1-4348-90F9-DBE57827541B}" destId="{9DE2BE64-FAC8-4946-A3C2-95B33C331C58}" srcOrd="0" destOrd="0" presId="urn:microsoft.com/office/officeart/2005/8/layout/hList1"/>
    <dgm:cxn modelId="{89A49022-C979-483F-881E-3BD22CBE4F6F}" srcId="{FE9EDE19-0DC9-46CF-B396-9E41C318FD80}" destId="{E9E53ECF-04AF-4C39-8243-826B71B7B757}" srcOrd="2" destOrd="0" parTransId="{C1CEEA06-3189-443A-B49C-9E9B5DBE8C1A}" sibTransId="{7BB618A8-0EE5-411B-9512-424BEAE0E335}"/>
    <dgm:cxn modelId="{1C6B51AB-FCAE-4C7B-9C7A-0B3CCA7EB84E}" type="presOf" srcId="{E9E53ECF-04AF-4C39-8243-826B71B7B757}" destId="{CAD761EE-4188-496D-8338-64A5DEDB4DFF}" srcOrd="0" destOrd="2" presId="urn:microsoft.com/office/officeart/2005/8/layout/hList1"/>
    <dgm:cxn modelId="{9205EE1F-7AD3-41D2-9E59-B55900819264}" type="presOf" srcId="{E5029056-EEAB-43AE-8C54-1A40E220E86E}" destId="{51D6F8C2-ED2B-45A5-8056-21883DA26446}" srcOrd="0" destOrd="0" presId="urn:microsoft.com/office/officeart/2005/8/layout/hList1"/>
    <dgm:cxn modelId="{2BF63D27-159F-493E-BF8F-3C0C3C5A679E}" type="presOf" srcId="{E7E69529-2D9A-43F3-A42B-756C207C19A1}" destId="{D06E2A29-5D75-41C9-A0C3-FB6AA140AE43}" srcOrd="0" destOrd="0" presId="urn:microsoft.com/office/officeart/2005/8/layout/hList1"/>
    <dgm:cxn modelId="{1E2EABE1-7644-45F0-88D0-C9EB261CA67B}" srcId="{E7E69529-2D9A-43F3-A42B-756C207C19A1}" destId="{FE9EDE19-0DC9-46CF-B396-9E41C318FD80}" srcOrd="0" destOrd="0" parTransId="{BD878FAB-F211-41B0-861D-BA462325BDBE}" sibTransId="{A5063C0C-91AB-4E45-A5B2-6F3BCDAB162A}"/>
    <dgm:cxn modelId="{850C4EA5-7167-418B-9B27-20AF37C1CF29}" type="presParOf" srcId="{D06E2A29-5D75-41C9-A0C3-FB6AA140AE43}" destId="{ED2E4A05-ED1B-4C4D-9235-5E770E6A68E0}" srcOrd="0" destOrd="0" presId="urn:microsoft.com/office/officeart/2005/8/layout/hList1"/>
    <dgm:cxn modelId="{2FD77EF6-4F59-453C-B38B-AEDD42F5ED7C}" type="presParOf" srcId="{ED2E4A05-ED1B-4C4D-9235-5E770E6A68E0}" destId="{42761D50-7DA3-4C5C-BB11-09C9C4660062}" srcOrd="0" destOrd="0" presId="urn:microsoft.com/office/officeart/2005/8/layout/hList1"/>
    <dgm:cxn modelId="{FF8B291A-AC55-4B12-811C-25D2E89202FE}" type="presParOf" srcId="{ED2E4A05-ED1B-4C4D-9235-5E770E6A68E0}" destId="{CAD761EE-4188-496D-8338-64A5DEDB4DFF}" srcOrd="1" destOrd="0" presId="urn:microsoft.com/office/officeart/2005/8/layout/hList1"/>
    <dgm:cxn modelId="{329A354F-69EA-4E54-B3F8-C0DA7123EBE8}" type="presParOf" srcId="{D06E2A29-5D75-41C9-A0C3-FB6AA140AE43}" destId="{7C89BE41-A2A8-420B-9571-C524BAB43700}" srcOrd="1" destOrd="0" presId="urn:microsoft.com/office/officeart/2005/8/layout/hList1"/>
    <dgm:cxn modelId="{AB981726-3F2F-4884-AB1B-A60798A498B3}" type="presParOf" srcId="{D06E2A29-5D75-41C9-A0C3-FB6AA140AE43}" destId="{D170CF34-D17B-441A-8EB3-96BBC3CCA9C2}" srcOrd="2" destOrd="0" presId="urn:microsoft.com/office/officeart/2005/8/layout/hList1"/>
    <dgm:cxn modelId="{AD31C306-6DBD-43EA-AF5E-71E9DA78CBE7}" type="presParOf" srcId="{D170CF34-D17B-441A-8EB3-96BBC3CCA9C2}" destId="{9DE2BE64-FAC8-4946-A3C2-95B33C331C58}" srcOrd="0" destOrd="0" presId="urn:microsoft.com/office/officeart/2005/8/layout/hList1"/>
    <dgm:cxn modelId="{F89DDEC5-30E4-4664-BA8E-16D9AF6495B9}" type="presParOf" srcId="{D170CF34-D17B-441A-8EB3-96BBC3CCA9C2}" destId="{51D6F8C2-ED2B-45A5-8056-21883DA26446}" srcOrd="1" destOrd="0" presId="urn:microsoft.com/office/officeart/2005/8/layout/hList1"/>
    <dgm:cxn modelId="{1FFC9C94-14B0-4316-AD85-7FD531ED7EC9}" type="presParOf" srcId="{D06E2A29-5D75-41C9-A0C3-FB6AA140AE43}" destId="{47E079A5-8FDE-426B-8ABD-DCB7F31337F2}" srcOrd="3" destOrd="0" presId="urn:microsoft.com/office/officeart/2005/8/layout/hList1"/>
    <dgm:cxn modelId="{79966F34-B68E-4582-9C9F-79C6DD78AB98}" type="presParOf" srcId="{D06E2A29-5D75-41C9-A0C3-FB6AA140AE43}" destId="{99530565-5107-46BD-BB75-072A901CF421}" srcOrd="4" destOrd="0" presId="urn:microsoft.com/office/officeart/2005/8/layout/hList1"/>
    <dgm:cxn modelId="{F846715B-06E2-476F-A10B-38F998C16C18}" type="presParOf" srcId="{99530565-5107-46BD-BB75-072A901CF421}" destId="{4C684BE3-DD62-4F2C-B1D1-14E046ED6455}" srcOrd="0" destOrd="0" presId="urn:microsoft.com/office/officeart/2005/8/layout/hList1"/>
    <dgm:cxn modelId="{46C9A267-AE9B-41F9-A6FE-DB1B0F9FFEAD}" type="presParOf" srcId="{99530565-5107-46BD-BB75-072A901CF421}" destId="{B1A4AB6D-5ACF-4FC5-A267-7FBD1A62F4E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D87B6D05-7015-495A-A1D3-A4604749CA92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A87725F8-A209-4493-AB53-A32876C9F93E}" type="presOf" srcId="{BF93FECF-C926-4BAA-BC25-8A2C4FC9A50E}" destId="{838EFC0E-D294-410D-8338-A9F1328FDDD8}" srcOrd="0" destOrd="0" presId="urn:microsoft.com/office/officeart/2005/8/layout/default"/>
    <dgm:cxn modelId="{0EA3ADB2-2A32-4D6E-889A-D7C81D03B9CE}" type="presOf" srcId="{45003B7E-60EF-40E1-89EE-417D00405701}" destId="{C75E0321-ED46-4CB3-9E2B-70902CE819B0}" srcOrd="0" destOrd="0" presId="urn:microsoft.com/office/officeart/2005/8/layout/default"/>
    <dgm:cxn modelId="{BEDDD778-6D60-40A9-BD81-90FD90BA085A}" type="presParOf" srcId="{838EFC0E-D294-410D-8338-A9F1328FDDD8}" destId="{C75E0321-ED46-4CB3-9E2B-70902CE819B0}" srcOrd="0" destOrd="0" presId="urn:microsoft.com/office/officeart/2005/8/layout/default"/>
    <dgm:cxn modelId="{411B615F-95AD-4AB9-9363-AAE10C60726E}" type="presParOf" srcId="{838EFC0E-D294-410D-8338-A9F1328FDDD8}" destId="{37B11C03-1DFA-4D89-B343-6DBE41D49A7A}" srcOrd="1" destOrd="0" presId="urn:microsoft.com/office/officeart/2005/8/layout/default"/>
    <dgm:cxn modelId="{862D74B8-28BD-4160-8354-A8585A8FDC88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48F86E38-52FA-498D-A8A8-8972D1210206}" type="presOf" srcId="{BF93FECF-C926-4BAA-BC25-8A2C4FC9A50E}" destId="{838EFC0E-D294-410D-8338-A9F1328FDDD8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22A6E270-C7F8-4572-A697-54F73BD7BC75}" type="presOf" srcId="{45003B7E-60EF-40E1-89EE-417D00405701}" destId="{C75E0321-ED46-4CB3-9E2B-70902CE819B0}" srcOrd="0" destOrd="0" presId="urn:microsoft.com/office/officeart/2005/8/layout/default"/>
    <dgm:cxn modelId="{003B56F8-72BE-4C15-85F0-20DD9D1D1769}" type="presOf" srcId="{2405BDEC-684A-4D9A-B7AB-339502BED3B3}" destId="{F13E935C-D2E6-4A3F-AB19-BAA0E80D5AD0}" srcOrd="0" destOrd="0" presId="urn:microsoft.com/office/officeart/2005/8/layout/default"/>
    <dgm:cxn modelId="{27C22ED3-2005-4570-BA7F-357C46E6EB9C}" type="presParOf" srcId="{838EFC0E-D294-410D-8338-A9F1328FDDD8}" destId="{C75E0321-ED46-4CB3-9E2B-70902CE819B0}" srcOrd="0" destOrd="0" presId="urn:microsoft.com/office/officeart/2005/8/layout/default"/>
    <dgm:cxn modelId="{2E83B687-4455-4D7F-A6F4-CB847EFEDA4A}" type="presParOf" srcId="{838EFC0E-D294-410D-8338-A9F1328FDDD8}" destId="{37B11C03-1DFA-4D89-B343-6DBE41D49A7A}" srcOrd="1" destOrd="0" presId="urn:microsoft.com/office/officeart/2005/8/layout/default"/>
    <dgm:cxn modelId="{92F4DC83-0F1B-4B22-A4F3-B3CA439BDF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/>
            <a:t>poskytování </a:t>
          </a:r>
          <a:r>
            <a:rPr lang="cs-CZ" dirty="0">
              <a:solidFill>
                <a:schemeClr val="accent2"/>
              </a:solidFill>
            </a:rPr>
            <a:t>zdravotní péče </a:t>
          </a:r>
          <a:r>
            <a:rPr lang="cs-CZ" dirty="0"/>
            <a:t>a nebo ….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80F42967-609B-49DD-8AAA-FBA27B8CB13E}">
      <dgm:prSet/>
      <dgm:spPr/>
      <dgm:t>
        <a:bodyPr/>
        <a:lstStyle/>
        <a:p>
          <a:pPr rtl="0"/>
          <a:r>
            <a:rPr lang="cs-CZ" dirty="0"/>
            <a:t>konzultační služby, jejichž účelem je posouzení individuálního léčebného postupu,</a:t>
          </a:r>
        </a:p>
      </dgm:t>
    </dgm:pt>
    <dgm:pt modelId="{414F239F-7906-4150-BF48-2140A6FA5C83}" type="parTrans" cxnId="{D85D2C61-147B-4E92-869A-61FE0FF4FA38}">
      <dgm:prSet/>
      <dgm:spPr/>
      <dgm:t>
        <a:bodyPr/>
        <a:lstStyle/>
        <a:p>
          <a:endParaRPr lang="cs-CZ"/>
        </a:p>
      </dgm:t>
    </dgm:pt>
    <dgm:pt modelId="{8AD0A692-C02B-4F01-8B83-7DF5D10B6CDA}" type="sibTrans" cxnId="{D85D2C61-147B-4E92-869A-61FE0FF4FA38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968D6F8C-B3FE-40A2-9039-9A9B39D8B491}" type="pres">
      <dgm:prSet presAssocID="{BA0C96A2-C2A5-466A-A946-DF99A1ADC51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261908-AA72-4E07-9BAB-A1DFB2AC366C}" type="pres">
      <dgm:prSet presAssocID="{28B39148-34C1-4228-ABBE-EA94F802E6DB}" presName="vertOne" presStyleCnt="0"/>
      <dgm:spPr/>
    </dgm:pt>
    <dgm:pt modelId="{94BCDD6D-9562-4A3F-8008-96C836D81740}" type="pres">
      <dgm:prSet presAssocID="{28B39148-34C1-4228-ABBE-EA94F802E6DB}" presName="txOne" presStyleLbl="node0" presStyleIdx="0" presStyleCnt="1">
        <dgm:presLayoutVars>
          <dgm:chPref val="3"/>
        </dgm:presLayoutVars>
      </dgm:prSet>
      <dgm:spPr/>
    </dgm:pt>
    <dgm:pt modelId="{E4888748-93A4-43CB-8044-FDD9871FE98E}" type="pres">
      <dgm:prSet presAssocID="{28B39148-34C1-4228-ABBE-EA94F802E6DB}" presName="parTransOne" presStyleCnt="0"/>
      <dgm:spPr/>
    </dgm:pt>
    <dgm:pt modelId="{E85F6F9B-A42A-41C8-B0B2-1B45EE4DF7FC}" type="pres">
      <dgm:prSet presAssocID="{28B39148-34C1-4228-ABBE-EA94F802E6DB}" presName="horzOne" presStyleCnt="0"/>
      <dgm:spPr/>
    </dgm:pt>
    <dgm:pt modelId="{CC4EB7F6-5005-448C-9274-111B1ED9DA4D}" type="pres">
      <dgm:prSet presAssocID="{80F42967-609B-49DD-8AAA-FBA27B8CB13E}" presName="vertTwo" presStyleCnt="0"/>
      <dgm:spPr/>
    </dgm:pt>
    <dgm:pt modelId="{FAC50A8C-422B-4EB4-9CE1-91D744A2A483}" type="pres">
      <dgm:prSet presAssocID="{80F42967-609B-49DD-8AAA-FBA27B8CB13E}" presName="txTwo" presStyleLbl="node2" presStyleIdx="0" presStyleCnt="10">
        <dgm:presLayoutVars>
          <dgm:chPref val="3"/>
        </dgm:presLayoutVars>
      </dgm:prSet>
      <dgm:spPr/>
    </dgm:pt>
    <dgm:pt modelId="{51575726-86EF-4D7A-9564-1C22876BCE5E}" type="pres">
      <dgm:prSet presAssocID="{80F42967-609B-49DD-8AAA-FBA27B8CB13E}" presName="horzTwo" presStyleCnt="0"/>
      <dgm:spPr/>
    </dgm:pt>
    <dgm:pt modelId="{16F373B5-222E-4564-B623-84A733A95F69}" type="pres">
      <dgm:prSet presAssocID="{8AD0A692-C02B-4F01-8B83-7DF5D10B6CDA}" presName="sibSpaceTwo" presStyleCnt="0"/>
      <dgm:spPr/>
    </dgm:pt>
    <dgm:pt modelId="{E8E70396-A986-4F30-AC75-453515AB654D}" type="pres">
      <dgm:prSet presAssocID="{E8C56441-108D-4017-8813-3B2F802D286F}" presName="vertTwo" presStyleCnt="0"/>
      <dgm:spPr/>
    </dgm:pt>
    <dgm:pt modelId="{4B683E4A-B25A-4C1B-9807-A55AC9047112}" type="pres">
      <dgm:prSet presAssocID="{E8C56441-108D-4017-8813-3B2F802D286F}" presName="txTwo" presStyleLbl="node2" presStyleIdx="1" presStyleCnt="10">
        <dgm:presLayoutVars>
          <dgm:chPref val="3"/>
        </dgm:presLayoutVars>
      </dgm:prSet>
      <dgm:spPr/>
    </dgm:pt>
    <dgm:pt modelId="{FF42D1D6-ECC4-4A16-A723-57D1E905DB13}" type="pres">
      <dgm:prSet presAssocID="{E8C56441-108D-4017-8813-3B2F802D286F}" presName="horzTwo" presStyleCnt="0"/>
      <dgm:spPr/>
    </dgm:pt>
    <dgm:pt modelId="{D8B9D28C-59A8-4CCF-A3F0-70453005799D}" type="pres">
      <dgm:prSet presAssocID="{C641A3F3-FCEE-4A7E-A5AC-4D3E712C6E6B}" presName="sibSpaceTwo" presStyleCnt="0"/>
      <dgm:spPr/>
    </dgm:pt>
    <dgm:pt modelId="{DB7FD61B-D15E-4B65-95EB-85B38BD8F613}" type="pres">
      <dgm:prSet presAssocID="{F9C959F3-7244-4B45-93A5-F706F1146C84}" presName="vertTwo" presStyleCnt="0"/>
      <dgm:spPr/>
    </dgm:pt>
    <dgm:pt modelId="{69149FB9-2CDE-438D-A0BF-D9D253BD513B}" type="pres">
      <dgm:prSet presAssocID="{F9C959F3-7244-4B45-93A5-F706F1146C84}" presName="txTwo" presStyleLbl="node2" presStyleIdx="2" presStyleCnt="10">
        <dgm:presLayoutVars>
          <dgm:chPref val="3"/>
        </dgm:presLayoutVars>
      </dgm:prSet>
      <dgm:spPr/>
    </dgm:pt>
    <dgm:pt modelId="{9C19FD1F-9958-4FDF-85BB-D039AFBD4BDB}" type="pres">
      <dgm:prSet presAssocID="{F9C959F3-7244-4B45-93A5-F706F1146C84}" presName="horzTwo" presStyleCnt="0"/>
      <dgm:spPr/>
    </dgm:pt>
    <dgm:pt modelId="{030B58A1-6503-4D36-8C17-4DA4B745AFC1}" type="pres">
      <dgm:prSet presAssocID="{A69A0DD8-6E44-472A-8BF1-EB1EF8D095E9}" presName="sibSpaceTwo" presStyleCnt="0"/>
      <dgm:spPr/>
    </dgm:pt>
    <dgm:pt modelId="{55F91459-1B76-4349-A478-AAAE3CDB8673}" type="pres">
      <dgm:prSet presAssocID="{E253F7F9-9AC0-43D6-A350-EDCF009A1939}" presName="vertTwo" presStyleCnt="0"/>
      <dgm:spPr/>
    </dgm:pt>
    <dgm:pt modelId="{163615FB-380E-4483-B6C9-FD4690D18F4A}" type="pres">
      <dgm:prSet presAssocID="{E253F7F9-9AC0-43D6-A350-EDCF009A1939}" presName="txTwo" presStyleLbl="node2" presStyleIdx="3" presStyleCnt="10">
        <dgm:presLayoutVars>
          <dgm:chPref val="3"/>
        </dgm:presLayoutVars>
      </dgm:prSet>
      <dgm:spPr/>
    </dgm:pt>
    <dgm:pt modelId="{AD7CB2A2-F884-4F31-8E3D-9EE032F29B7A}" type="pres">
      <dgm:prSet presAssocID="{E253F7F9-9AC0-43D6-A350-EDCF009A1939}" presName="horzTwo" presStyleCnt="0"/>
      <dgm:spPr/>
    </dgm:pt>
    <dgm:pt modelId="{E779695B-14C4-4A08-AEF2-76E2A7485463}" type="pres">
      <dgm:prSet presAssocID="{B0DB3523-C33F-4258-BC48-B81389E38668}" presName="sibSpaceTwo" presStyleCnt="0"/>
      <dgm:spPr/>
    </dgm:pt>
    <dgm:pt modelId="{5DC602B7-7D2D-43F2-AF7C-2299F4671EB3}" type="pres">
      <dgm:prSet presAssocID="{28867F35-EC58-4837-B3F1-6A5D6E00F939}" presName="vertTwo" presStyleCnt="0"/>
      <dgm:spPr/>
    </dgm:pt>
    <dgm:pt modelId="{FB1E0B99-BB91-4EC2-8E54-50B8AD65E41A}" type="pres">
      <dgm:prSet presAssocID="{28867F35-EC58-4837-B3F1-6A5D6E00F939}" presName="txTwo" presStyleLbl="node2" presStyleIdx="4" presStyleCnt="10">
        <dgm:presLayoutVars>
          <dgm:chPref val="3"/>
        </dgm:presLayoutVars>
      </dgm:prSet>
      <dgm:spPr/>
    </dgm:pt>
    <dgm:pt modelId="{8793A6EE-210B-4F1F-83B8-4E77BF9222B7}" type="pres">
      <dgm:prSet presAssocID="{28867F35-EC58-4837-B3F1-6A5D6E00F939}" presName="horzTwo" presStyleCnt="0"/>
      <dgm:spPr/>
    </dgm:pt>
    <dgm:pt modelId="{06D515E3-B764-4FD9-B4D1-48D34E2CCDFC}" type="pres">
      <dgm:prSet presAssocID="{3C3182D7-52AB-4E99-AFF4-67FD45E503B7}" presName="sibSpaceTwo" presStyleCnt="0"/>
      <dgm:spPr/>
    </dgm:pt>
    <dgm:pt modelId="{7144D3B5-C690-4224-A6ED-F3666844A3DF}" type="pres">
      <dgm:prSet presAssocID="{22F023A1-8E6B-48ED-AD1B-7F1F8A4CF7E8}" presName="vertTwo" presStyleCnt="0"/>
      <dgm:spPr/>
    </dgm:pt>
    <dgm:pt modelId="{1433E22B-1166-4929-A68D-FFF03A557465}" type="pres">
      <dgm:prSet presAssocID="{22F023A1-8E6B-48ED-AD1B-7F1F8A4CF7E8}" presName="txTwo" presStyleLbl="node2" presStyleIdx="5" presStyleCnt="10">
        <dgm:presLayoutVars>
          <dgm:chPref val="3"/>
        </dgm:presLayoutVars>
      </dgm:prSet>
      <dgm:spPr/>
    </dgm:pt>
    <dgm:pt modelId="{C1A4593E-E506-441E-8930-B0DF8DBCA40C}" type="pres">
      <dgm:prSet presAssocID="{22F023A1-8E6B-48ED-AD1B-7F1F8A4CF7E8}" presName="horzTwo" presStyleCnt="0"/>
      <dgm:spPr/>
    </dgm:pt>
    <dgm:pt modelId="{2A838D5D-6EBB-4EA3-A556-FEFEE09DA1C9}" type="pres">
      <dgm:prSet presAssocID="{80BD21C4-5DBE-422A-B9D5-9A1DF957E47B}" presName="sibSpaceTwo" presStyleCnt="0"/>
      <dgm:spPr/>
    </dgm:pt>
    <dgm:pt modelId="{D0DD0FC1-539D-4586-AF89-2C3BA206C614}" type="pres">
      <dgm:prSet presAssocID="{8F871E1D-4BB4-4B63-89C4-4898BAD35CD8}" presName="vertTwo" presStyleCnt="0"/>
      <dgm:spPr/>
    </dgm:pt>
    <dgm:pt modelId="{2420F57C-FF03-47A7-AB31-5164B2966FDD}" type="pres">
      <dgm:prSet presAssocID="{8F871E1D-4BB4-4B63-89C4-4898BAD35CD8}" presName="txTwo" presStyleLbl="node2" presStyleIdx="6" presStyleCnt="10">
        <dgm:presLayoutVars>
          <dgm:chPref val="3"/>
        </dgm:presLayoutVars>
      </dgm:prSet>
      <dgm:spPr/>
    </dgm:pt>
    <dgm:pt modelId="{D018BED3-7C04-40F1-B65C-73BA16CD0132}" type="pres">
      <dgm:prSet presAssocID="{8F871E1D-4BB4-4B63-89C4-4898BAD35CD8}" presName="horzTwo" presStyleCnt="0"/>
      <dgm:spPr/>
    </dgm:pt>
    <dgm:pt modelId="{49D6E804-758F-46FB-A72F-890DC333F65E}" type="pres">
      <dgm:prSet presAssocID="{10531B74-1FB3-4BF9-929C-A76AC5DDA7D5}" presName="sibSpaceTwo" presStyleCnt="0"/>
      <dgm:spPr/>
    </dgm:pt>
    <dgm:pt modelId="{E5462842-A6D2-4F78-84AD-986FDAB162CF}" type="pres">
      <dgm:prSet presAssocID="{C53C2807-8309-4A3B-9FEA-09552442B5CC}" presName="vertTwo" presStyleCnt="0"/>
      <dgm:spPr/>
    </dgm:pt>
    <dgm:pt modelId="{E25FCEA3-513E-4925-93A1-46514E1D9738}" type="pres">
      <dgm:prSet presAssocID="{C53C2807-8309-4A3B-9FEA-09552442B5CC}" presName="txTwo" presStyleLbl="node2" presStyleIdx="7" presStyleCnt="10">
        <dgm:presLayoutVars>
          <dgm:chPref val="3"/>
        </dgm:presLayoutVars>
      </dgm:prSet>
      <dgm:spPr/>
    </dgm:pt>
    <dgm:pt modelId="{AD79E411-435E-4ECF-9FFB-F7782C19F0F7}" type="pres">
      <dgm:prSet presAssocID="{C53C2807-8309-4A3B-9FEA-09552442B5CC}" presName="horzTwo" presStyleCnt="0"/>
      <dgm:spPr/>
    </dgm:pt>
    <dgm:pt modelId="{7EE2F625-F04C-4DDE-9A19-F6E1F2360A42}" type="pres">
      <dgm:prSet presAssocID="{1C3F5409-5662-46D7-9D6D-29627C72ED3B}" presName="sibSpaceTwo" presStyleCnt="0"/>
      <dgm:spPr/>
    </dgm:pt>
    <dgm:pt modelId="{C5F247C1-0F15-4B47-B82D-F8846B2E1AD3}" type="pres">
      <dgm:prSet presAssocID="{B0325A4D-1045-4C22-BA54-56ED6329CEB1}" presName="vertTwo" presStyleCnt="0"/>
      <dgm:spPr/>
    </dgm:pt>
    <dgm:pt modelId="{83DAD67A-F541-41C9-B5B7-902F1ED4BFC4}" type="pres">
      <dgm:prSet presAssocID="{B0325A4D-1045-4C22-BA54-56ED6329CEB1}" presName="txTwo" presStyleLbl="node2" presStyleIdx="8" presStyleCnt="10">
        <dgm:presLayoutVars>
          <dgm:chPref val="3"/>
        </dgm:presLayoutVars>
      </dgm:prSet>
      <dgm:spPr/>
    </dgm:pt>
    <dgm:pt modelId="{978791ED-82A0-473B-A91C-086A42ABE314}" type="pres">
      <dgm:prSet presAssocID="{B0325A4D-1045-4C22-BA54-56ED6329CEB1}" presName="horzTwo" presStyleCnt="0"/>
      <dgm:spPr/>
    </dgm:pt>
    <dgm:pt modelId="{070753E2-5AD0-4CBD-82A4-6BCDA9BEAB6D}" type="pres">
      <dgm:prSet presAssocID="{1E1FAAE9-AEE1-4972-8347-6DC960C849DC}" presName="sibSpaceTwo" presStyleCnt="0"/>
      <dgm:spPr/>
    </dgm:pt>
    <dgm:pt modelId="{18E9FDEA-49AC-4FE2-877C-08FC9B915079}" type="pres">
      <dgm:prSet presAssocID="{DD87AC4C-C1B8-459B-A33D-67098DC2244F}" presName="vertTwo" presStyleCnt="0"/>
      <dgm:spPr/>
    </dgm:pt>
    <dgm:pt modelId="{F314214B-0073-4442-AD55-8B6799137415}" type="pres">
      <dgm:prSet presAssocID="{DD87AC4C-C1B8-459B-A33D-67098DC2244F}" presName="txTwo" presStyleLbl="node2" presStyleIdx="9" presStyleCnt="10">
        <dgm:presLayoutVars>
          <dgm:chPref val="3"/>
        </dgm:presLayoutVars>
      </dgm:prSet>
      <dgm:spPr/>
    </dgm:pt>
    <dgm:pt modelId="{1127A8BC-EF64-485E-8D8E-8D88CB57FDEF}" type="pres">
      <dgm:prSet presAssocID="{DD87AC4C-C1B8-459B-A33D-67098DC2244F}" presName="horzTwo" presStyleCnt="0"/>
      <dgm:spPr/>
    </dgm:pt>
  </dgm:ptLst>
  <dgm:cxnLst>
    <dgm:cxn modelId="{72539F94-E788-475A-8D36-74CEEBD1D286}" srcId="{28B39148-34C1-4228-ABBE-EA94F802E6DB}" destId="{B0325A4D-1045-4C22-BA54-56ED6329CEB1}" srcOrd="8" destOrd="0" parTransId="{0FB708A4-05F9-40A6-BC57-FBCFADBE95D0}" sibTransId="{1E1FAAE9-AEE1-4972-8347-6DC960C849DC}"/>
    <dgm:cxn modelId="{FEFE638A-C540-45B7-960C-B4E9123D018D}" srcId="{28B39148-34C1-4228-ABBE-EA94F802E6DB}" destId="{22F023A1-8E6B-48ED-AD1B-7F1F8A4CF7E8}" srcOrd="5" destOrd="0" parTransId="{59F131FD-84B8-4FD9-B7F6-12D76892F8B0}" sibTransId="{80BD21C4-5DBE-422A-B9D5-9A1DF957E47B}"/>
    <dgm:cxn modelId="{C0550D4B-446C-4E7D-BEB0-C4134DF46021}" srcId="{28B39148-34C1-4228-ABBE-EA94F802E6DB}" destId="{C53C2807-8309-4A3B-9FEA-09552442B5CC}" srcOrd="7" destOrd="0" parTransId="{B83B22A4-0BD1-4AE4-BBD4-830CDF8134A9}" sibTransId="{1C3F5409-5662-46D7-9D6D-29627C72ED3B}"/>
    <dgm:cxn modelId="{D1B3989F-676C-4BDF-86C5-9ACC22FFD2EE}" type="presOf" srcId="{E8C56441-108D-4017-8813-3B2F802D286F}" destId="{4B683E4A-B25A-4C1B-9807-A55AC9047112}" srcOrd="0" destOrd="0" presId="urn:microsoft.com/office/officeart/2005/8/layout/hierarchy4"/>
    <dgm:cxn modelId="{C324D3B0-27ED-4127-A569-7A3AA22CF19F}" type="presOf" srcId="{8F871E1D-4BB4-4B63-89C4-4898BAD35CD8}" destId="{2420F57C-FF03-47A7-AB31-5164B2966FDD}" srcOrd="0" destOrd="0" presId="urn:microsoft.com/office/officeart/2005/8/layout/hierarchy4"/>
    <dgm:cxn modelId="{D67C7428-8B21-4B4B-A716-A7151B6BA3CA}" type="presOf" srcId="{BA0C96A2-C2A5-466A-A946-DF99A1ADC518}" destId="{968D6F8C-B3FE-40A2-9039-9A9B39D8B491}" srcOrd="0" destOrd="0" presId="urn:microsoft.com/office/officeart/2005/8/layout/hierarchy4"/>
    <dgm:cxn modelId="{D85D2C61-147B-4E92-869A-61FE0FF4FA38}" srcId="{28B39148-34C1-4228-ABBE-EA94F802E6DB}" destId="{80F42967-609B-49DD-8AAA-FBA27B8CB13E}" srcOrd="0" destOrd="0" parTransId="{414F239F-7906-4150-BF48-2140A6FA5C83}" sibTransId="{8AD0A692-C02B-4F01-8B83-7DF5D10B6CDA}"/>
    <dgm:cxn modelId="{26E34D04-A6EA-464B-A56E-745CA6986A44}" type="presOf" srcId="{C53C2807-8309-4A3B-9FEA-09552442B5CC}" destId="{E25FCEA3-513E-4925-93A1-46514E1D9738}" srcOrd="0" destOrd="0" presId="urn:microsoft.com/office/officeart/2005/8/layout/hierarchy4"/>
    <dgm:cxn modelId="{B269CC65-655A-40F8-BE80-C7027E91C354}" type="presOf" srcId="{28867F35-EC58-4837-B3F1-6A5D6E00F939}" destId="{FB1E0B99-BB91-4EC2-8E54-50B8AD65E41A}" srcOrd="0" destOrd="0" presId="urn:microsoft.com/office/officeart/2005/8/layout/hierarchy4"/>
    <dgm:cxn modelId="{D351AC46-680B-472D-B582-BB818535D3C9}" srcId="{28B39148-34C1-4228-ABBE-EA94F802E6DB}" destId="{E8C56441-108D-4017-8813-3B2F802D286F}" srcOrd="1" destOrd="0" parTransId="{C9405F82-F516-478D-9E52-5BFF11159757}" sibTransId="{C641A3F3-FCEE-4A7E-A5AC-4D3E712C6E6B}"/>
    <dgm:cxn modelId="{1BBF3F4A-F81B-46E7-BF1A-E066EFA063F0}" type="presOf" srcId="{E253F7F9-9AC0-43D6-A350-EDCF009A1939}" destId="{163615FB-380E-4483-B6C9-FD4690D18F4A}" srcOrd="0" destOrd="0" presId="urn:microsoft.com/office/officeart/2005/8/layout/hierarchy4"/>
    <dgm:cxn modelId="{A8B91BC0-E80F-430D-97B5-5357A501360D}" type="presOf" srcId="{22F023A1-8E6B-48ED-AD1B-7F1F8A4CF7E8}" destId="{1433E22B-1166-4929-A68D-FFF03A557465}" srcOrd="0" destOrd="0" presId="urn:microsoft.com/office/officeart/2005/8/layout/hierarchy4"/>
    <dgm:cxn modelId="{B9D8FCA0-40FF-4D33-80E1-894CAD336545}" type="presOf" srcId="{80F42967-609B-49DD-8AAA-FBA27B8CB13E}" destId="{FAC50A8C-422B-4EB4-9CE1-91D744A2A483}" srcOrd="0" destOrd="0" presId="urn:microsoft.com/office/officeart/2005/8/layout/hierarchy4"/>
    <dgm:cxn modelId="{380DB514-3796-4032-A62E-9DD6893A06F2}" type="presOf" srcId="{28B39148-34C1-4228-ABBE-EA94F802E6DB}" destId="{94BCDD6D-9562-4A3F-8008-96C836D81740}" srcOrd="0" destOrd="0" presId="urn:microsoft.com/office/officeart/2005/8/layout/hierarchy4"/>
    <dgm:cxn modelId="{6E0DBC19-12EE-4002-A6F1-FE74D637DDBB}" srcId="{28B39148-34C1-4228-ABBE-EA94F802E6DB}" destId="{28867F35-EC58-4837-B3F1-6A5D6E00F939}" srcOrd="4" destOrd="0" parTransId="{CE866008-3896-4F12-95A4-7CF0CEE053C3}" sibTransId="{3C3182D7-52AB-4E99-AFF4-67FD45E503B7}"/>
    <dgm:cxn modelId="{8C17D3E5-4634-40A1-BD96-A7349D0D30E4}" srcId="{28B39148-34C1-4228-ABBE-EA94F802E6DB}" destId="{F9C959F3-7244-4B45-93A5-F706F1146C84}" srcOrd="2" destOrd="0" parTransId="{EC5C13C5-307D-401B-A05D-238CC6FE8C25}" sibTransId="{A69A0DD8-6E44-472A-8BF1-EB1EF8D095E9}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AC0E7A92-AA87-4129-A09F-2CF3BB12DD84}" srcId="{28B39148-34C1-4228-ABBE-EA94F802E6DB}" destId="{E253F7F9-9AC0-43D6-A350-EDCF009A1939}" srcOrd="3" destOrd="0" parTransId="{EB25B352-449C-4885-B7F2-4B0DC1473B5A}" sibTransId="{B0DB3523-C33F-4258-BC48-B81389E38668}"/>
    <dgm:cxn modelId="{0041E7A3-70B7-4CB1-97E8-2DDA3B155E25}" type="presOf" srcId="{F9C959F3-7244-4B45-93A5-F706F1146C84}" destId="{69149FB9-2CDE-438D-A0BF-D9D253BD513B}" srcOrd="0" destOrd="0" presId="urn:microsoft.com/office/officeart/2005/8/layout/hierarchy4"/>
    <dgm:cxn modelId="{16409150-679F-43A1-A841-9CA0EB4C1B7C}" srcId="{28B39148-34C1-4228-ABBE-EA94F802E6DB}" destId="{8F871E1D-4BB4-4B63-89C4-4898BAD35CD8}" srcOrd="6" destOrd="0" parTransId="{9B12FF00-EF24-496A-9B75-EEFA03CEEBE0}" sibTransId="{10531B74-1FB3-4BF9-929C-A76AC5DDA7D5}"/>
    <dgm:cxn modelId="{865A4060-36A9-45DE-ACAC-F7B2B4232664}" srcId="{28B39148-34C1-4228-ABBE-EA94F802E6DB}" destId="{DD87AC4C-C1B8-459B-A33D-67098DC2244F}" srcOrd="9" destOrd="0" parTransId="{D997EBEE-9E63-4377-8056-D41014ABEBAE}" sibTransId="{5E64F326-757B-4762-9D19-2CF7CB0BA59F}"/>
    <dgm:cxn modelId="{29FBB933-AD64-4932-BF70-7A647A6D9509}" type="presOf" srcId="{DD87AC4C-C1B8-459B-A33D-67098DC2244F}" destId="{F314214B-0073-4442-AD55-8B6799137415}" srcOrd="0" destOrd="0" presId="urn:microsoft.com/office/officeart/2005/8/layout/hierarchy4"/>
    <dgm:cxn modelId="{0022DC74-1216-4DC4-A4B0-2539A35FEA1F}" type="presOf" srcId="{B0325A4D-1045-4C22-BA54-56ED6329CEB1}" destId="{83DAD67A-F541-41C9-B5B7-902F1ED4BFC4}" srcOrd="0" destOrd="0" presId="urn:microsoft.com/office/officeart/2005/8/layout/hierarchy4"/>
    <dgm:cxn modelId="{0567453F-685F-4C01-BFCF-55F469D3DB76}" type="presParOf" srcId="{968D6F8C-B3FE-40A2-9039-9A9B39D8B491}" destId="{DC261908-AA72-4E07-9BAB-A1DFB2AC366C}" srcOrd="0" destOrd="0" presId="urn:microsoft.com/office/officeart/2005/8/layout/hierarchy4"/>
    <dgm:cxn modelId="{7CAECF50-E2CC-4AA8-B48E-21D788FB451A}" type="presParOf" srcId="{DC261908-AA72-4E07-9BAB-A1DFB2AC366C}" destId="{94BCDD6D-9562-4A3F-8008-96C836D81740}" srcOrd="0" destOrd="0" presId="urn:microsoft.com/office/officeart/2005/8/layout/hierarchy4"/>
    <dgm:cxn modelId="{236FAA40-29BE-4EA8-91C1-F7C8D899004A}" type="presParOf" srcId="{DC261908-AA72-4E07-9BAB-A1DFB2AC366C}" destId="{E4888748-93A4-43CB-8044-FDD9871FE98E}" srcOrd="1" destOrd="0" presId="urn:microsoft.com/office/officeart/2005/8/layout/hierarchy4"/>
    <dgm:cxn modelId="{E5500D07-7672-4FFF-BB14-3BA19D7D30BA}" type="presParOf" srcId="{DC261908-AA72-4E07-9BAB-A1DFB2AC366C}" destId="{E85F6F9B-A42A-41C8-B0B2-1B45EE4DF7FC}" srcOrd="2" destOrd="0" presId="urn:microsoft.com/office/officeart/2005/8/layout/hierarchy4"/>
    <dgm:cxn modelId="{AEFA3163-E120-4FD9-834E-53D9802BAA38}" type="presParOf" srcId="{E85F6F9B-A42A-41C8-B0B2-1B45EE4DF7FC}" destId="{CC4EB7F6-5005-448C-9274-111B1ED9DA4D}" srcOrd="0" destOrd="0" presId="urn:microsoft.com/office/officeart/2005/8/layout/hierarchy4"/>
    <dgm:cxn modelId="{7CFDEFED-7FAB-416B-BF1B-D5F2D36FC8F2}" type="presParOf" srcId="{CC4EB7F6-5005-448C-9274-111B1ED9DA4D}" destId="{FAC50A8C-422B-4EB4-9CE1-91D744A2A483}" srcOrd="0" destOrd="0" presId="urn:microsoft.com/office/officeart/2005/8/layout/hierarchy4"/>
    <dgm:cxn modelId="{F627C4F0-21F0-45D4-AB34-E0EC7AAC07CB}" type="presParOf" srcId="{CC4EB7F6-5005-448C-9274-111B1ED9DA4D}" destId="{51575726-86EF-4D7A-9564-1C22876BCE5E}" srcOrd="1" destOrd="0" presId="urn:microsoft.com/office/officeart/2005/8/layout/hierarchy4"/>
    <dgm:cxn modelId="{E27CC291-4C30-4C7A-85DD-D31352620ABB}" type="presParOf" srcId="{E85F6F9B-A42A-41C8-B0B2-1B45EE4DF7FC}" destId="{16F373B5-222E-4564-B623-84A733A95F69}" srcOrd="1" destOrd="0" presId="urn:microsoft.com/office/officeart/2005/8/layout/hierarchy4"/>
    <dgm:cxn modelId="{D99A4104-AB84-4EE6-AD96-5FC608936734}" type="presParOf" srcId="{E85F6F9B-A42A-41C8-B0B2-1B45EE4DF7FC}" destId="{E8E70396-A986-4F30-AC75-453515AB654D}" srcOrd="2" destOrd="0" presId="urn:microsoft.com/office/officeart/2005/8/layout/hierarchy4"/>
    <dgm:cxn modelId="{23C0817C-C111-4930-9A9E-CE8A424AA1C5}" type="presParOf" srcId="{E8E70396-A986-4F30-AC75-453515AB654D}" destId="{4B683E4A-B25A-4C1B-9807-A55AC9047112}" srcOrd="0" destOrd="0" presId="urn:microsoft.com/office/officeart/2005/8/layout/hierarchy4"/>
    <dgm:cxn modelId="{7BF12A16-55F9-4B6D-885C-3D6F4291A21B}" type="presParOf" srcId="{E8E70396-A986-4F30-AC75-453515AB654D}" destId="{FF42D1D6-ECC4-4A16-A723-57D1E905DB13}" srcOrd="1" destOrd="0" presId="urn:microsoft.com/office/officeart/2005/8/layout/hierarchy4"/>
    <dgm:cxn modelId="{4A9A5DBC-D16E-4CA5-BEC9-108774E7581B}" type="presParOf" srcId="{E85F6F9B-A42A-41C8-B0B2-1B45EE4DF7FC}" destId="{D8B9D28C-59A8-4CCF-A3F0-70453005799D}" srcOrd="3" destOrd="0" presId="urn:microsoft.com/office/officeart/2005/8/layout/hierarchy4"/>
    <dgm:cxn modelId="{AB5E1ABE-E9EE-4050-B11F-9C9C13F1F0A0}" type="presParOf" srcId="{E85F6F9B-A42A-41C8-B0B2-1B45EE4DF7FC}" destId="{DB7FD61B-D15E-4B65-95EB-85B38BD8F613}" srcOrd="4" destOrd="0" presId="urn:microsoft.com/office/officeart/2005/8/layout/hierarchy4"/>
    <dgm:cxn modelId="{EA6F3718-7D8B-4329-AAA6-F6D372D4FEB0}" type="presParOf" srcId="{DB7FD61B-D15E-4B65-95EB-85B38BD8F613}" destId="{69149FB9-2CDE-438D-A0BF-D9D253BD513B}" srcOrd="0" destOrd="0" presId="urn:microsoft.com/office/officeart/2005/8/layout/hierarchy4"/>
    <dgm:cxn modelId="{8D292E16-673D-4B49-883B-B135A006280C}" type="presParOf" srcId="{DB7FD61B-D15E-4B65-95EB-85B38BD8F613}" destId="{9C19FD1F-9958-4FDF-85BB-D039AFBD4BDB}" srcOrd="1" destOrd="0" presId="urn:microsoft.com/office/officeart/2005/8/layout/hierarchy4"/>
    <dgm:cxn modelId="{4188286D-BCEB-4F52-83BC-D480DAC5E8F6}" type="presParOf" srcId="{E85F6F9B-A42A-41C8-B0B2-1B45EE4DF7FC}" destId="{030B58A1-6503-4D36-8C17-4DA4B745AFC1}" srcOrd="5" destOrd="0" presId="urn:microsoft.com/office/officeart/2005/8/layout/hierarchy4"/>
    <dgm:cxn modelId="{9D036CA2-0823-4410-B58E-713732293ABE}" type="presParOf" srcId="{E85F6F9B-A42A-41C8-B0B2-1B45EE4DF7FC}" destId="{55F91459-1B76-4349-A478-AAAE3CDB8673}" srcOrd="6" destOrd="0" presId="urn:microsoft.com/office/officeart/2005/8/layout/hierarchy4"/>
    <dgm:cxn modelId="{415FA607-179B-4C0A-92BA-538361210A9B}" type="presParOf" srcId="{55F91459-1B76-4349-A478-AAAE3CDB8673}" destId="{163615FB-380E-4483-B6C9-FD4690D18F4A}" srcOrd="0" destOrd="0" presId="urn:microsoft.com/office/officeart/2005/8/layout/hierarchy4"/>
    <dgm:cxn modelId="{18134555-4BF1-431E-9563-BE0449636BA0}" type="presParOf" srcId="{55F91459-1B76-4349-A478-AAAE3CDB8673}" destId="{AD7CB2A2-F884-4F31-8E3D-9EE032F29B7A}" srcOrd="1" destOrd="0" presId="urn:microsoft.com/office/officeart/2005/8/layout/hierarchy4"/>
    <dgm:cxn modelId="{0F655215-6AB9-4D1C-B6F8-3B60B07E7A5B}" type="presParOf" srcId="{E85F6F9B-A42A-41C8-B0B2-1B45EE4DF7FC}" destId="{E779695B-14C4-4A08-AEF2-76E2A7485463}" srcOrd="7" destOrd="0" presId="urn:microsoft.com/office/officeart/2005/8/layout/hierarchy4"/>
    <dgm:cxn modelId="{02572F2E-B696-472C-87BC-EBB55D2D3954}" type="presParOf" srcId="{E85F6F9B-A42A-41C8-B0B2-1B45EE4DF7FC}" destId="{5DC602B7-7D2D-43F2-AF7C-2299F4671EB3}" srcOrd="8" destOrd="0" presId="urn:microsoft.com/office/officeart/2005/8/layout/hierarchy4"/>
    <dgm:cxn modelId="{D0521A30-6994-4535-99DB-8279CBB09576}" type="presParOf" srcId="{5DC602B7-7D2D-43F2-AF7C-2299F4671EB3}" destId="{FB1E0B99-BB91-4EC2-8E54-50B8AD65E41A}" srcOrd="0" destOrd="0" presId="urn:microsoft.com/office/officeart/2005/8/layout/hierarchy4"/>
    <dgm:cxn modelId="{4F37EFC4-2990-4C18-9025-6F637398D990}" type="presParOf" srcId="{5DC602B7-7D2D-43F2-AF7C-2299F4671EB3}" destId="{8793A6EE-210B-4F1F-83B8-4E77BF9222B7}" srcOrd="1" destOrd="0" presId="urn:microsoft.com/office/officeart/2005/8/layout/hierarchy4"/>
    <dgm:cxn modelId="{CCD72FC0-3417-4995-A36A-767EF2D0B022}" type="presParOf" srcId="{E85F6F9B-A42A-41C8-B0B2-1B45EE4DF7FC}" destId="{06D515E3-B764-4FD9-B4D1-48D34E2CCDFC}" srcOrd="9" destOrd="0" presId="urn:microsoft.com/office/officeart/2005/8/layout/hierarchy4"/>
    <dgm:cxn modelId="{E627E5C0-E122-4C42-B37B-A10632987D00}" type="presParOf" srcId="{E85F6F9B-A42A-41C8-B0B2-1B45EE4DF7FC}" destId="{7144D3B5-C690-4224-A6ED-F3666844A3DF}" srcOrd="10" destOrd="0" presId="urn:microsoft.com/office/officeart/2005/8/layout/hierarchy4"/>
    <dgm:cxn modelId="{FF9FD385-035A-4F75-8E29-D989F2CA6A5E}" type="presParOf" srcId="{7144D3B5-C690-4224-A6ED-F3666844A3DF}" destId="{1433E22B-1166-4929-A68D-FFF03A557465}" srcOrd="0" destOrd="0" presId="urn:microsoft.com/office/officeart/2005/8/layout/hierarchy4"/>
    <dgm:cxn modelId="{7B6F67FF-C7E3-4310-961A-A96FB4C2CD46}" type="presParOf" srcId="{7144D3B5-C690-4224-A6ED-F3666844A3DF}" destId="{C1A4593E-E506-441E-8930-B0DF8DBCA40C}" srcOrd="1" destOrd="0" presId="urn:microsoft.com/office/officeart/2005/8/layout/hierarchy4"/>
    <dgm:cxn modelId="{D012C4B8-DEAF-41F9-8173-308ABCB7ECAA}" type="presParOf" srcId="{E85F6F9B-A42A-41C8-B0B2-1B45EE4DF7FC}" destId="{2A838D5D-6EBB-4EA3-A556-FEFEE09DA1C9}" srcOrd="11" destOrd="0" presId="urn:microsoft.com/office/officeart/2005/8/layout/hierarchy4"/>
    <dgm:cxn modelId="{F21FC9C4-7FA9-4996-9FBF-26D4BC37500D}" type="presParOf" srcId="{E85F6F9B-A42A-41C8-B0B2-1B45EE4DF7FC}" destId="{D0DD0FC1-539D-4586-AF89-2C3BA206C614}" srcOrd="12" destOrd="0" presId="urn:microsoft.com/office/officeart/2005/8/layout/hierarchy4"/>
    <dgm:cxn modelId="{332A4F8F-B43C-4BB3-8B60-A08141884C97}" type="presParOf" srcId="{D0DD0FC1-539D-4586-AF89-2C3BA206C614}" destId="{2420F57C-FF03-47A7-AB31-5164B2966FDD}" srcOrd="0" destOrd="0" presId="urn:microsoft.com/office/officeart/2005/8/layout/hierarchy4"/>
    <dgm:cxn modelId="{035AEBA6-4CC2-4F1F-8288-3559CC4D5817}" type="presParOf" srcId="{D0DD0FC1-539D-4586-AF89-2C3BA206C614}" destId="{D018BED3-7C04-40F1-B65C-73BA16CD0132}" srcOrd="1" destOrd="0" presId="urn:microsoft.com/office/officeart/2005/8/layout/hierarchy4"/>
    <dgm:cxn modelId="{BC614EE6-CCBF-4CDD-9DFC-BC63FCA1D6E3}" type="presParOf" srcId="{E85F6F9B-A42A-41C8-B0B2-1B45EE4DF7FC}" destId="{49D6E804-758F-46FB-A72F-890DC333F65E}" srcOrd="13" destOrd="0" presId="urn:microsoft.com/office/officeart/2005/8/layout/hierarchy4"/>
    <dgm:cxn modelId="{79018079-C2C6-4747-97D3-0A7BD8E9A2B4}" type="presParOf" srcId="{E85F6F9B-A42A-41C8-B0B2-1B45EE4DF7FC}" destId="{E5462842-A6D2-4F78-84AD-986FDAB162CF}" srcOrd="14" destOrd="0" presId="urn:microsoft.com/office/officeart/2005/8/layout/hierarchy4"/>
    <dgm:cxn modelId="{4FE34D25-DE85-422F-857D-2A476396F732}" type="presParOf" srcId="{E5462842-A6D2-4F78-84AD-986FDAB162CF}" destId="{E25FCEA3-513E-4925-93A1-46514E1D9738}" srcOrd="0" destOrd="0" presId="urn:microsoft.com/office/officeart/2005/8/layout/hierarchy4"/>
    <dgm:cxn modelId="{5F9EC00B-2341-471B-8EA1-702289279A57}" type="presParOf" srcId="{E5462842-A6D2-4F78-84AD-986FDAB162CF}" destId="{AD79E411-435E-4ECF-9FFB-F7782C19F0F7}" srcOrd="1" destOrd="0" presId="urn:microsoft.com/office/officeart/2005/8/layout/hierarchy4"/>
    <dgm:cxn modelId="{F8B61010-3784-4BBC-970F-0D70FE3F9C6F}" type="presParOf" srcId="{E85F6F9B-A42A-41C8-B0B2-1B45EE4DF7FC}" destId="{7EE2F625-F04C-4DDE-9A19-F6E1F2360A42}" srcOrd="15" destOrd="0" presId="urn:microsoft.com/office/officeart/2005/8/layout/hierarchy4"/>
    <dgm:cxn modelId="{89407A20-4213-490E-A7A6-D334D0B857DE}" type="presParOf" srcId="{E85F6F9B-A42A-41C8-B0B2-1B45EE4DF7FC}" destId="{C5F247C1-0F15-4B47-B82D-F8846B2E1AD3}" srcOrd="16" destOrd="0" presId="urn:microsoft.com/office/officeart/2005/8/layout/hierarchy4"/>
    <dgm:cxn modelId="{E29DF446-9CC9-4F67-96C2-75537764A3BE}" type="presParOf" srcId="{C5F247C1-0F15-4B47-B82D-F8846B2E1AD3}" destId="{83DAD67A-F541-41C9-B5B7-902F1ED4BFC4}" srcOrd="0" destOrd="0" presId="urn:microsoft.com/office/officeart/2005/8/layout/hierarchy4"/>
    <dgm:cxn modelId="{73ED71DE-A11C-482D-888D-48C0CD1548F3}" type="presParOf" srcId="{C5F247C1-0F15-4B47-B82D-F8846B2E1AD3}" destId="{978791ED-82A0-473B-A91C-086A42ABE314}" srcOrd="1" destOrd="0" presId="urn:microsoft.com/office/officeart/2005/8/layout/hierarchy4"/>
    <dgm:cxn modelId="{D5F9341F-F875-4979-9DA6-C715449542B5}" type="presParOf" srcId="{E85F6F9B-A42A-41C8-B0B2-1B45EE4DF7FC}" destId="{070753E2-5AD0-4CBD-82A4-6BCDA9BEAB6D}" srcOrd="17" destOrd="0" presId="urn:microsoft.com/office/officeart/2005/8/layout/hierarchy4"/>
    <dgm:cxn modelId="{26561957-89FF-4F73-A3C1-26AE5CE61419}" type="presParOf" srcId="{E85F6F9B-A42A-41C8-B0B2-1B45EE4DF7FC}" destId="{18E9FDEA-49AC-4FE2-877C-08FC9B915079}" srcOrd="18" destOrd="0" presId="urn:microsoft.com/office/officeart/2005/8/layout/hierarchy4"/>
    <dgm:cxn modelId="{69D59F08-8642-4381-B351-F6FF4571901C}" type="presParOf" srcId="{18E9FDEA-49AC-4FE2-877C-08FC9B915079}" destId="{F314214B-0073-4442-AD55-8B6799137415}" srcOrd="0" destOrd="0" presId="urn:microsoft.com/office/officeart/2005/8/layout/hierarchy4"/>
    <dgm:cxn modelId="{7C8629B6-D1D6-46EA-AA27-966851D30731}" type="presParOf" srcId="{18E9FDEA-49AC-4FE2-877C-08FC9B915079}" destId="{1127A8BC-EF64-485E-8D8E-8D88CB57FD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 rtl="0"/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pPr rtl="0"/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pPr rtl="0"/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pPr rtl="0"/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pPr rtl="0"/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pPr rtl="0"/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 rtl="0"/>
          <a:r>
            <a:rPr lang="cs-CZ" dirty="0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2FA1A389-6B42-477E-8E02-B04DEB8776D4}" type="pres">
      <dgm:prSet presAssocID="{190C507F-5098-4EF2-8321-65F9ED995421}" presName="linear" presStyleCnt="0">
        <dgm:presLayoutVars>
          <dgm:animLvl val="lvl"/>
          <dgm:resizeHandles val="exact"/>
        </dgm:presLayoutVars>
      </dgm:prSet>
      <dgm:spPr/>
    </dgm:pt>
    <dgm:pt modelId="{5B38B9EB-4741-4C25-9BD9-A4D581263938}" type="pres">
      <dgm:prSet presAssocID="{46A63384-DF16-4859-B9E9-2DD97D808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CC44AF-6CE5-4EE5-AACC-BF6472552011}" type="pres">
      <dgm:prSet presAssocID="{46A63384-DF16-4859-B9E9-2DD97D808872}" presName="childText" presStyleLbl="revTx" presStyleIdx="0" presStyleCnt="1">
        <dgm:presLayoutVars>
          <dgm:bulletEnabled val="1"/>
        </dgm:presLayoutVars>
      </dgm:prSet>
      <dgm:spPr/>
    </dgm:pt>
    <dgm:pt modelId="{49F9870C-7EDA-496B-9CCC-C38A8D5973DB}" type="pres">
      <dgm:prSet presAssocID="{17FD7E88-4461-490D-943D-33D0BFDE434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77112E9-AF2D-4817-ACB1-E152987F8916}" type="presOf" srcId="{17FD7E88-4461-490D-943D-33D0BFDE4347}" destId="{49F9870C-7EDA-496B-9CCC-C38A8D5973DB}" srcOrd="0" destOrd="0" presId="urn:microsoft.com/office/officeart/2005/8/layout/vList2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166A5ACF-4515-41B3-B077-4446BD65C1FB}" type="presOf" srcId="{2A42C215-AE9E-433D-8817-59D1B488CCE9}" destId="{3CCC44AF-6CE5-4EE5-AACC-BF6472552011}" srcOrd="0" destOrd="1" presId="urn:microsoft.com/office/officeart/2005/8/layout/vList2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9850FAC9-E1AA-4F41-9C3A-0FFAA8B9EB9D}" type="presOf" srcId="{641582DF-FEF0-4E09-B8FF-77407FDF4F8B}" destId="{3CCC44AF-6CE5-4EE5-AACC-BF6472552011}" srcOrd="0" destOrd="0" presId="urn:microsoft.com/office/officeart/2005/8/layout/vList2"/>
    <dgm:cxn modelId="{1CC5A4A7-AABB-4D65-9A90-D1B04F99CF6B}" type="presOf" srcId="{FD35EFE4-DEA5-49D7-BAEF-80D02A9ACE84}" destId="{3CCC44AF-6CE5-4EE5-AACC-BF6472552011}" srcOrd="0" destOrd="3" presId="urn:microsoft.com/office/officeart/2005/8/layout/vList2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A3CDED9E-7499-4473-A78D-E7C59B60B948}" type="presOf" srcId="{0CA23BB2-460E-4574-A69B-B0587CF53A1E}" destId="{3CCC44AF-6CE5-4EE5-AACC-BF6472552011}" srcOrd="0" destOrd="2" presId="urn:microsoft.com/office/officeart/2005/8/layout/vList2"/>
    <dgm:cxn modelId="{11DD76E4-6813-48B7-9E9E-B7ABF98CDC80}" type="presOf" srcId="{6C75508F-D36C-4ED4-9F1D-88A64233F428}" destId="{3CCC44AF-6CE5-4EE5-AACC-BF6472552011}" srcOrd="0" destOrd="4" presId="urn:microsoft.com/office/officeart/2005/8/layout/vList2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E00B43F5-3B3F-4227-AA11-80AAA6A979D2}" type="presOf" srcId="{46A63384-DF16-4859-B9E9-2DD97D808872}" destId="{5B38B9EB-4741-4C25-9BD9-A4D581263938}" srcOrd="0" destOrd="0" presId="urn:microsoft.com/office/officeart/2005/8/layout/vList2"/>
    <dgm:cxn modelId="{D0FCCE17-C620-4BA5-AD46-EF933D900D18}" type="presOf" srcId="{190C507F-5098-4EF2-8321-65F9ED995421}" destId="{2FA1A389-6B42-477E-8E02-B04DEB8776D4}" srcOrd="0" destOrd="0" presId="urn:microsoft.com/office/officeart/2005/8/layout/vList2"/>
    <dgm:cxn modelId="{77CE986C-AE87-422B-9F7F-6BDCD969C9F3}" type="presParOf" srcId="{2FA1A389-6B42-477E-8E02-B04DEB8776D4}" destId="{5B38B9EB-4741-4C25-9BD9-A4D581263938}" srcOrd="0" destOrd="0" presId="urn:microsoft.com/office/officeart/2005/8/layout/vList2"/>
    <dgm:cxn modelId="{86A3928B-5011-44FE-A460-8E3B03D0EE9B}" type="presParOf" srcId="{2FA1A389-6B42-477E-8E02-B04DEB8776D4}" destId="{3CCC44AF-6CE5-4EE5-AACC-BF6472552011}" srcOrd="1" destOrd="0" presId="urn:microsoft.com/office/officeart/2005/8/layout/vList2"/>
    <dgm:cxn modelId="{84CC8000-F530-48D1-B8B1-CAEA639B56F2}" type="presParOf" srcId="{2FA1A389-6B42-477E-8E02-B04DEB8776D4}" destId="{49F9870C-7EDA-496B-9CCC-C38A8D5973D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6CDDF00-A42E-4D3A-BB07-68B9C0BFC70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AA7E8AB5-1BF0-49FE-A5EF-CA4C9B4283C4}">
      <dgm:prSet phldrT="[Text]"/>
      <dgm:spPr/>
      <dgm:t>
        <a:bodyPr/>
        <a:lstStyle/>
        <a:p>
          <a:r>
            <a:rPr lang="cs-CZ" dirty="0"/>
            <a:t>Personální politika</a:t>
          </a:r>
        </a:p>
      </dgm:t>
    </dgm:pt>
    <dgm:pt modelId="{432A91DA-FB45-4CFC-9A46-C30C2A4CDAF8}" type="parTrans" cxnId="{AB4D12A8-BC67-419C-9A5C-0D18E0A125A1}">
      <dgm:prSet/>
      <dgm:spPr/>
      <dgm:t>
        <a:bodyPr/>
        <a:lstStyle/>
        <a:p>
          <a:endParaRPr lang="cs-CZ"/>
        </a:p>
      </dgm:t>
    </dgm:pt>
    <dgm:pt modelId="{29AAC1D6-FC3C-476A-B3B6-78D5B44BEAE9}" type="sibTrans" cxnId="{AB4D12A8-BC67-419C-9A5C-0D18E0A125A1}">
      <dgm:prSet/>
      <dgm:spPr/>
      <dgm:t>
        <a:bodyPr/>
        <a:lstStyle/>
        <a:p>
          <a:endParaRPr lang="cs-CZ"/>
        </a:p>
      </dgm:t>
    </dgm:pt>
    <dgm:pt modelId="{CD54987F-D5BB-40AC-A031-4F7F220FB521}">
      <dgm:prSet phldrT="[Text]"/>
      <dgm:spPr/>
      <dgm:t>
        <a:bodyPr/>
        <a:lstStyle/>
        <a:p>
          <a:r>
            <a:rPr lang="cs-CZ" dirty="0"/>
            <a:t>Kvalita</a:t>
          </a:r>
        </a:p>
      </dgm:t>
    </dgm:pt>
    <dgm:pt modelId="{FACADBE9-E1B1-41BD-B01E-53E16DA73D08}" type="parTrans" cxnId="{915F6B2C-7666-4A07-8981-48FB8E12ED00}">
      <dgm:prSet/>
      <dgm:spPr/>
      <dgm:t>
        <a:bodyPr/>
        <a:lstStyle/>
        <a:p>
          <a:endParaRPr lang="cs-CZ"/>
        </a:p>
      </dgm:t>
    </dgm:pt>
    <dgm:pt modelId="{77BD067E-7E9E-46A6-A41E-2F754D75545A}" type="sibTrans" cxnId="{915F6B2C-7666-4A07-8981-48FB8E12ED00}">
      <dgm:prSet/>
      <dgm:spPr/>
      <dgm:t>
        <a:bodyPr/>
        <a:lstStyle/>
        <a:p>
          <a:endParaRPr lang="cs-CZ"/>
        </a:p>
      </dgm:t>
    </dgm:pt>
    <dgm:pt modelId="{E5A31B36-0A80-4EFD-8D19-41E4F8510D6D}">
      <dgm:prSet phldrT="[Text]"/>
      <dgm:spPr/>
      <dgm:t>
        <a:bodyPr/>
        <a:lstStyle/>
        <a:p>
          <a:r>
            <a:rPr lang="cs-CZ" dirty="0"/>
            <a:t>Bezpečnost, hygiena, veřejné zdraví</a:t>
          </a:r>
        </a:p>
      </dgm:t>
    </dgm:pt>
    <dgm:pt modelId="{08C9631F-7826-4FD8-84B2-D300DB1AEBAD}" type="parTrans" cxnId="{5E2C6710-4C9B-4192-9E1E-D942D627F921}">
      <dgm:prSet/>
      <dgm:spPr/>
      <dgm:t>
        <a:bodyPr/>
        <a:lstStyle/>
        <a:p>
          <a:endParaRPr lang="cs-CZ"/>
        </a:p>
      </dgm:t>
    </dgm:pt>
    <dgm:pt modelId="{0A0412E8-0655-4BD9-83CA-C9BA828D2947}" type="sibTrans" cxnId="{5E2C6710-4C9B-4192-9E1E-D942D627F921}">
      <dgm:prSet/>
      <dgm:spPr/>
      <dgm:t>
        <a:bodyPr/>
        <a:lstStyle/>
        <a:p>
          <a:endParaRPr lang="cs-CZ"/>
        </a:p>
      </dgm:t>
    </dgm:pt>
    <dgm:pt modelId="{4417C613-BA7C-4DA2-8C62-CFA606332F7D}" type="pres">
      <dgm:prSet presAssocID="{66CDDF00-A42E-4D3A-BB07-68B9C0BFC703}" presName="compositeShape" presStyleCnt="0">
        <dgm:presLayoutVars>
          <dgm:chMax val="7"/>
          <dgm:dir/>
          <dgm:resizeHandles val="exact"/>
        </dgm:presLayoutVars>
      </dgm:prSet>
      <dgm:spPr/>
    </dgm:pt>
    <dgm:pt modelId="{993B2396-BDFD-439E-B533-CE016D4E4C02}" type="pres">
      <dgm:prSet presAssocID="{66CDDF00-A42E-4D3A-BB07-68B9C0BFC703}" presName="wedge1" presStyleLbl="node1" presStyleIdx="0" presStyleCnt="3"/>
      <dgm:spPr/>
    </dgm:pt>
    <dgm:pt modelId="{56C13D83-8475-4917-9E3D-10858179C79F}" type="pres">
      <dgm:prSet presAssocID="{66CDDF00-A42E-4D3A-BB07-68B9C0BFC703}" presName="dummy1a" presStyleCnt="0"/>
      <dgm:spPr/>
    </dgm:pt>
    <dgm:pt modelId="{915513CC-67EF-4BA3-8D0B-D5E34AD258D8}" type="pres">
      <dgm:prSet presAssocID="{66CDDF00-A42E-4D3A-BB07-68B9C0BFC703}" presName="dummy1b" presStyleCnt="0"/>
      <dgm:spPr/>
    </dgm:pt>
    <dgm:pt modelId="{796594B4-223D-4FA5-91D2-55367A48BE21}" type="pres">
      <dgm:prSet presAssocID="{66CDDF00-A42E-4D3A-BB07-68B9C0BFC70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D3A8C67-7460-47B3-B85F-75044AD51274}" type="pres">
      <dgm:prSet presAssocID="{66CDDF00-A42E-4D3A-BB07-68B9C0BFC703}" presName="wedge2" presStyleLbl="node1" presStyleIdx="1" presStyleCnt="3"/>
      <dgm:spPr/>
    </dgm:pt>
    <dgm:pt modelId="{5536B1E0-6581-49FD-988A-926109399DFC}" type="pres">
      <dgm:prSet presAssocID="{66CDDF00-A42E-4D3A-BB07-68B9C0BFC703}" presName="dummy2a" presStyleCnt="0"/>
      <dgm:spPr/>
    </dgm:pt>
    <dgm:pt modelId="{17EFDF49-F74A-4FDA-B3C8-ADF00F6861BB}" type="pres">
      <dgm:prSet presAssocID="{66CDDF00-A42E-4D3A-BB07-68B9C0BFC703}" presName="dummy2b" presStyleCnt="0"/>
      <dgm:spPr/>
    </dgm:pt>
    <dgm:pt modelId="{12C7DB0F-2417-4CC2-8E5B-33983EA94379}" type="pres">
      <dgm:prSet presAssocID="{66CDDF00-A42E-4D3A-BB07-68B9C0BFC70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12F0E6-DBFD-48B8-B482-08CE4A9549C0}" type="pres">
      <dgm:prSet presAssocID="{66CDDF00-A42E-4D3A-BB07-68B9C0BFC703}" presName="wedge3" presStyleLbl="node1" presStyleIdx="2" presStyleCnt="3"/>
      <dgm:spPr/>
    </dgm:pt>
    <dgm:pt modelId="{1FA6E0AC-6A2E-40C0-90F5-960AD18F6B9F}" type="pres">
      <dgm:prSet presAssocID="{66CDDF00-A42E-4D3A-BB07-68B9C0BFC703}" presName="dummy3a" presStyleCnt="0"/>
      <dgm:spPr/>
    </dgm:pt>
    <dgm:pt modelId="{087DC4E4-53DC-4B3B-8B5B-53C64E64CEC1}" type="pres">
      <dgm:prSet presAssocID="{66CDDF00-A42E-4D3A-BB07-68B9C0BFC703}" presName="dummy3b" presStyleCnt="0"/>
      <dgm:spPr/>
    </dgm:pt>
    <dgm:pt modelId="{05B199A5-FBF8-4F62-B242-DA725DA97039}" type="pres">
      <dgm:prSet presAssocID="{66CDDF00-A42E-4D3A-BB07-68B9C0BFC70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9972508A-5A7D-4FCE-A24B-DE61D4032952}" type="pres">
      <dgm:prSet presAssocID="{29AAC1D6-FC3C-476A-B3B6-78D5B44BEAE9}" presName="arrowWedge1" presStyleLbl="fgSibTrans2D1" presStyleIdx="0" presStyleCnt="3"/>
      <dgm:spPr/>
    </dgm:pt>
    <dgm:pt modelId="{26AFEF54-F9B9-41FA-94F0-20AE33141B73}" type="pres">
      <dgm:prSet presAssocID="{77BD067E-7E9E-46A6-A41E-2F754D75545A}" presName="arrowWedge2" presStyleLbl="fgSibTrans2D1" presStyleIdx="1" presStyleCnt="3"/>
      <dgm:spPr/>
    </dgm:pt>
    <dgm:pt modelId="{0F9A7EE0-C601-4EE4-99E4-05F74D496D10}" type="pres">
      <dgm:prSet presAssocID="{0A0412E8-0655-4BD9-83CA-C9BA828D2947}" presName="arrowWedge3" presStyleLbl="fgSibTrans2D1" presStyleIdx="2" presStyleCnt="3"/>
      <dgm:spPr/>
    </dgm:pt>
  </dgm:ptLst>
  <dgm:cxnLst>
    <dgm:cxn modelId="{5E2C6710-4C9B-4192-9E1E-D942D627F921}" srcId="{66CDDF00-A42E-4D3A-BB07-68B9C0BFC703}" destId="{E5A31B36-0A80-4EFD-8D19-41E4F8510D6D}" srcOrd="2" destOrd="0" parTransId="{08C9631F-7826-4FD8-84B2-D300DB1AEBAD}" sibTransId="{0A0412E8-0655-4BD9-83CA-C9BA828D2947}"/>
    <dgm:cxn modelId="{DD4CB2F1-BE5F-4D7A-9DFA-1FB62EE0B269}" type="presOf" srcId="{AA7E8AB5-1BF0-49FE-A5EF-CA4C9B4283C4}" destId="{993B2396-BDFD-439E-B533-CE016D4E4C02}" srcOrd="0" destOrd="0" presId="urn:microsoft.com/office/officeart/2005/8/layout/cycle8"/>
    <dgm:cxn modelId="{AB4D12A8-BC67-419C-9A5C-0D18E0A125A1}" srcId="{66CDDF00-A42E-4D3A-BB07-68B9C0BFC703}" destId="{AA7E8AB5-1BF0-49FE-A5EF-CA4C9B4283C4}" srcOrd="0" destOrd="0" parTransId="{432A91DA-FB45-4CFC-9A46-C30C2A4CDAF8}" sibTransId="{29AAC1D6-FC3C-476A-B3B6-78D5B44BEAE9}"/>
    <dgm:cxn modelId="{48A758F4-29A7-4E24-B5FC-2C63183740D7}" type="presOf" srcId="{66CDDF00-A42E-4D3A-BB07-68B9C0BFC703}" destId="{4417C613-BA7C-4DA2-8C62-CFA606332F7D}" srcOrd="0" destOrd="0" presId="urn:microsoft.com/office/officeart/2005/8/layout/cycle8"/>
    <dgm:cxn modelId="{E0C81C09-271D-4E64-8301-6CBC797B61C2}" type="presOf" srcId="{AA7E8AB5-1BF0-49FE-A5EF-CA4C9B4283C4}" destId="{796594B4-223D-4FA5-91D2-55367A48BE21}" srcOrd="1" destOrd="0" presId="urn:microsoft.com/office/officeart/2005/8/layout/cycle8"/>
    <dgm:cxn modelId="{4806B2AB-7A22-4066-8433-05AF0AD566CD}" type="presOf" srcId="{CD54987F-D5BB-40AC-A031-4F7F220FB521}" destId="{12C7DB0F-2417-4CC2-8E5B-33983EA94379}" srcOrd="1" destOrd="0" presId="urn:microsoft.com/office/officeart/2005/8/layout/cycle8"/>
    <dgm:cxn modelId="{7C059C4B-D1A1-49EB-8163-369A9BA926AB}" type="presOf" srcId="{CD54987F-D5BB-40AC-A031-4F7F220FB521}" destId="{2D3A8C67-7460-47B3-B85F-75044AD51274}" srcOrd="0" destOrd="0" presId="urn:microsoft.com/office/officeart/2005/8/layout/cycle8"/>
    <dgm:cxn modelId="{915F6B2C-7666-4A07-8981-48FB8E12ED00}" srcId="{66CDDF00-A42E-4D3A-BB07-68B9C0BFC703}" destId="{CD54987F-D5BB-40AC-A031-4F7F220FB521}" srcOrd="1" destOrd="0" parTransId="{FACADBE9-E1B1-41BD-B01E-53E16DA73D08}" sibTransId="{77BD067E-7E9E-46A6-A41E-2F754D75545A}"/>
    <dgm:cxn modelId="{FD9C166C-30A5-4289-80EC-6A94B87CEC25}" type="presOf" srcId="{E5A31B36-0A80-4EFD-8D19-41E4F8510D6D}" destId="{05B199A5-FBF8-4F62-B242-DA725DA97039}" srcOrd="1" destOrd="0" presId="urn:microsoft.com/office/officeart/2005/8/layout/cycle8"/>
    <dgm:cxn modelId="{85F291FF-56C5-4022-9172-92D958672D0C}" type="presOf" srcId="{E5A31B36-0A80-4EFD-8D19-41E4F8510D6D}" destId="{6E12F0E6-DBFD-48B8-B482-08CE4A9549C0}" srcOrd="0" destOrd="0" presId="urn:microsoft.com/office/officeart/2005/8/layout/cycle8"/>
    <dgm:cxn modelId="{26022981-F9BE-4933-ACC0-62C1847A019C}" type="presParOf" srcId="{4417C613-BA7C-4DA2-8C62-CFA606332F7D}" destId="{993B2396-BDFD-439E-B533-CE016D4E4C02}" srcOrd="0" destOrd="0" presId="urn:microsoft.com/office/officeart/2005/8/layout/cycle8"/>
    <dgm:cxn modelId="{F486542C-927F-4C0A-A281-81497AE12E65}" type="presParOf" srcId="{4417C613-BA7C-4DA2-8C62-CFA606332F7D}" destId="{56C13D83-8475-4917-9E3D-10858179C79F}" srcOrd="1" destOrd="0" presId="urn:microsoft.com/office/officeart/2005/8/layout/cycle8"/>
    <dgm:cxn modelId="{B3D7C562-049C-4996-AE2F-5189BCAD345B}" type="presParOf" srcId="{4417C613-BA7C-4DA2-8C62-CFA606332F7D}" destId="{915513CC-67EF-4BA3-8D0B-D5E34AD258D8}" srcOrd="2" destOrd="0" presId="urn:microsoft.com/office/officeart/2005/8/layout/cycle8"/>
    <dgm:cxn modelId="{9AE7A8B4-9B5A-4617-8420-91ED63251480}" type="presParOf" srcId="{4417C613-BA7C-4DA2-8C62-CFA606332F7D}" destId="{796594B4-223D-4FA5-91D2-55367A48BE21}" srcOrd="3" destOrd="0" presId="urn:microsoft.com/office/officeart/2005/8/layout/cycle8"/>
    <dgm:cxn modelId="{09A1CFDE-542B-40E8-993C-70F7559DC350}" type="presParOf" srcId="{4417C613-BA7C-4DA2-8C62-CFA606332F7D}" destId="{2D3A8C67-7460-47B3-B85F-75044AD51274}" srcOrd="4" destOrd="0" presId="urn:microsoft.com/office/officeart/2005/8/layout/cycle8"/>
    <dgm:cxn modelId="{69B17CE1-97A4-424D-ADC2-00FFC3009C1C}" type="presParOf" srcId="{4417C613-BA7C-4DA2-8C62-CFA606332F7D}" destId="{5536B1E0-6581-49FD-988A-926109399DFC}" srcOrd="5" destOrd="0" presId="urn:microsoft.com/office/officeart/2005/8/layout/cycle8"/>
    <dgm:cxn modelId="{69EE1595-18DC-4A80-8826-1392013D3D08}" type="presParOf" srcId="{4417C613-BA7C-4DA2-8C62-CFA606332F7D}" destId="{17EFDF49-F74A-4FDA-B3C8-ADF00F6861BB}" srcOrd="6" destOrd="0" presId="urn:microsoft.com/office/officeart/2005/8/layout/cycle8"/>
    <dgm:cxn modelId="{D0E67AC9-75A0-43F1-878C-EC31BE7DBCDD}" type="presParOf" srcId="{4417C613-BA7C-4DA2-8C62-CFA606332F7D}" destId="{12C7DB0F-2417-4CC2-8E5B-33983EA94379}" srcOrd="7" destOrd="0" presId="urn:microsoft.com/office/officeart/2005/8/layout/cycle8"/>
    <dgm:cxn modelId="{32288CD6-6989-4E95-A04C-769E366AA309}" type="presParOf" srcId="{4417C613-BA7C-4DA2-8C62-CFA606332F7D}" destId="{6E12F0E6-DBFD-48B8-B482-08CE4A9549C0}" srcOrd="8" destOrd="0" presId="urn:microsoft.com/office/officeart/2005/8/layout/cycle8"/>
    <dgm:cxn modelId="{18E1BF11-A12E-499F-ADA8-6CB70E564CE7}" type="presParOf" srcId="{4417C613-BA7C-4DA2-8C62-CFA606332F7D}" destId="{1FA6E0AC-6A2E-40C0-90F5-960AD18F6B9F}" srcOrd="9" destOrd="0" presId="urn:microsoft.com/office/officeart/2005/8/layout/cycle8"/>
    <dgm:cxn modelId="{37FF9081-598F-41F9-AC67-9DF33FDF6F19}" type="presParOf" srcId="{4417C613-BA7C-4DA2-8C62-CFA606332F7D}" destId="{087DC4E4-53DC-4B3B-8B5B-53C64E64CEC1}" srcOrd="10" destOrd="0" presId="urn:microsoft.com/office/officeart/2005/8/layout/cycle8"/>
    <dgm:cxn modelId="{64BCCF6A-06E1-4787-B2A9-02A5E0CD3CB1}" type="presParOf" srcId="{4417C613-BA7C-4DA2-8C62-CFA606332F7D}" destId="{05B199A5-FBF8-4F62-B242-DA725DA97039}" srcOrd="11" destOrd="0" presId="urn:microsoft.com/office/officeart/2005/8/layout/cycle8"/>
    <dgm:cxn modelId="{FE4D736C-CBD6-45CB-A024-03DBA3AAE7BA}" type="presParOf" srcId="{4417C613-BA7C-4DA2-8C62-CFA606332F7D}" destId="{9972508A-5A7D-4FCE-A24B-DE61D4032952}" srcOrd="12" destOrd="0" presId="urn:microsoft.com/office/officeart/2005/8/layout/cycle8"/>
    <dgm:cxn modelId="{BDDC9434-1A45-4B25-92F5-56F4A9F005F6}" type="presParOf" srcId="{4417C613-BA7C-4DA2-8C62-CFA606332F7D}" destId="{26AFEF54-F9B9-41FA-94F0-20AE33141B73}" srcOrd="13" destOrd="0" presId="urn:microsoft.com/office/officeart/2005/8/layout/cycle8"/>
    <dgm:cxn modelId="{541B5B2B-3747-4A3C-AD5F-2A3AA8D05D99}" type="presParOf" srcId="{4417C613-BA7C-4DA2-8C62-CFA606332F7D}" destId="{0F9A7EE0-C601-4EE4-99E4-05F74D496D1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/>
      <dgm:spPr/>
      <dgm:t>
        <a:bodyPr/>
        <a:lstStyle/>
        <a:p>
          <a:r>
            <a:rPr lang="cs-CZ" dirty="0"/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7BE72312-0ADE-43BB-A53A-AA73EF8C434D}" type="presOf" srcId="{45003B7E-60EF-40E1-89EE-417D00405701}" destId="{C75E0321-ED46-4CB3-9E2B-70902CE819B0}" srcOrd="0" destOrd="0" presId="urn:microsoft.com/office/officeart/2005/8/layout/default"/>
    <dgm:cxn modelId="{1D70F665-8773-4624-9411-C96062BF7948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15AF6846-A17E-4C28-AB1E-88EF558708DB}" type="presOf" srcId="{BF93FECF-C926-4BAA-BC25-8A2C4FC9A50E}" destId="{838EFC0E-D294-410D-8338-A9F1328FDDD8}" srcOrd="0" destOrd="0" presId="urn:microsoft.com/office/officeart/2005/8/layout/default"/>
    <dgm:cxn modelId="{E2482E14-E476-4CBC-A604-E7AC6F884D80}" type="presParOf" srcId="{838EFC0E-D294-410D-8338-A9F1328FDDD8}" destId="{C75E0321-ED46-4CB3-9E2B-70902CE819B0}" srcOrd="0" destOrd="0" presId="urn:microsoft.com/office/officeart/2005/8/layout/default"/>
    <dgm:cxn modelId="{10466762-168C-4E67-A262-ABBD24118EC9}" type="presParOf" srcId="{838EFC0E-D294-410D-8338-A9F1328FDDD8}" destId="{37B11C03-1DFA-4D89-B343-6DBE41D49A7A}" srcOrd="1" destOrd="0" presId="urn:microsoft.com/office/officeart/2005/8/layout/default"/>
    <dgm:cxn modelId="{5F0B13FC-E47C-497B-BCA4-77C0C11E3BB7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F93FECF-C926-4BAA-BC25-8A2C4FC9A50E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45003B7E-60EF-40E1-89EE-417D00405701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</a:p>
      </dgm:t>
    </dgm:pt>
    <dgm:pt modelId="{2CF4A7E1-F01B-492A-B47F-16ACF7C9AEDC}" type="parTrans" cxnId="{9ABFC37A-7FEA-4EA7-BE80-572F166FF592}">
      <dgm:prSet/>
      <dgm:spPr/>
      <dgm:t>
        <a:bodyPr/>
        <a:lstStyle/>
        <a:p>
          <a:endParaRPr lang="cs-CZ"/>
        </a:p>
      </dgm:t>
    </dgm:pt>
    <dgm:pt modelId="{182ABC9B-1352-4F63-9342-E2CE30A8EC02}" type="sibTrans" cxnId="{9ABFC37A-7FEA-4EA7-BE80-572F166FF592}">
      <dgm:prSet/>
      <dgm:spPr/>
      <dgm:t>
        <a:bodyPr/>
        <a:lstStyle/>
        <a:p>
          <a:endParaRPr lang="cs-CZ"/>
        </a:p>
      </dgm:t>
    </dgm:pt>
    <dgm:pt modelId="{2405BDEC-684A-4D9A-B7AB-339502BED3B3}">
      <dgm:prSet phldrT="[Text]"/>
      <dgm:spPr/>
      <dgm:t>
        <a:bodyPr/>
        <a:lstStyle/>
        <a:p>
          <a:r>
            <a:rPr lang="cs-CZ" dirty="0"/>
            <a:t>Zdravotnický pracovník</a:t>
          </a:r>
        </a:p>
      </dgm:t>
    </dgm:pt>
    <dgm:pt modelId="{0CCB48A4-515B-41E3-B2F2-EB68B92DEF31}" type="parTrans" cxnId="{90F3786E-2529-4372-82E2-C90F2AAB6CB4}">
      <dgm:prSet/>
      <dgm:spPr/>
      <dgm:t>
        <a:bodyPr/>
        <a:lstStyle/>
        <a:p>
          <a:endParaRPr lang="cs-CZ"/>
        </a:p>
      </dgm:t>
    </dgm:pt>
    <dgm:pt modelId="{D2408695-0F9F-457F-8642-1947D0F4CC64}" type="sibTrans" cxnId="{90F3786E-2529-4372-82E2-C90F2AAB6CB4}">
      <dgm:prSet/>
      <dgm:spPr/>
      <dgm:t>
        <a:bodyPr/>
        <a:lstStyle/>
        <a:p>
          <a:endParaRPr lang="cs-CZ"/>
        </a:p>
      </dgm:t>
    </dgm:pt>
    <dgm:pt modelId="{838EFC0E-D294-410D-8338-A9F1328FDDD8}" type="pres">
      <dgm:prSet presAssocID="{BF93FECF-C926-4BAA-BC25-8A2C4FC9A50E}" presName="diagram" presStyleCnt="0">
        <dgm:presLayoutVars>
          <dgm:dir/>
          <dgm:resizeHandles val="exact"/>
        </dgm:presLayoutVars>
      </dgm:prSet>
      <dgm:spPr/>
    </dgm:pt>
    <dgm:pt modelId="{C75E0321-ED46-4CB3-9E2B-70902CE819B0}" type="pres">
      <dgm:prSet presAssocID="{45003B7E-60EF-40E1-89EE-417D00405701}" presName="node" presStyleLbl="node1" presStyleIdx="0" presStyleCnt="2">
        <dgm:presLayoutVars>
          <dgm:bulletEnabled val="1"/>
        </dgm:presLayoutVars>
      </dgm:prSet>
      <dgm:spPr/>
    </dgm:pt>
    <dgm:pt modelId="{37B11C03-1DFA-4D89-B343-6DBE41D49A7A}" type="pres">
      <dgm:prSet presAssocID="{182ABC9B-1352-4F63-9342-E2CE30A8EC02}" presName="sibTrans" presStyleCnt="0"/>
      <dgm:spPr/>
    </dgm:pt>
    <dgm:pt modelId="{F13E935C-D2E6-4A3F-AB19-BAA0E80D5AD0}" type="pres">
      <dgm:prSet presAssocID="{2405BDEC-684A-4D9A-B7AB-339502BED3B3}" presName="node" presStyleLbl="node1" presStyleIdx="1" presStyleCnt="2">
        <dgm:presLayoutVars>
          <dgm:bulletEnabled val="1"/>
        </dgm:presLayoutVars>
      </dgm:prSet>
      <dgm:spPr/>
    </dgm:pt>
  </dgm:ptLst>
  <dgm:cxnLst>
    <dgm:cxn modelId="{A7ADA7F7-7A6D-4069-831B-B43B248EBEDB}" type="presOf" srcId="{2405BDEC-684A-4D9A-B7AB-339502BED3B3}" destId="{F13E935C-D2E6-4A3F-AB19-BAA0E80D5AD0}" srcOrd="0" destOrd="0" presId="urn:microsoft.com/office/officeart/2005/8/layout/default"/>
    <dgm:cxn modelId="{90F3786E-2529-4372-82E2-C90F2AAB6CB4}" srcId="{BF93FECF-C926-4BAA-BC25-8A2C4FC9A50E}" destId="{2405BDEC-684A-4D9A-B7AB-339502BED3B3}" srcOrd="1" destOrd="0" parTransId="{0CCB48A4-515B-41E3-B2F2-EB68B92DEF31}" sibTransId="{D2408695-0F9F-457F-8642-1947D0F4CC64}"/>
    <dgm:cxn modelId="{BD47F4C8-F771-42F8-838F-F496AA13DC97}" type="presOf" srcId="{45003B7E-60EF-40E1-89EE-417D00405701}" destId="{C75E0321-ED46-4CB3-9E2B-70902CE819B0}" srcOrd="0" destOrd="0" presId="urn:microsoft.com/office/officeart/2005/8/layout/default"/>
    <dgm:cxn modelId="{9ABFC37A-7FEA-4EA7-BE80-572F166FF592}" srcId="{BF93FECF-C926-4BAA-BC25-8A2C4FC9A50E}" destId="{45003B7E-60EF-40E1-89EE-417D00405701}" srcOrd="0" destOrd="0" parTransId="{2CF4A7E1-F01B-492A-B47F-16ACF7C9AEDC}" sibTransId="{182ABC9B-1352-4F63-9342-E2CE30A8EC02}"/>
    <dgm:cxn modelId="{EFAD5FBD-0671-4F71-B95E-1F76A2D90014}" type="presOf" srcId="{BF93FECF-C926-4BAA-BC25-8A2C4FC9A50E}" destId="{838EFC0E-D294-410D-8338-A9F1328FDDD8}" srcOrd="0" destOrd="0" presId="urn:microsoft.com/office/officeart/2005/8/layout/default"/>
    <dgm:cxn modelId="{90660E8B-FE9E-4483-B181-98F59EB8475D}" type="presParOf" srcId="{838EFC0E-D294-410D-8338-A9F1328FDDD8}" destId="{C75E0321-ED46-4CB3-9E2B-70902CE819B0}" srcOrd="0" destOrd="0" presId="urn:microsoft.com/office/officeart/2005/8/layout/default"/>
    <dgm:cxn modelId="{9A06529B-0252-4F16-B642-9EBA6801D437}" type="presParOf" srcId="{838EFC0E-D294-410D-8338-A9F1328FDDD8}" destId="{37B11C03-1DFA-4D89-B343-6DBE41D49A7A}" srcOrd="1" destOrd="0" presId="urn:microsoft.com/office/officeart/2005/8/layout/default"/>
    <dgm:cxn modelId="{E4704374-CBDE-4F1E-A4F3-5C0AA3172855}" type="presParOf" srcId="{838EFC0E-D294-410D-8338-A9F1328FDDD8}" destId="{F13E935C-D2E6-4A3F-AB19-BAA0E80D5AD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/>
            <a:t>Zdravotnický</a:t>
          </a:r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/>
            <a:t>Pracovník</a:t>
          </a:r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324B270-CFC2-4691-AC3D-8343C1AF674D}" type="pres">
      <dgm:prSet presAssocID="{97725B05-981E-4946-8C50-FC70C0FDC3D1}" presName="circ2" presStyleLbl="vennNode1" presStyleIdx="1" presStyleCnt="2"/>
      <dgm:spPr/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21743DE3-173B-4FBA-88D0-B9C9C23BAC06}" type="presOf" srcId="{DAD30AEE-9C75-449A-99F5-8D98AF03D5DF}" destId="{7ED60144-82B0-4D5B-9B0B-42B57E98042E}" srcOrd="1" destOrd="0" presId="urn:microsoft.com/office/officeart/2005/8/layout/venn1"/>
    <dgm:cxn modelId="{D7E7EC9F-C416-4DA9-8918-AA155F17087C}" type="presOf" srcId="{DAD30AEE-9C75-449A-99F5-8D98AF03D5DF}" destId="{C579A59B-7EE1-4DBB-B2F1-246DEED202CE}" srcOrd="0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DC9DA10F-4D55-46D9-ADC1-6064FA41B350}" type="presOf" srcId="{97725B05-981E-4946-8C50-FC70C0FDC3D1}" destId="{7822B257-53BB-4739-8415-DA9DFD809D4F}" srcOrd="1" destOrd="0" presId="urn:microsoft.com/office/officeart/2005/8/layout/venn1"/>
    <dgm:cxn modelId="{9C0B9842-FAAC-4328-A76D-135EA831AF31}" type="presOf" srcId="{97725B05-981E-4946-8C50-FC70C0FDC3D1}" destId="{8324B270-CFC2-4691-AC3D-8343C1AF674D}" srcOrd="0" destOrd="0" presId="urn:microsoft.com/office/officeart/2005/8/layout/venn1"/>
    <dgm:cxn modelId="{0CF5F460-ADF1-4A4F-BD29-A684DBDD9EB8}" type="presOf" srcId="{28656C94-4655-4020-8B6A-1045CAD33534}" destId="{6C3E612B-CD46-4EA4-9A91-47AB1403E9B6}" srcOrd="0" destOrd="0" presId="urn:microsoft.com/office/officeart/2005/8/layout/venn1"/>
    <dgm:cxn modelId="{A3CA1F69-7223-46C6-A87C-6A8FFF604035}" type="presParOf" srcId="{6C3E612B-CD46-4EA4-9A91-47AB1403E9B6}" destId="{C579A59B-7EE1-4DBB-B2F1-246DEED202CE}" srcOrd="0" destOrd="0" presId="urn:microsoft.com/office/officeart/2005/8/layout/venn1"/>
    <dgm:cxn modelId="{95DC77C0-3900-4631-A61A-98EEB67DDED1}" type="presParOf" srcId="{6C3E612B-CD46-4EA4-9A91-47AB1403E9B6}" destId="{7ED60144-82B0-4D5B-9B0B-42B57E98042E}" srcOrd="1" destOrd="0" presId="urn:microsoft.com/office/officeart/2005/8/layout/venn1"/>
    <dgm:cxn modelId="{0A0851F7-ED99-440E-A34E-79BA7C37486F}" type="presParOf" srcId="{6C3E612B-CD46-4EA4-9A91-47AB1403E9B6}" destId="{8324B270-CFC2-4691-AC3D-8343C1AF674D}" srcOrd="2" destOrd="0" presId="urn:microsoft.com/office/officeart/2005/8/layout/venn1"/>
    <dgm:cxn modelId="{0DB1815E-C61A-4454-9DC9-B05A66D99710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71CB6F-163B-491B-98CA-B87B8D4CD4F2}">
      <dgm:prSet/>
      <dgm:spPr/>
      <dgm:t>
        <a:bodyPr/>
        <a:lstStyle/>
        <a:p>
          <a:pPr rtl="0"/>
          <a:r>
            <a:rPr lang="cs-CZ"/>
            <a:t>Zaměstnanec je povinen:</a:t>
          </a:r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cs-CZ" dirty="0"/>
            <a:t>podle pokynů zaměstnavatele </a:t>
          </a:r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457D8075-F52B-4E32-B7B7-751E388C088A}">
      <dgm:prSet/>
      <dgm:spPr/>
      <dgm:t>
        <a:bodyPr/>
        <a:lstStyle/>
        <a:p>
          <a:pPr rtl="0"/>
          <a:r>
            <a:rPr lang="cs-CZ" dirty="0"/>
            <a:t>konat osobně práce </a:t>
          </a:r>
        </a:p>
      </dgm:t>
    </dgm:pt>
    <dgm:pt modelId="{801FBBC9-4954-43AA-9297-65BAAD569EDC}" type="parTrans" cxnId="{DD779764-CB2F-494A-B186-EE60E08F4A44}">
      <dgm:prSet/>
      <dgm:spPr/>
      <dgm:t>
        <a:bodyPr/>
        <a:lstStyle/>
        <a:p>
          <a:endParaRPr lang="cs-CZ"/>
        </a:p>
      </dgm:t>
    </dgm:pt>
    <dgm:pt modelId="{231D932A-76A4-4319-9B83-80BDC100DAC3}" type="sibTrans" cxnId="{DD779764-CB2F-494A-B186-EE60E08F4A44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/>
            <a:t>podle pracovní smlouvy </a:t>
          </a:r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cs-CZ"/>
            <a:t>v rozvržené týdenní pracovní době a </a:t>
          </a:r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/>
            <a:t>dodržovat povinnosti, které mu vyplývají z pracovního poměru.</a:t>
          </a:r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6F2A361-1FEA-4D62-934F-0AD3D4BAEB4E}" type="presOf" srcId="{7CCE1A92-8912-4937-8B69-572585538903}" destId="{625CD4B3-9D59-4E36-9EFD-56255DE64E1C}" srcOrd="0" destOrd="3" presId="urn:microsoft.com/office/officeart/2005/8/layout/vList2"/>
    <dgm:cxn modelId="{6C9C405A-6C36-429B-949D-D6AA0AC1FC87}" type="presOf" srcId="{D771CB6F-163B-491B-98CA-B87B8D4CD4F2}" destId="{4B99700D-F7A7-418C-A5C7-5982163B470E}" srcOrd="0" destOrd="0" presId="urn:microsoft.com/office/officeart/2005/8/layout/vList2"/>
    <dgm:cxn modelId="{102AFAC9-5554-4BFE-9600-481EC2D25F62}" type="presOf" srcId="{7FD47606-4292-47E8-96B9-BE05F58EEF6C}" destId="{625CD4B3-9D59-4E36-9EFD-56255DE64E1C}" srcOrd="0" destOrd="0" presId="urn:microsoft.com/office/officeart/2005/8/layout/vList2"/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FBBD2191-95D2-4AD2-A950-8F88BD6F9BA8}" type="presOf" srcId="{FBE13242-8496-4004-A5E5-59CAA60F3FF5}" destId="{502EF56C-026F-46F6-AB52-F8DB9BBE9262}" srcOrd="0" destOrd="0" presId="urn:microsoft.com/office/officeart/2005/8/layout/vList2"/>
    <dgm:cxn modelId="{DD779764-CB2F-494A-B186-EE60E08F4A44}" srcId="{D771CB6F-163B-491B-98CA-B87B8D4CD4F2}" destId="{457D8075-F52B-4E32-B7B7-751E388C088A}" srcOrd="1" destOrd="0" parTransId="{801FBBC9-4954-43AA-9297-65BAAD569EDC}" sibTransId="{231D932A-76A4-4319-9B83-80BDC100DAC3}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93A1AE9F-DBB1-40C8-A707-53F1BB9FC286}" type="presOf" srcId="{2B411AB8-F39D-4FF3-99C2-9E3C43DD1996}" destId="{625CD4B3-9D59-4E36-9EFD-56255DE64E1C}" srcOrd="0" destOrd="2" presId="urn:microsoft.com/office/officeart/2005/8/layout/vList2"/>
    <dgm:cxn modelId="{2FADC316-C654-42E6-AC7D-AE6121E91822}" type="presOf" srcId="{1B7B193F-8072-4A65-AE43-D8520C1CE5CD}" destId="{625CD4B3-9D59-4E36-9EFD-56255DE64E1C}" srcOrd="0" destOrd="4" presId="urn:microsoft.com/office/officeart/2005/8/layout/vList2"/>
    <dgm:cxn modelId="{79E3CC37-B435-4CA4-B561-EAB524742337}" type="presOf" srcId="{457D8075-F52B-4E32-B7B7-751E388C088A}" destId="{625CD4B3-9D59-4E36-9EFD-56255DE64E1C}" srcOrd="0" destOrd="1" presId="urn:microsoft.com/office/officeart/2005/8/layout/vList2"/>
    <dgm:cxn modelId="{F0D5DE59-6DB5-4B36-9613-5DC42CEF110B}" type="presParOf" srcId="{502EF56C-026F-46F6-AB52-F8DB9BBE9262}" destId="{4B99700D-F7A7-418C-A5C7-5982163B470E}" srcOrd="0" destOrd="0" presId="urn:microsoft.com/office/officeart/2005/8/layout/vList2"/>
    <dgm:cxn modelId="{1B5EB509-1359-4605-B7A9-8550CF858CDB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/>
            <a:t>Veřejnoprávní</a:t>
          </a:r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D4CEAF46-0660-403E-856A-59F1881F17F1}">
      <dgm:prSet/>
      <dgm:spPr/>
      <dgm:t>
        <a:bodyPr/>
        <a:lstStyle/>
        <a:p>
          <a:pPr rtl="0"/>
          <a:r>
            <a:rPr lang="cs-CZ"/>
            <a:t>Soukromoprávní</a:t>
          </a:r>
        </a:p>
      </dgm:t>
    </dgm:pt>
    <dgm:pt modelId="{240A572C-E9F1-4720-84FC-6019D14F0BC2}" type="parTrans" cxnId="{BE9C432B-14D2-40FC-BABD-870EB8EAFAF7}">
      <dgm:prSet/>
      <dgm:spPr/>
      <dgm:t>
        <a:bodyPr/>
        <a:lstStyle/>
        <a:p>
          <a:endParaRPr lang="cs-CZ"/>
        </a:p>
      </dgm:t>
    </dgm:pt>
    <dgm:pt modelId="{C676C1F8-4054-497C-8229-ECC6936D17CB}" type="sibTrans" cxnId="{BE9C432B-14D2-40FC-BABD-870EB8EAFAF7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</dgm:pt>
    <dgm:pt modelId="{72092F65-A016-48FF-AD59-9047A8DD74CE}" type="pres">
      <dgm:prSet presAssocID="{F33719DB-BE6A-4E65-878F-93012CE2B796}" presName="node" presStyleLbl="node1" presStyleIdx="0" presStyleCnt="2">
        <dgm:presLayoutVars>
          <dgm:bulletEnabled val="1"/>
        </dgm:presLayoutVars>
      </dgm:prSet>
      <dgm:spPr/>
    </dgm:pt>
    <dgm:pt modelId="{FFF3167D-C2FD-43EE-B2B9-85622F11A17A}" type="pres">
      <dgm:prSet presAssocID="{81BAE718-7735-44FB-8BDD-5D1B01922E07}" presName="sibTrans" presStyleCnt="0"/>
      <dgm:spPr/>
    </dgm:pt>
    <dgm:pt modelId="{64070731-7BBE-4D5E-AAC0-8DBBEE01C310}" type="pres">
      <dgm:prSet presAssocID="{D4CEAF46-0660-403E-856A-59F1881F17F1}" presName="node" presStyleLbl="node1" presStyleIdx="1" presStyleCnt="2">
        <dgm:presLayoutVars>
          <dgm:bulletEnabled val="1"/>
        </dgm:presLayoutVars>
      </dgm:prSet>
      <dgm:spPr/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40FC22B3-2D57-4AE6-839B-885B4DEE0F94}" type="presOf" srcId="{D4CEAF46-0660-403E-856A-59F1881F17F1}" destId="{64070731-7BBE-4D5E-AAC0-8DBBEE01C310}" srcOrd="0" destOrd="0" presId="urn:microsoft.com/office/officeart/2005/8/layout/default"/>
    <dgm:cxn modelId="{BE9C432B-14D2-40FC-BABD-870EB8EAFAF7}" srcId="{62BC1C8B-BCAF-48CD-AE34-C3ED36A1D5B0}" destId="{D4CEAF46-0660-403E-856A-59F1881F17F1}" srcOrd="1" destOrd="0" parTransId="{240A572C-E9F1-4720-84FC-6019D14F0BC2}" sibTransId="{C676C1F8-4054-497C-8229-ECC6936D17CB}"/>
    <dgm:cxn modelId="{619EEAF2-963D-40F3-A0B1-5DC0F65927E2}" type="presOf" srcId="{F33719DB-BE6A-4E65-878F-93012CE2B796}" destId="{72092F65-A016-48FF-AD59-9047A8DD74CE}" srcOrd="0" destOrd="0" presId="urn:microsoft.com/office/officeart/2005/8/layout/default"/>
    <dgm:cxn modelId="{59C4820B-C064-4554-BA73-792D0EBED4C7}" type="presOf" srcId="{62BC1C8B-BCAF-48CD-AE34-C3ED36A1D5B0}" destId="{1E05F5F6-B0CA-4DBD-8B13-E208A36394D7}" srcOrd="0" destOrd="0" presId="urn:microsoft.com/office/officeart/2005/8/layout/default"/>
    <dgm:cxn modelId="{3FC25E73-2B0B-4745-97E0-BCB6BA16B7DB}" type="presParOf" srcId="{1E05F5F6-B0CA-4DBD-8B13-E208A36394D7}" destId="{72092F65-A016-48FF-AD59-9047A8DD74CE}" srcOrd="0" destOrd="0" presId="urn:microsoft.com/office/officeart/2005/8/layout/default"/>
    <dgm:cxn modelId="{27945F34-EEE0-4C93-8A63-AFA2DCE1F862}" type="presParOf" srcId="{1E05F5F6-B0CA-4DBD-8B13-E208A36394D7}" destId="{FFF3167D-C2FD-43EE-B2B9-85622F11A17A}" srcOrd="1" destOrd="0" presId="urn:microsoft.com/office/officeart/2005/8/layout/default"/>
    <dgm:cxn modelId="{790854BB-75E6-4C65-BF31-E654125E9607}" type="presParOf" srcId="{1E05F5F6-B0CA-4DBD-8B13-E208A36394D7}" destId="{64070731-7BBE-4D5E-AAC0-8DBBEE01C31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C394BBB9-04BF-4E9E-887D-CC3BE55827F1}" type="presOf" srcId="{E6E78682-9F45-4F97-A3FC-6EAE728D18EC}" destId="{28A1986A-0A2D-4C57-B38B-70BE5B4C5578}" srcOrd="0" destOrd="0" presId="urn:microsoft.com/office/officeart/2005/8/layout/hProcess9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8E92838A-F9A4-427F-A05B-806822E54888}" type="presOf" srcId="{82D0DCAB-2DF8-4059-8143-94CF19C64E30}" destId="{CE714229-4FDB-44DC-993E-48CE13974932}" srcOrd="0" destOrd="0" presId="urn:microsoft.com/office/officeart/2005/8/layout/hProcess9"/>
    <dgm:cxn modelId="{B6D2CE0C-E509-4404-8954-77E515D682A2}" type="presOf" srcId="{8FBBEFA6-E364-40CB-AC10-394524D0D082}" destId="{0F8AB609-0B9C-42D2-ADB8-B0CDEF09A769}" srcOrd="0" destOrd="0" presId="urn:microsoft.com/office/officeart/2005/8/layout/hProcess9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A84E5A1D-5BF8-4FD7-AC57-6C410B23E10D}" type="presOf" srcId="{D868B3D2-0462-4CD5-A4CB-6D13AAF940DD}" destId="{8B4FE3F0-24A0-468E-BC57-0C15AD6D5069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8820902D-900D-4AAD-B77C-42C3B12567B6}" type="presParOf" srcId="{28A1986A-0A2D-4C57-B38B-70BE5B4C5578}" destId="{88F4B9F3-8E4E-4CC6-B36D-6AA6CB437AFC}" srcOrd="0" destOrd="0" presId="urn:microsoft.com/office/officeart/2005/8/layout/hProcess9"/>
    <dgm:cxn modelId="{F41EC69D-6580-42E9-B5CD-4846004EFB72}" type="presParOf" srcId="{28A1986A-0A2D-4C57-B38B-70BE5B4C5578}" destId="{CDB6E269-A806-4C24-8CBB-323F4941AA26}" srcOrd="1" destOrd="0" presId="urn:microsoft.com/office/officeart/2005/8/layout/hProcess9"/>
    <dgm:cxn modelId="{52C9792C-131B-4D7D-B488-97109EE90454}" type="presParOf" srcId="{CDB6E269-A806-4C24-8CBB-323F4941AA26}" destId="{CE714229-4FDB-44DC-993E-48CE13974932}" srcOrd="0" destOrd="0" presId="urn:microsoft.com/office/officeart/2005/8/layout/hProcess9"/>
    <dgm:cxn modelId="{16B591CD-ED98-4CB7-AC63-E3702205E660}" type="presParOf" srcId="{CDB6E269-A806-4C24-8CBB-323F4941AA26}" destId="{7F269F10-D311-41D9-A08E-D09EB9397621}" srcOrd="1" destOrd="0" presId="urn:microsoft.com/office/officeart/2005/8/layout/hProcess9"/>
    <dgm:cxn modelId="{9587EC6D-DB12-4C5E-920B-3853E56D5758}" type="presParOf" srcId="{CDB6E269-A806-4C24-8CBB-323F4941AA26}" destId="{0F8AB609-0B9C-42D2-ADB8-B0CDEF09A769}" srcOrd="2" destOrd="0" presId="urn:microsoft.com/office/officeart/2005/8/layout/hProcess9"/>
    <dgm:cxn modelId="{DA16144F-5823-472C-BC46-A6963143E381}" type="presParOf" srcId="{CDB6E269-A806-4C24-8CBB-323F4941AA26}" destId="{B3A0D40A-9BE0-4527-AA78-CF85501F151E}" srcOrd="3" destOrd="0" presId="urn:microsoft.com/office/officeart/2005/8/layout/hProcess9"/>
    <dgm:cxn modelId="{09500BD5-B86D-451D-80E8-642F7A9E2258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/>
            <a:t>Povinnost daná: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/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543C0C1-258E-44BE-BC2B-BB77E0284076}" type="presOf" srcId="{9BEEFE13-443C-48B7-9E5B-4AF9D2458681}" destId="{72CD7713-2025-449F-9F53-E1DB2AF1AF29}" srcOrd="0" destOrd="0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D09CBC-2E20-43A0-94C4-52A23F58EA49}" type="presOf" srcId="{4004D46C-C3EE-46E6-AE41-37875FEB5112}" destId="{E0350528-6D67-4391-9A72-78FE494ED76B}" srcOrd="0" destOrd="0" presId="urn:microsoft.com/office/officeart/2005/8/layout/vList5"/>
    <dgm:cxn modelId="{66990893-0622-439A-AD7E-A89C721965F9}" type="presOf" srcId="{B136226F-1670-4BC3-BE3A-4434509F7B5A}" destId="{FA4A756A-16F7-4591-B7B1-AB2FE5B8F4AC}" srcOrd="0" destOrd="0" presId="urn:microsoft.com/office/officeart/2005/8/layout/vList5"/>
    <dgm:cxn modelId="{7BD1B058-0D0F-4784-9AE2-92EA2D5F3120}" type="presOf" srcId="{04B125D2-596F-46F7-AFDE-3D7A0CE68448}" destId="{8CE62558-1BC2-43EC-9D57-C716349960D0}" srcOrd="0" destOrd="1" presId="urn:microsoft.com/office/officeart/2005/8/layout/vList5"/>
    <dgm:cxn modelId="{EAD5DC40-74AF-4DD4-84D9-2E581DD20ED8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97D1E580-C794-4EA6-A7E2-5087F619A91A}" type="presOf" srcId="{AE3DC9A6-EACB-46EA-8E67-B86750DE5CD7}" destId="{8CE62558-1BC2-43EC-9D57-C716349960D0}" srcOrd="0" destOrd="0" presId="urn:microsoft.com/office/officeart/2005/8/layout/vList5"/>
    <dgm:cxn modelId="{7BF6CA8C-25F6-4AFF-936D-34CEDE00E05E}" type="presOf" srcId="{BA5A2E93-9605-4486-8760-F741AA2747A8}" destId="{0A215F19-B06A-4F7C-8A67-7534B357138D}" srcOrd="0" destOrd="0" presId="urn:microsoft.com/office/officeart/2005/8/layout/vList5"/>
    <dgm:cxn modelId="{77FAAB8A-0805-4638-8AC4-392F715CDC4D}" type="presParOf" srcId="{0A215F19-B06A-4F7C-8A67-7534B357138D}" destId="{D935CE0E-035C-4DDD-8D51-9C3DE518FCB9}" srcOrd="0" destOrd="0" presId="urn:microsoft.com/office/officeart/2005/8/layout/vList5"/>
    <dgm:cxn modelId="{9DEDA666-6EBB-4DBB-8F5A-780208916539}" type="presParOf" srcId="{D935CE0E-035C-4DDD-8D51-9C3DE518FCB9}" destId="{E0350528-6D67-4391-9A72-78FE494ED76B}" srcOrd="0" destOrd="0" presId="urn:microsoft.com/office/officeart/2005/8/layout/vList5"/>
    <dgm:cxn modelId="{345AFB08-90A0-473A-A88B-5C0B1D2B0E22}" type="presParOf" srcId="{D935CE0E-035C-4DDD-8D51-9C3DE518FCB9}" destId="{8CE62558-1BC2-43EC-9D57-C716349960D0}" srcOrd="1" destOrd="0" presId="urn:microsoft.com/office/officeart/2005/8/layout/vList5"/>
    <dgm:cxn modelId="{C4EA585F-B25F-48BB-8516-DF411B4539AD}" type="presParOf" srcId="{0A215F19-B06A-4F7C-8A67-7534B357138D}" destId="{4BA50ECF-9D97-454A-B669-C9DF90D26CFE}" srcOrd="1" destOrd="0" presId="urn:microsoft.com/office/officeart/2005/8/layout/vList5"/>
    <dgm:cxn modelId="{DA3D6C17-57D2-407B-B86C-98BA16342189}" type="presParOf" srcId="{0A215F19-B06A-4F7C-8A67-7534B357138D}" destId="{CF47ACEC-7B4D-46E6-808E-5B0B41A91D9B}" srcOrd="2" destOrd="0" presId="urn:microsoft.com/office/officeart/2005/8/layout/vList5"/>
    <dgm:cxn modelId="{70D5A8CB-7F4D-4957-987C-B42C92F0574E}" type="presParOf" srcId="{CF47ACEC-7B4D-46E6-808E-5B0B41A91D9B}" destId="{FA4A756A-16F7-4591-B7B1-AB2FE5B8F4AC}" srcOrd="0" destOrd="0" presId="urn:microsoft.com/office/officeart/2005/8/layout/vList5"/>
    <dgm:cxn modelId="{E87B8DB6-ADE2-4B83-A01F-84F6B350C22E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7825495-F0C1-4059-A465-8E422AA61F6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2DDFEC-ECF0-4D72-A903-830C1987C9C8}">
      <dgm:prSet/>
      <dgm:spPr/>
      <dgm:t>
        <a:bodyPr/>
        <a:lstStyle/>
        <a:p>
          <a:pPr rtl="0"/>
          <a:r>
            <a:rPr lang="cs-CZ"/>
            <a:t>Objektivní odpovědnost</a:t>
          </a:r>
        </a:p>
      </dgm:t>
    </dgm:pt>
    <dgm:pt modelId="{5BC2FA15-7F56-4611-AA01-178BB0DA6A45}" type="parTrans" cxnId="{C4B56F39-CE35-4314-87DD-0916F7D0CD2E}">
      <dgm:prSet/>
      <dgm:spPr/>
      <dgm:t>
        <a:bodyPr/>
        <a:lstStyle/>
        <a:p>
          <a:endParaRPr lang="cs-CZ"/>
        </a:p>
      </dgm:t>
    </dgm:pt>
    <dgm:pt modelId="{B669ED77-EB98-4BB3-9281-49A330D7B33E}" type="sibTrans" cxnId="{C4B56F39-CE35-4314-87DD-0916F7D0CD2E}">
      <dgm:prSet/>
      <dgm:spPr/>
      <dgm:t>
        <a:bodyPr/>
        <a:lstStyle/>
        <a:p>
          <a:endParaRPr lang="cs-CZ"/>
        </a:p>
      </dgm:t>
    </dgm:pt>
    <dgm:pt modelId="{24DD35CB-5AC1-4EED-B5D2-226945E5B0BF}">
      <dgm:prSet/>
      <dgm:spPr/>
      <dgm:t>
        <a:bodyPr/>
        <a:lstStyle/>
        <a:p>
          <a:pPr rtl="0"/>
          <a:r>
            <a:rPr lang="cs-CZ" dirty="0"/>
            <a:t>výsledek</a:t>
          </a:r>
        </a:p>
      </dgm:t>
    </dgm:pt>
    <dgm:pt modelId="{A43E085F-2BAE-46AE-B816-B2736FC2BF15}" type="parTrans" cxnId="{605522E2-489C-4489-9F04-22E93CCCDB46}">
      <dgm:prSet/>
      <dgm:spPr/>
      <dgm:t>
        <a:bodyPr/>
        <a:lstStyle/>
        <a:p>
          <a:endParaRPr lang="cs-CZ"/>
        </a:p>
      </dgm:t>
    </dgm:pt>
    <dgm:pt modelId="{A37AF39D-3E6E-48D7-B927-335CFB2C95EC}" type="sibTrans" cxnId="{605522E2-489C-4489-9F04-22E93CCCDB46}">
      <dgm:prSet/>
      <dgm:spPr/>
      <dgm:t>
        <a:bodyPr/>
        <a:lstStyle/>
        <a:p>
          <a:endParaRPr lang="cs-CZ"/>
        </a:p>
      </dgm:t>
    </dgm:pt>
    <dgm:pt modelId="{31BE1A93-8DD3-48D6-A5BC-1ECA43194DC0}">
      <dgm:prSet/>
      <dgm:spPr/>
      <dgm:t>
        <a:bodyPr/>
        <a:lstStyle/>
        <a:p>
          <a:pPr rtl="0"/>
          <a:r>
            <a:rPr lang="cs-CZ"/>
            <a:t>Subjektivní odpovědnost</a:t>
          </a:r>
        </a:p>
      </dgm:t>
    </dgm:pt>
    <dgm:pt modelId="{4F8F99C2-69A9-4E5A-ADFF-C1911D3D2723}" type="parTrans" cxnId="{6E478B33-487B-462A-A087-601AB3C37F02}">
      <dgm:prSet/>
      <dgm:spPr/>
      <dgm:t>
        <a:bodyPr/>
        <a:lstStyle/>
        <a:p>
          <a:endParaRPr lang="cs-CZ"/>
        </a:p>
      </dgm:t>
    </dgm:pt>
    <dgm:pt modelId="{53100A5C-4C7E-4AE9-B407-FB0DD90C3AC1}" type="sibTrans" cxnId="{6E478B33-487B-462A-A087-601AB3C37F02}">
      <dgm:prSet/>
      <dgm:spPr/>
      <dgm:t>
        <a:bodyPr/>
        <a:lstStyle/>
        <a:p>
          <a:endParaRPr lang="cs-CZ"/>
        </a:p>
      </dgm:t>
    </dgm:pt>
    <dgm:pt modelId="{49A27655-D893-4FC6-8658-90B213843AB3}">
      <dgm:prSet/>
      <dgm:spPr/>
      <dgm:t>
        <a:bodyPr/>
        <a:lstStyle/>
        <a:p>
          <a:pPr rtl="0"/>
          <a:r>
            <a:rPr lang="cs-CZ" dirty="0"/>
            <a:t>Za zavinění</a:t>
          </a:r>
        </a:p>
      </dgm:t>
    </dgm:pt>
    <dgm:pt modelId="{37E7C34E-4608-4C8B-913B-8C9246802D12}" type="parTrans" cxnId="{D67D29C3-CE75-4133-B123-537B0976FAE8}">
      <dgm:prSet/>
      <dgm:spPr/>
      <dgm:t>
        <a:bodyPr/>
        <a:lstStyle/>
        <a:p>
          <a:endParaRPr lang="cs-CZ"/>
        </a:p>
      </dgm:t>
    </dgm:pt>
    <dgm:pt modelId="{75051A45-FB9E-4A8B-833A-7D6D73F2034D}" type="sibTrans" cxnId="{D67D29C3-CE75-4133-B123-537B0976FAE8}">
      <dgm:prSet/>
      <dgm:spPr/>
      <dgm:t>
        <a:bodyPr/>
        <a:lstStyle/>
        <a:p>
          <a:endParaRPr lang="cs-CZ"/>
        </a:p>
      </dgm:t>
    </dgm:pt>
    <dgm:pt modelId="{088D81BC-1C04-4BB5-8201-563A3DC6F597}">
      <dgm:prSet/>
      <dgm:spPr/>
      <dgm:t>
        <a:bodyPr/>
        <a:lstStyle/>
        <a:p>
          <a:pPr rtl="0"/>
          <a:r>
            <a:rPr lang="cs-CZ" dirty="0"/>
            <a:t>následek</a:t>
          </a:r>
        </a:p>
      </dgm:t>
    </dgm:pt>
    <dgm:pt modelId="{4347F7B9-5DD9-4A1C-9F5E-998D58AE2877}" type="parTrans" cxnId="{9BA61AC6-638B-4CB2-8FFD-A1C29653B1E4}">
      <dgm:prSet/>
      <dgm:spPr/>
    </dgm:pt>
    <dgm:pt modelId="{176908B8-6F2E-4A5B-99DD-07302863D83D}" type="sibTrans" cxnId="{9BA61AC6-638B-4CB2-8FFD-A1C29653B1E4}">
      <dgm:prSet/>
      <dgm:spPr/>
    </dgm:pt>
    <dgm:pt modelId="{18672CC7-8767-4B36-9E95-5474FF694B3C}" type="pres">
      <dgm:prSet presAssocID="{F7825495-F0C1-4059-A465-8E422AA61F62}" presName="Name0" presStyleCnt="0">
        <dgm:presLayoutVars>
          <dgm:dir/>
          <dgm:animLvl val="lvl"/>
          <dgm:resizeHandles val="exact"/>
        </dgm:presLayoutVars>
      </dgm:prSet>
      <dgm:spPr/>
    </dgm:pt>
    <dgm:pt modelId="{7FC92E74-B586-4781-8952-E23214E9A3A1}" type="pres">
      <dgm:prSet presAssocID="{212DDFEC-ECF0-4D72-A903-830C1987C9C8}" presName="linNode" presStyleCnt="0"/>
      <dgm:spPr/>
    </dgm:pt>
    <dgm:pt modelId="{E4926ABC-5674-4C30-9423-74D34732E852}" type="pres">
      <dgm:prSet presAssocID="{212DDFEC-ECF0-4D72-A903-830C1987C9C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17594AC-4B98-4D73-89F5-461E1B21F4C9}" type="pres">
      <dgm:prSet presAssocID="{212DDFEC-ECF0-4D72-A903-830C1987C9C8}" presName="descendantText" presStyleLbl="alignAccFollowNode1" presStyleIdx="0" presStyleCnt="2">
        <dgm:presLayoutVars>
          <dgm:bulletEnabled val="1"/>
        </dgm:presLayoutVars>
      </dgm:prSet>
      <dgm:spPr/>
    </dgm:pt>
    <dgm:pt modelId="{3E8CFFE5-C5EF-4E71-A8DC-1E8289E45DDA}" type="pres">
      <dgm:prSet presAssocID="{B669ED77-EB98-4BB3-9281-49A330D7B33E}" presName="sp" presStyleCnt="0"/>
      <dgm:spPr/>
    </dgm:pt>
    <dgm:pt modelId="{41ED286F-74CA-4EB8-8EEC-E714527313A6}" type="pres">
      <dgm:prSet presAssocID="{31BE1A93-8DD3-48D6-A5BC-1ECA43194DC0}" presName="linNode" presStyleCnt="0"/>
      <dgm:spPr/>
    </dgm:pt>
    <dgm:pt modelId="{29358B8F-3FF1-41CA-9C63-A8B251A5FC03}" type="pres">
      <dgm:prSet presAssocID="{31BE1A93-8DD3-48D6-A5BC-1ECA43194DC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E86C1116-A130-4F87-AFF2-AD0248C734A2}" type="pres">
      <dgm:prSet presAssocID="{31BE1A93-8DD3-48D6-A5BC-1ECA43194DC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67D29C3-CE75-4133-B123-537B0976FAE8}" srcId="{31BE1A93-8DD3-48D6-A5BC-1ECA43194DC0}" destId="{49A27655-D893-4FC6-8658-90B213843AB3}" srcOrd="0" destOrd="0" parTransId="{37E7C34E-4608-4C8B-913B-8C9246802D12}" sibTransId="{75051A45-FB9E-4A8B-833A-7D6D73F2034D}"/>
    <dgm:cxn modelId="{C4B56F39-CE35-4314-87DD-0916F7D0CD2E}" srcId="{F7825495-F0C1-4059-A465-8E422AA61F62}" destId="{212DDFEC-ECF0-4D72-A903-830C1987C9C8}" srcOrd="0" destOrd="0" parTransId="{5BC2FA15-7F56-4611-AA01-178BB0DA6A45}" sibTransId="{B669ED77-EB98-4BB3-9281-49A330D7B33E}"/>
    <dgm:cxn modelId="{09DB9A11-CE23-43F2-9A56-65D3F74D8919}" type="presOf" srcId="{F7825495-F0C1-4059-A465-8E422AA61F62}" destId="{18672CC7-8767-4B36-9E95-5474FF694B3C}" srcOrd="0" destOrd="0" presId="urn:microsoft.com/office/officeart/2005/8/layout/vList5"/>
    <dgm:cxn modelId="{3E3DE55C-4E7A-4A23-8AC1-575938B14FA0}" type="presOf" srcId="{49A27655-D893-4FC6-8658-90B213843AB3}" destId="{E86C1116-A130-4F87-AFF2-AD0248C734A2}" srcOrd="0" destOrd="0" presId="urn:microsoft.com/office/officeart/2005/8/layout/vList5"/>
    <dgm:cxn modelId="{9DD1ED82-DA3F-4032-B789-BB9DF06227F8}" type="presOf" srcId="{24DD35CB-5AC1-4EED-B5D2-226945E5B0BF}" destId="{617594AC-4B98-4D73-89F5-461E1B21F4C9}" srcOrd="0" destOrd="0" presId="urn:microsoft.com/office/officeart/2005/8/layout/vList5"/>
    <dgm:cxn modelId="{A2867596-005D-4262-B849-EBF73A5B11E6}" type="presOf" srcId="{212DDFEC-ECF0-4D72-A903-830C1987C9C8}" destId="{E4926ABC-5674-4C30-9423-74D34732E852}" srcOrd="0" destOrd="0" presId="urn:microsoft.com/office/officeart/2005/8/layout/vList5"/>
    <dgm:cxn modelId="{7A094D4D-D84E-4922-8948-BD729C45EA34}" type="presOf" srcId="{31BE1A93-8DD3-48D6-A5BC-1ECA43194DC0}" destId="{29358B8F-3FF1-41CA-9C63-A8B251A5FC03}" srcOrd="0" destOrd="0" presId="urn:microsoft.com/office/officeart/2005/8/layout/vList5"/>
    <dgm:cxn modelId="{9BA61AC6-638B-4CB2-8FFD-A1C29653B1E4}" srcId="{212DDFEC-ECF0-4D72-A903-830C1987C9C8}" destId="{088D81BC-1C04-4BB5-8201-563A3DC6F597}" srcOrd="1" destOrd="0" parTransId="{4347F7B9-5DD9-4A1C-9F5E-998D58AE2877}" sibTransId="{176908B8-6F2E-4A5B-99DD-07302863D83D}"/>
    <dgm:cxn modelId="{605522E2-489C-4489-9F04-22E93CCCDB46}" srcId="{212DDFEC-ECF0-4D72-A903-830C1987C9C8}" destId="{24DD35CB-5AC1-4EED-B5D2-226945E5B0BF}" srcOrd="0" destOrd="0" parTransId="{A43E085F-2BAE-46AE-B816-B2736FC2BF15}" sibTransId="{A37AF39D-3E6E-48D7-B927-335CFB2C95EC}"/>
    <dgm:cxn modelId="{AAB7B194-9B0C-4901-8ADB-D4A5B8DCFF51}" type="presOf" srcId="{088D81BC-1C04-4BB5-8201-563A3DC6F597}" destId="{617594AC-4B98-4D73-89F5-461E1B21F4C9}" srcOrd="0" destOrd="1" presId="urn:microsoft.com/office/officeart/2005/8/layout/vList5"/>
    <dgm:cxn modelId="{6E478B33-487B-462A-A087-601AB3C37F02}" srcId="{F7825495-F0C1-4059-A465-8E422AA61F62}" destId="{31BE1A93-8DD3-48D6-A5BC-1ECA43194DC0}" srcOrd="1" destOrd="0" parTransId="{4F8F99C2-69A9-4E5A-ADFF-C1911D3D2723}" sibTransId="{53100A5C-4C7E-4AE9-B407-FB0DD90C3AC1}"/>
    <dgm:cxn modelId="{E5C878C6-3203-4197-8788-9D7FA2322A10}" type="presParOf" srcId="{18672CC7-8767-4B36-9E95-5474FF694B3C}" destId="{7FC92E74-B586-4781-8952-E23214E9A3A1}" srcOrd="0" destOrd="0" presId="urn:microsoft.com/office/officeart/2005/8/layout/vList5"/>
    <dgm:cxn modelId="{1C23315B-1DEE-41E7-8F1E-B23C387062F0}" type="presParOf" srcId="{7FC92E74-B586-4781-8952-E23214E9A3A1}" destId="{E4926ABC-5674-4C30-9423-74D34732E852}" srcOrd="0" destOrd="0" presId="urn:microsoft.com/office/officeart/2005/8/layout/vList5"/>
    <dgm:cxn modelId="{C6B8374E-24A0-4587-A3F9-51D1F4AE52D1}" type="presParOf" srcId="{7FC92E74-B586-4781-8952-E23214E9A3A1}" destId="{617594AC-4B98-4D73-89F5-461E1B21F4C9}" srcOrd="1" destOrd="0" presId="urn:microsoft.com/office/officeart/2005/8/layout/vList5"/>
    <dgm:cxn modelId="{8BA5A16E-6147-4FC4-897B-E8C227EF04D1}" type="presParOf" srcId="{18672CC7-8767-4B36-9E95-5474FF694B3C}" destId="{3E8CFFE5-C5EF-4E71-A8DC-1E8289E45DDA}" srcOrd="1" destOrd="0" presId="urn:microsoft.com/office/officeart/2005/8/layout/vList5"/>
    <dgm:cxn modelId="{9705D8D4-9CA3-48B6-A79F-867F84D7869C}" type="presParOf" srcId="{18672CC7-8767-4B36-9E95-5474FF694B3C}" destId="{41ED286F-74CA-4EB8-8EEC-E714527313A6}" srcOrd="2" destOrd="0" presId="urn:microsoft.com/office/officeart/2005/8/layout/vList5"/>
    <dgm:cxn modelId="{B3A3B32C-0876-4CD4-A96E-12C7F071F9D7}" type="presParOf" srcId="{41ED286F-74CA-4EB8-8EEC-E714527313A6}" destId="{29358B8F-3FF1-41CA-9C63-A8B251A5FC03}" srcOrd="0" destOrd="0" presId="urn:microsoft.com/office/officeart/2005/8/layout/vList5"/>
    <dgm:cxn modelId="{6B2A07BF-B733-4908-94FA-CACC03425490}" type="presParOf" srcId="{41ED286F-74CA-4EB8-8EEC-E714527313A6}" destId="{E86C1116-A130-4F87-AFF2-AD0248C734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84BAB9-F20A-450A-B9BC-00F8F9E9E5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2537102-6572-4FEE-8761-72ACDD2FD266}">
      <dgm:prSet/>
      <dgm:spPr/>
      <dgm:t>
        <a:bodyPr/>
        <a:lstStyle/>
        <a:p>
          <a:pPr rtl="0"/>
          <a:r>
            <a:rPr lang="pt-BR"/>
            <a:t>Hospodářská, sociální a kulturní práva</a:t>
          </a:r>
          <a:r>
            <a:rPr lang="cs-CZ"/>
            <a:t> (některá)</a:t>
          </a:r>
        </a:p>
      </dgm:t>
    </dgm:pt>
    <dgm:pt modelId="{DB742C07-33AA-4437-9F48-5DDA784A0F7D}" type="parTrans" cxnId="{AC36CC73-C939-4BE9-8F85-C90FB5F65C0F}">
      <dgm:prSet/>
      <dgm:spPr/>
      <dgm:t>
        <a:bodyPr/>
        <a:lstStyle/>
        <a:p>
          <a:endParaRPr lang="cs-CZ"/>
        </a:p>
      </dgm:t>
    </dgm:pt>
    <dgm:pt modelId="{5312D373-5A7F-4A1C-8A5F-A87C31A88B64}" type="sibTrans" cxnId="{AC36CC73-C939-4BE9-8F85-C90FB5F65C0F}">
      <dgm:prSet/>
      <dgm:spPr/>
      <dgm:t>
        <a:bodyPr/>
        <a:lstStyle/>
        <a:p>
          <a:endParaRPr lang="cs-CZ"/>
        </a:p>
      </dgm:t>
    </dgm:pt>
    <dgm:pt modelId="{3477B85F-4BE7-4934-BB94-52EE161825EC}">
      <dgm:prSet/>
      <dgm:spPr/>
      <dgm:t>
        <a:bodyPr/>
        <a:lstStyle/>
        <a:p>
          <a:pPr rtl="0"/>
          <a:r>
            <a:rPr lang="cs-CZ"/>
            <a:t>Každý má právo na ochranu zdraví. </a:t>
          </a:r>
        </a:p>
      </dgm:t>
    </dgm:pt>
    <dgm:pt modelId="{842CEE9E-7DCB-4BB0-8063-09C3472309A1}" type="parTrans" cxnId="{5DF7E694-CE78-4051-9215-B05D22E372BE}">
      <dgm:prSet/>
      <dgm:spPr/>
      <dgm:t>
        <a:bodyPr/>
        <a:lstStyle/>
        <a:p>
          <a:endParaRPr lang="cs-CZ"/>
        </a:p>
      </dgm:t>
    </dgm:pt>
    <dgm:pt modelId="{D9F1940F-DF37-47D8-8119-137F704B571E}" type="sibTrans" cxnId="{5DF7E694-CE78-4051-9215-B05D22E372BE}">
      <dgm:prSet/>
      <dgm:spPr/>
      <dgm:t>
        <a:bodyPr/>
        <a:lstStyle/>
        <a:p>
          <a:endParaRPr lang="cs-CZ"/>
        </a:p>
      </dgm:t>
    </dgm:pt>
    <dgm:pt modelId="{AABA74F0-52C2-4119-8668-2BCCFB1EAC6F}">
      <dgm:prSet/>
      <dgm:spPr/>
      <dgm:t>
        <a:bodyPr/>
        <a:lstStyle/>
        <a:p>
          <a:pPr rtl="0"/>
          <a:r>
            <a:rPr lang="cs-CZ"/>
            <a:t>právo na bezplatnou zdravotní péči </a:t>
          </a:r>
        </a:p>
      </dgm:t>
    </dgm:pt>
    <dgm:pt modelId="{467E68E9-7295-40A0-A5BE-4DD1CA7D85E4}" type="parTrans" cxnId="{E0A98B85-422B-4273-A99E-7C5966702434}">
      <dgm:prSet/>
      <dgm:spPr/>
      <dgm:t>
        <a:bodyPr/>
        <a:lstStyle/>
        <a:p>
          <a:endParaRPr lang="cs-CZ"/>
        </a:p>
      </dgm:t>
    </dgm:pt>
    <dgm:pt modelId="{7D789B13-CAA1-48B7-8F1F-C34478F3BFCE}" type="sibTrans" cxnId="{E0A98B85-422B-4273-A99E-7C5966702434}">
      <dgm:prSet/>
      <dgm:spPr/>
      <dgm:t>
        <a:bodyPr/>
        <a:lstStyle/>
        <a:p>
          <a:endParaRPr lang="cs-CZ"/>
        </a:p>
      </dgm:t>
    </dgm:pt>
    <dgm:pt modelId="{75295A9F-9D95-4C10-B2F7-B8C991A3BCFF}">
      <dgm:prSet/>
      <dgm:spPr/>
      <dgm:t>
        <a:bodyPr/>
        <a:lstStyle/>
        <a:p>
          <a:pPr rtl="0"/>
          <a:r>
            <a:rPr lang="cs-CZ" dirty="0"/>
            <a:t>právo na zdravotní pomůcky za podmínek, </a:t>
          </a:r>
        </a:p>
      </dgm:t>
    </dgm:pt>
    <dgm:pt modelId="{832573D9-09AB-45C4-9B3E-93C12CF66E1E}" type="parTrans" cxnId="{A332CEA3-1D73-4ED3-A714-00E3C705BAC3}">
      <dgm:prSet/>
      <dgm:spPr/>
      <dgm:t>
        <a:bodyPr/>
        <a:lstStyle/>
        <a:p>
          <a:endParaRPr lang="cs-CZ"/>
        </a:p>
      </dgm:t>
    </dgm:pt>
    <dgm:pt modelId="{59F62BAC-50AC-42E0-A05B-DB710E301805}" type="sibTrans" cxnId="{A332CEA3-1D73-4ED3-A714-00E3C705BAC3}">
      <dgm:prSet/>
      <dgm:spPr/>
      <dgm:t>
        <a:bodyPr/>
        <a:lstStyle/>
        <a:p>
          <a:endParaRPr lang="cs-CZ"/>
        </a:p>
      </dgm:t>
    </dgm:pt>
    <dgm:pt modelId="{DC5B6931-0ECF-4017-BF26-D4958397EC02}">
      <dgm:prSet/>
      <dgm:spPr/>
      <dgm:t>
        <a:bodyPr/>
        <a:lstStyle/>
        <a:p>
          <a:pPr rtl="0"/>
          <a:r>
            <a:rPr lang="pt-BR"/>
            <a:t>Každý má právo na vzdělání. </a:t>
          </a:r>
          <a:endParaRPr lang="cs-CZ"/>
        </a:p>
      </dgm:t>
    </dgm:pt>
    <dgm:pt modelId="{52CD0CD7-E43C-438A-AD97-23636F16E1D0}" type="parTrans" cxnId="{A125C2A0-D682-4C76-A2D0-39726D3AE683}">
      <dgm:prSet/>
      <dgm:spPr/>
      <dgm:t>
        <a:bodyPr/>
        <a:lstStyle/>
        <a:p>
          <a:endParaRPr lang="cs-CZ"/>
        </a:p>
      </dgm:t>
    </dgm:pt>
    <dgm:pt modelId="{C113CE06-56E6-44BB-88C4-9F6A6A12EF35}" type="sibTrans" cxnId="{A125C2A0-D682-4C76-A2D0-39726D3AE683}">
      <dgm:prSet/>
      <dgm:spPr/>
      <dgm:t>
        <a:bodyPr/>
        <a:lstStyle/>
        <a:p>
          <a:endParaRPr lang="cs-CZ"/>
        </a:p>
      </dgm:t>
    </dgm:pt>
    <dgm:pt modelId="{978AEBEF-F0A1-4D10-B55F-3DEF26289726}">
      <dgm:prSet/>
      <dgm:spPr/>
      <dgm:t>
        <a:bodyPr/>
        <a:lstStyle/>
        <a:p>
          <a:pPr rtl="0"/>
          <a:r>
            <a:rPr lang="cs-CZ"/>
            <a:t>právo na svobodnou volbu povolání a přípravu k němu,</a:t>
          </a:r>
        </a:p>
      </dgm:t>
    </dgm:pt>
    <dgm:pt modelId="{3C34EE40-11AE-495B-976D-C61821F0578C}" type="parTrans" cxnId="{850F71EC-B5EA-47D3-997D-E31F8772647D}">
      <dgm:prSet/>
      <dgm:spPr/>
      <dgm:t>
        <a:bodyPr/>
        <a:lstStyle/>
        <a:p>
          <a:endParaRPr lang="cs-CZ"/>
        </a:p>
      </dgm:t>
    </dgm:pt>
    <dgm:pt modelId="{FA9A7391-7191-43D0-ADB9-AEE5E08994C5}" type="sibTrans" cxnId="{850F71EC-B5EA-47D3-997D-E31F8772647D}">
      <dgm:prSet/>
      <dgm:spPr/>
      <dgm:t>
        <a:bodyPr/>
        <a:lstStyle/>
        <a:p>
          <a:endParaRPr lang="cs-CZ"/>
        </a:p>
      </dgm:t>
    </dgm:pt>
    <dgm:pt modelId="{B7059881-1BEF-48B8-A35C-4937DF9B4EF3}">
      <dgm:prSet/>
      <dgm:spPr/>
      <dgm:t>
        <a:bodyPr/>
        <a:lstStyle/>
        <a:p>
          <a:pPr rtl="0"/>
          <a:r>
            <a:rPr lang="cs-CZ"/>
            <a:t>právo podnikat a provozovat jinou hospodářskou činnost</a:t>
          </a:r>
        </a:p>
      </dgm:t>
    </dgm:pt>
    <dgm:pt modelId="{5F1E4080-FA5D-4E13-9D3B-38F6AABDCA5F}" type="parTrans" cxnId="{F2319C5C-1297-457A-88FA-242FC38F1986}">
      <dgm:prSet/>
      <dgm:spPr/>
      <dgm:t>
        <a:bodyPr/>
        <a:lstStyle/>
        <a:p>
          <a:endParaRPr lang="cs-CZ"/>
        </a:p>
      </dgm:t>
    </dgm:pt>
    <dgm:pt modelId="{AA1B1932-B966-476D-B122-F74A3AB968F8}" type="sibTrans" cxnId="{F2319C5C-1297-457A-88FA-242FC38F1986}">
      <dgm:prSet/>
      <dgm:spPr/>
      <dgm:t>
        <a:bodyPr/>
        <a:lstStyle/>
        <a:p>
          <a:endParaRPr lang="cs-CZ"/>
        </a:p>
      </dgm:t>
    </dgm:pt>
    <dgm:pt modelId="{58E4E697-AAD9-4351-87DA-4BCB0688A6F4}">
      <dgm:prSet/>
      <dgm:spPr/>
      <dgm:t>
        <a:bodyPr/>
        <a:lstStyle/>
        <a:p>
          <a:pPr rtl="0"/>
          <a:endParaRPr lang="cs-CZ"/>
        </a:p>
      </dgm:t>
    </dgm:pt>
    <dgm:pt modelId="{90227A76-DD67-4ACD-9586-D2371028FB6E}" type="parTrans" cxnId="{56E6D045-CCDC-45C5-96C2-5883E75A0087}">
      <dgm:prSet/>
      <dgm:spPr/>
      <dgm:t>
        <a:bodyPr/>
        <a:lstStyle/>
        <a:p>
          <a:endParaRPr lang="cs-CZ"/>
        </a:p>
      </dgm:t>
    </dgm:pt>
    <dgm:pt modelId="{3CC50A99-E289-4E24-8505-8603C41322E6}" type="sibTrans" cxnId="{56E6D045-CCDC-45C5-96C2-5883E75A0087}">
      <dgm:prSet/>
      <dgm:spPr/>
      <dgm:t>
        <a:bodyPr/>
        <a:lstStyle/>
        <a:p>
          <a:endParaRPr lang="cs-CZ"/>
        </a:p>
      </dgm:t>
    </dgm:pt>
    <dgm:pt modelId="{103BE707-FC3C-4448-B70D-8AE1A62A8687}" type="pres">
      <dgm:prSet presAssocID="{5984BAB9-F20A-450A-B9BC-00F8F9E9E5FD}" presName="linear" presStyleCnt="0">
        <dgm:presLayoutVars>
          <dgm:animLvl val="lvl"/>
          <dgm:resizeHandles val="exact"/>
        </dgm:presLayoutVars>
      </dgm:prSet>
      <dgm:spPr/>
    </dgm:pt>
    <dgm:pt modelId="{5A210F30-41B2-43D2-85BE-BEB4B6D207B2}" type="pres">
      <dgm:prSet presAssocID="{52537102-6572-4FEE-8761-72ACDD2FD26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2BF248A-E4C9-4803-9112-5851397CA853}" type="pres">
      <dgm:prSet presAssocID="{52537102-6572-4FEE-8761-72ACDD2FD26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125C2A0-D682-4C76-A2D0-39726D3AE683}" srcId="{52537102-6572-4FEE-8761-72ACDD2FD266}" destId="{DC5B6931-0ECF-4017-BF26-D4958397EC02}" srcOrd="3" destOrd="0" parTransId="{52CD0CD7-E43C-438A-AD97-23636F16E1D0}" sibTransId="{C113CE06-56E6-44BB-88C4-9F6A6A12EF35}"/>
    <dgm:cxn modelId="{8E8B268C-09C5-4359-B0A0-7C4C41345C78}" type="presOf" srcId="{DC5B6931-0ECF-4017-BF26-D4958397EC02}" destId="{F2BF248A-E4C9-4803-9112-5851397CA853}" srcOrd="0" destOrd="3" presId="urn:microsoft.com/office/officeart/2005/8/layout/vList2"/>
    <dgm:cxn modelId="{56E6D045-CCDC-45C5-96C2-5883E75A0087}" srcId="{52537102-6572-4FEE-8761-72ACDD2FD266}" destId="{58E4E697-AAD9-4351-87DA-4BCB0688A6F4}" srcOrd="6" destOrd="0" parTransId="{90227A76-DD67-4ACD-9586-D2371028FB6E}" sibTransId="{3CC50A99-E289-4E24-8505-8603C41322E6}"/>
    <dgm:cxn modelId="{4B4CE59C-6853-4B2F-8105-27B04F6A474D}" type="presOf" srcId="{52537102-6572-4FEE-8761-72ACDD2FD266}" destId="{5A210F30-41B2-43D2-85BE-BEB4B6D207B2}" srcOrd="0" destOrd="0" presId="urn:microsoft.com/office/officeart/2005/8/layout/vList2"/>
    <dgm:cxn modelId="{850F71EC-B5EA-47D3-997D-E31F8772647D}" srcId="{52537102-6572-4FEE-8761-72ACDD2FD266}" destId="{978AEBEF-F0A1-4D10-B55F-3DEF26289726}" srcOrd="4" destOrd="0" parTransId="{3C34EE40-11AE-495B-976D-C61821F0578C}" sibTransId="{FA9A7391-7191-43D0-ADB9-AEE5E08994C5}"/>
    <dgm:cxn modelId="{F2319C5C-1297-457A-88FA-242FC38F1986}" srcId="{52537102-6572-4FEE-8761-72ACDD2FD266}" destId="{B7059881-1BEF-48B8-A35C-4937DF9B4EF3}" srcOrd="5" destOrd="0" parTransId="{5F1E4080-FA5D-4E13-9D3B-38F6AABDCA5F}" sibTransId="{AA1B1932-B966-476D-B122-F74A3AB968F8}"/>
    <dgm:cxn modelId="{59502DE4-F119-40F0-945D-168CF37C2DDB}" type="presOf" srcId="{5984BAB9-F20A-450A-B9BC-00F8F9E9E5FD}" destId="{103BE707-FC3C-4448-B70D-8AE1A62A8687}" srcOrd="0" destOrd="0" presId="urn:microsoft.com/office/officeart/2005/8/layout/vList2"/>
    <dgm:cxn modelId="{ECE813E8-827F-429E-908D-3892CD466C40}" type="presOf" srcId="{75295A9F-9D95-4C10-B2F7-B8C991A3BCFF}" destId="{F2BF248A-E4C9-4803-9112-5851397CA853}" srcOrd="0" destOrd="2" presId="urn:microsoft.com/office/officeart/2005/8/layout/vList2"/>
    <dgm:cxn modelId="{5DF7E694-CE78-4051-9215-B05D22E372BE}" srcId="{52537102-6572-4FEE-8761-72ACDD2FD266}" destId="{3477B85F-4BE7-4934-BB94-52EE161825EC}" srcOrd="0" destOrd="0" parTransId="{842CEE9E-7DCB-4BB0-8063-09C3472309A1}" sibTransId="{D9F1940F-DF37-47D8-8119-137F704B571E}"/>
    <dgm:cxn modelId="{A332CEA3-1D73-4ED3-A714-00E3C705BAC3}" srcId="{52537102-6572-4FEE-8761-72ACDD2FD266}" destId="{75295A9F-9D95-4C10-B2F7-B8C991A3BCFF}" srcOrd="2" destOrd="0" parTransId="{832573D9-09AB-45C4-9B3E-93C12CF66E1E}" sibTransId="{59F62BAC-50AC-42E0-A05B-DB710E301805}"/>
    <dgm:cxn modelId="{F40955D3-1D50-4FCD-8242-1382FBC564EA}" type="presOf" srcId="{AABA74F0-52C2-4119-8668-2BCCFB1EAC6F}" destId="{F2BF248A-E4C9-4803-9112-5851397CA853}" srcOrd="0" destOrd="1" presId="urn:microsoft.com/office/officeart/2005/8/layout/vList2"/>
    <dgm:cxn modelId="{7CF020A7-9AD1-40FF-AFBB-F072757F8CCD}" type="presOf" srcId="{978AEBEF-F0A1-4D10-B55F-3DEF26289726}" destId="{F2BF248A-E4C9-4803-9112-5851397CA853}" srcOrd="0" destOrd="4" presId="urn:microsoft.com/office/officeart/2005/8/layout/vList2"/>
    <dgm:cxn modelId="{4CB7FD23-A1DC-45DD-8E64-376FFECEC0C0}" type="presOf" srcId="{58E4E697-AAD9-4351-87DA-4BCB0688A6F4}" destId="{F2BF248A-E4C9-4803-9112-5851397CA853}" srcOrd="0" destOrd="6" presId="urn:microsoft.com/office/officeart/2005/8/layout/vList2"/>
    <dgm:cxn modelId="{E0A98B85-422B-4273-A99E-7C5966702434}" srcId="{52537102-6572-4FEE-8761-72ACDD2FD266}" destId="{AABA74F0-52C2-4119-8668-2BCCFB1EAC6F}" srcOrd="1" destOrd="0" parTransId="{467E68E9-7295-40A0-A5BE-4DD1CA7D85E4}" sibTransId="{7D789B13-CAA1-48B7-8F1F-C34478F3BFCE}"/>
    <dgm:cxn modelId="{D4F3DDD5-9428-4B8C-96A0-BEBDBF683FA0}" type="presOf" srcId="{B7059881-1BEF-48B8-A35C-4937DF9B4EF3}" destId="{F2BF248A-E4C9-4803-9112-5851397CA853}" srcOrd="0" destOrd="5" presId="urn:microsoft.com/office/officeart/2005/8/layout/vList2"/>
    <dgm:cxn modelId="{AC36CC73-C939-4BE9-8F85-C90FB5F65C0F}" srcId="{5984BAB9-F20A-450A-B9BC-00F8F9E9E5FD}" destId="{52537102-6572-4FEE-8761-72ACDD2FD266}" srcOrd="0" destOrd="0" parTransId="{DB742C07-33AA-4437-9F48-5DDA784A0F7D}" sibTransId="{5312D373-5A7F-4A1C-8A5F-A87C31A88B64}"/>
    <dgm:cxn modelId="{8348D1DC-90FD-4DA5-9326-065C019E14A6}" type="presOf" srcId="{3477B85F-4BE7-4934-BB94-52EE161825EC}" destId="{F2BF248A-E4C9-4803-9112-5851397CA853}" srcOrd="0" destOrd="0" presId="urn:microsoft.com/office/officeart/2005/8/layout/vList2"/>
    <dgm:cxn modelId="{3EB02A8A-B44D-4A88-A789-893BDB3B7991}" type="presParOf" srcId="{103BE707-FC3C-4448-B70D-8AE1A62A8687}" destId="{5A210F30-41B2-43D2-85BE-BEB4B6D207B2}" srcOrd="0" destOrd="0" presId="urn:microsoft.com/office/officeart/2005/8/layout/vList2"/>
    <dgm:cxn modelId="{8D53FD15-908C-4D72-B202-43137D6A01DE}" type="presParOf" srcId="{103BE707-FC3C-4448-B70D-8AE1A62A8687}" destId="{F2BF248A-E4C9-4803-9112-5851397CA8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520903-F120-492B-8461-1BA5ABFC7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CACD88C-DBB6-47E7-B13B-1F251F96BE0F}">
      <dgm:prSet/>
      <dgm:spPr/>
      <dgm:t>
        <a:bodyPr/>
        <a:lstStyle/>
        <a:p>
          <a:pPr rtl="0"/>
          <a:r>
            <a:rPr lang="cs-CZ"/>
            <a:t>Kraje</a:t>
          </a:r>
        </a:p>
      </dgm:t>
    </dgm:pt>
    <dgm:pt modelId="{0A908B1F-8B09-4661-A161-AF0893660529}" type="parTrans" cxnId="{29A23028-5D84-4593-86D5-9D95610F2C76}">
      <dgm:prSet/>
      <dgm:spPr/>
      <dgm:t>
        <a:bodyPr/>
        <a:lstStyle/>
        <a:p>
          <a:endParaRPr lang="cs-CZ"/>
        </a:p>
      </dgm:t>
    </dgm:pt>
    <dgm:pt modelId="{46C42BAE-FCFC-461D-BC4F-EF0CB26909B9}" type="sibTrans" cxnId="{29A23028-5D84-4593-86D5-9D95610F2C76}">
      <dgm:prSet/>
      <dgm:spPr/>
      <dgm:t>
        <a:bodyPr/>
        <a:lstStyle/>
        <a:p>
          <a:endParaRPr lang="cs-CZ"/>
        </a:p>
      </dgm:t>
    </dgm:pt>
    <dgm:pt modelId="{763372CD-4287-4006-8147-5025AD2949B0}">
      <dgm:prSet/>
      <dgm:spPr/>
      <dgm:t>
        <a:bodyPr/>
        <a:lstStyle/>
        <a:p>
          <a:pPr rtl="0"/>
          <a:r>
            <a:rPr lang="cs-CZ"/>
            <a:t>Obce</a:t>
          </a:r>
        </a:p>
      </dgm:t>
    </dgm:pt>
    <dgm:pt modelId="{A7C83B9B-D486-4C71-8140-399D19C7B25A}" type="parTrans" cxnId="{4652EEAB-94A7-4849-BBF2-C8B8555548CF}">
      <dgm:prSet/>
      <dgm:spPr/>
      <dgm:t>
        <a:bodyPr/>
        <a:lstStyle/>
        <a:p>
          <a:endParaRPr lang="cs-CZ"/>
        </a:p>
      </dgm:t>
    </dgm:pt>
    <dgm:pt modelId="{B5391A41-50B3-4C70-976A-1172A047ADF6}" type="sibTrans" cxnId="{4652EEAB-94A7-4849-BBF2-C8B8555548CF}">
      <dgm:prSet/>
      <dgm:spPr/>
      <dgm:t>
        <a:bodyPr/>
        <a:lstStyle/>
        <a:p>
          <a:endParaRPr lang="cs-CZ"/>
        </a:p>
      </dgm:t>
    </dgm:pt>
    <dgm:pt modelId="{0068CA47-EFED-4E7C-B088-FB65E4E79D7C}">
      <dgm:prSet/>
      <dgm:spPr/>
      <dgm:t>
        <a:bodyPr/>
        <a:lstStyle/>
        <a:p>
          <a:pPr rtl="0"/>
          <a:r>
            <a:rPr lang="cs-CZ"/>
            <a:t>Poskytovatelé zdravotních služeb</a:t>
          </a:r>
        </a:p>
      </dgm:t>
    </dgm:pt>
    <dgm:pt modelId="{20731161-F261-4FB9-8922-2E192A080D79}" type="parTrans" cxnId="{C85876EF-9C9A-41E7-ACCE-55050CD1F795}">
      <dgm:prSet/>
      <dgm:spPr/>
      <dgm:t>
        <a:bodyPr/>
        <a:lstStyle/>
        <a:p>
          <a:endParaRPr lang="cs-CZ"/>
        </a:p>
      </dgm:t>
    </dgm:pt>
    <dgm:pt modelId="{3B1203C3-75A0-46B3-A38A-B6207560AEE3}" type="sibTrans" cxnId="{C85876EF-9C9A-41E7-ACCE-55050CD1F795}">
      <dgm:prSet/>
      <dgm:spPr/>
      <dgm:t>
        <a:bodyPr/>
        <a:lstStyle/>
        <a:p>
          <a:endParaRPr lang="cs-CZ"/>
        </a:p>
      </dgm:t>
    </dgm:pt>
    <dgm:pt modelId="{16F60852-794D-4E62-ACDA-362D8D28C116}">
      <dgm:prSet/>
      <dgm:spPr/>
      <dgm:t>
        <a:bodyPr/>
        <a:lstStyle/>
        <a:p>
          <a:pPr rtl="0"/>
          <a:r>
            <a:rPr lang="cs-CZ"/>
            <a:t>Zdravotničtí pracovníci </a:t>
          </a:r>
        </a:p>
      </dgm:t>
    </dgm:pt>
    <dgm:pt modelId="{B8BF9724-60E2-4B71-8B95-80FE0D0DC97A}" type="parTrans" cxnId="{C9E89E02-C039-4524-B02B-7556D4FA828F}">
      <dgm:prSet/>
      <dgm:spPr/>
      <dgm:t>
        <a:bodyPr/>
        <a:lstStyle/>
        <a:p>
          <a:endParaRPr lang="cs-CZ"/>
        </a:p>
      </dgm:t>
    </dgm:pt>
    <dgm:pt modelId="{B34C6E30-37C2-4BEE-BD68-CFA6FE520188}" type="sibTrans" cxnId="{C9E89E02-C039-4524-B02B-7556D4FA828F}">
      <dgm:prSet/>
      <dgm:spPr/>
      <dgm:t>
        <a:bodyPr/>
        <a:lstStyle/>
        <a:p>
          <a:endParaRPr lang="cs-CZ"/>
        </a:p>
      </dgm:t>
    </dgm:pt>
    <dgm:pt modelId="{88F85FAB-39A9-49DF-BBDD-4E1BBDCEE248}" type="pres">
      <dgm:prSet presAssocID="{56520903-F120-492B-8461-1BA5ABFC78CD}" presName="linear" presStyleCnt="0">
        <dgm:presLayoutVars>
          <dgm:animLvl val="lvl"/>
          <dgm:resizeHandles val="exact"/>
        </dgm:presLayoutVars>
      </dgm:prSet>
      <dgm:spPr/>
    </dgm:pt>
    <dgm:pt modelId="{CEE7A6B6-F838-443F-815C-3C800BC1BBD4}" type="pres">
      <dgm:prSet presAssocID="{FCACD88C-DBB6-47E7-B13B-1F251F96BE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C4B18C6-0111-4BB4-9BBE-168E26C3E0D8}" type="pres">
      <dgm:prSet presAssocID="{46C42BAE-FCFC-461D-BC4F-EF0CB26909B9}" presName="spacer" presStyleCnt="0"/>
      <dgm:spPr/>
    </dgm:pt>
    <dgm:pt modelId="{7AA9B26C-8353-4EDA-B96E-60F938D279B8}" type="pres">
      <dgm:prSet presAssocID="{763372CD-4287-4006-8147-5025AD2949B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7B2FBC2-3DA2-4F51-BA6D-BE71EA7B73BA}" type="pres">
      <dgm:prSet presAssocID="{B5391A41-50B3-4C70-976A-1172A047ADF6}" presName="spacer" presStyleCnt="0"/>
      <dgm:spPr/>
    </dgm:pt>
    <dgm:pt modelId="{8EC706FB-9B8B-4625-A734-262DA33F96A9}" type="pres">
      <dgm:prSet presAssocID="{0068CA47-EFED-4E7C-B088-FB65E4E79D7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C1C35F-717E-411D-9BCF-83DD4BC109B7}" type="pres">
      <dgm:prSet presAssocID="{3B1203C3-75A0-46B3-A38A-B6207560AEE3}" presName="spacer" presStyleCnt="0"/>
      <dgm:spPr/>
    </dgm:pt>
    <dgm:pt modelId="{B527B27E-D04A-4920-9EC1-A63842AA0579}" type="pres">
      <dgm:prSet presAssocID="{16F60852-794D-4E62-ACDA-362D8D28C11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9A23028-5D84-4593-86D5-9D95610F2C76}" srcId="{56520903-F120-492B-8461-1BA5ABFC78CD}" destId="{FCACD88C-DBB6-47E7-B13B-1F251F96BE0F}" srcOrd="0" destOrd="0" parTransId="{0A908B1F-8B09-4661-A161-AF0893660529}" sibTransId="{46C42BAE-FCFC-461D-BC4F-EF0CB26909B9}"/>
    <dgm:cxn modelId="{9DBA0719-76D1-4468-AAA5-D209EAF21A92}" type="presOf" srcId="{0068CA47-EFED-4E7C-B088-FB65E4E79D7C}" destId="{8EC706FB-9B8B-4625-A734-262DA33F96A9}" srcOrd="0" destOrd="0" presId="urn:microsoft.com/office/officeart/2005/8/layout/vList2"/>
    <dgm:cxn modelId="{CD264D84-B195-4845-A82D-351BA414A6F7}" type="presOf" srcId="{763372CD-4287-4006-8147-5025AD2949B0}" destId="{7AA9B26C-8353-4EDA-B96E-60F938D279B8}" srcOrd="0" destOrd="0" presId="urn:microsoft.com/office/officeart/2005/8/layout/vList2"/>
    <dgm:cxn modelId="{C9E89E02-C039-4524-B02B-7556D4FA828F}" srcId="{56520903-F120-492B-8461-1BA5ABFC78CD}" destId="{16F60852-794D-4E62-ACDA-362D8D28C116}" srcOrd="3" destOrd="0" parTransId="{B8BF9724-60E2-4B71-8B95-80FE0D0DC97A}" sibTransId="{B34C6E30-37C2-4BEE-BD68-CFA6FE520188}"/>
    <dgm:cxn modelId="{6B4003D1-C057-4086-9736-922C4CC17394}" type="presOf" srcId="{56520903-F120-492B-8461-1BA5ABFC78CD}" destId="{88F85FAB-39A9-49DF-BBDD-4E1BBDCEE248}" srcOrd="0" destOrd="0" presId="urn:microsoft.com/office/officeart/2005/8/layout/vList2"/>
    <dgm:cxn modelId="{C85876EF-9C9A-41E7-ACCE-55050CD1F795}" srcId="{56520903-F120-492B-8461-1BA5ABFC78CD}" destId="{0068CA47-EFED-4E7C-B088-FB65E4E79D7C}" srcOrd="2" destOrd="0" parTransId="{20731161-F261-4FB9-8922-2E192A080D79}" sibTransId="{3B1203C3-75A0-46B3-A38A-B6207560AEE3}"/>
    <dgm:cxn modelId="{D00D8A1C-FBAD-4E22-871E-78A94847E3D9}" type="presOf" srcId="{16F60852-794D-4E62-ACDA-362D8D28C116}" destId="{B527B27E-D04A-4920-9EC1-A63842AA0579}" srcOrd="0" destOrd="0" presId="urn:microsoft.com/office/officeart/2005/8/layout/vList2"/>
    <dgm:cxn modelId="{4652EEAB-94A7-4849-BBF2-C8B8555548CF}" srcId="{56520903-F120-492B-8461-1BA5ABFC78CD}" destId="{763372CD-4287-4006-8147-5025AD2949B0}" srcOrd="1" destOrd="0" parTransId="{A7C83B9B-D486-4C71-8140-399D19C7B25A}" sibTransId="{B5391A41-50B3-4C70-976A-1172A047ADF6}"/>
    <dgm:cxn modelId="{3A85AA86-E31E-4599-81D2-1EE29B7674A7}" type="presOf" srcId="{FCACD88C-DBB6-47E7-B13B-1F251F96BE0F}" destId="{CEE7A6B6-F838-443F-815C-3C800BC1BBD4}" srcOrd="0" destOrd="0" presId="urn:microsoft.com/office/officeart/2005/8/layout/vList2"/>
    <dgm:cxn modelId="{9431A649-F67B-4DB9-9D99-35B24C7B4B4D}" type="presParOf" srcId="{88F85FAB-39A9-49DF-BBDD-4E1BBDCEE248}" destId="{CEE7A6B6-F838-443F-815C-3C800BC1BBD4}" srcOrd="0" destOrd="0" presId="urn:microsoft.com/office/officeart/2005/8/layout/vList2"/>
    <dgm:cxn modelId="{4B06A4BE-898F-4D0B-AF91-A52390F18538}" type="presParOf" srcId="{88F85FAB-39A9-49DF-BBDD-4E1BBDCEE248}" destId="{1C4B18C6-0111-4BB4-9BBE-168E26C3E0D8}" srcOrd="1" destOrd="0" presId="urn:microsoft.com/office/officeart/2005/8/layout/vList2"/>
    <dgm:cxn modelId="{D932C2F8-5A86-4797-98B3-CA610FA149CA}" type="presParOf" srcId="{88F85FAB-39A9-49DF-BBDD-4E1BBDCEE248}" destId="{7AA9B26C-8353-4EDA-B96E-60F938D279B8}" srcOrd="2" destOrd="0" presId="urn:microsoft.com/office/officeart/2005/8/layout/vList2"/>
    <dgm:cxn modelId="{1A742DBE-2E42-4B10-8573-7F1B0FE76158}" type="presParOf" srcId="{88F85FAB-39A9-49DF-BBDD-4E1BBDCEE248}" destId="{47B2FBC2-3DA2-4F51-BA6D-BE71EA7B73BA}" srcOrd="3" destOrd="0" presId="urn:microsoft.com/office/officeart/2005/8/layout/vList2"/>
    <dgm:cxn modelId="{29F4DE44-7D98-429A-A38C-7E5F3D4B863F}" type="presParOf" srcId="{88F85FAB-39A9-49DF-BBDD-4E1BBDCEE248}" destId="{8EC706FB-9B8B-4625-A734-262DA33F96A9}" srcOrd="4" destOrd="0" presId="urn:microsoft.com/office/officeart/2005/8/layout/vList2"/>
    <dgm:cxn modelId="{C1FB1EE9-DFDE-4490-B68A-F5622313B625}" type="presParOf" srcId="{88F85FAB-39A9-49DF-BBDD-4E1BBDCEE248}" destId="{F9C1C35F-717E-411D-9BCF-83DD4BC109B7}" srcOrd="5" destOrd="0" presId="urn:microsoft.com/office/officeart/2005/8/layout/vList2"/>
    <dgm:cxn modelId="{55F3D08A-B990-4EF4-9A65-F7EFF8AADA19}" type="presParOf" srcId="{88F85FAB-39A9-49DF-BBDD-4E1BBDCEE248}" destId="{B527B27E-D04A-4920-9EC1-A63842AA05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/>
            <a:t>- Každý občan má možnost podávat bezplatně k orgánům ČLK stížnosti na jednání lékařů, a to vždy, </a:t>
          </a:r>
          <a:r>
            <a:rPr lang="cs-CZ" b="1"/>
            <a:t>pokud se domnívá, že lékař postupoval neodborně nebo jednal neeticky</a:t>
          </a:r>
          <a:r>
            <a:rPr lang="cs-CZ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/>
            <a:t>- pokuta do 30000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/>
            <a:t>- vyloučení z České lékařské komory na možnost vykonávání povolání lékaře</a:t>
          </a:r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/>
            <a:t>Faktický zákaz činnosti až na 5 let </a:t>
          </a:r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62DBE4B0-96AE-47B8-BB7A-0CD3EE5C8813}" type="presOf" srcId="{6C1E2472-2FE7-45AA-B0D1-813846BE7ED4}" destId="{CCF737C6-52CF-49E9-BC25-5279A66A3600}" srcOrd="0" destOrd="0" presId="urn:microsoft.com/office/officeart/2005/8/layout/vList2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C1E54F24-FF1A-4E53-B97C-1C3990047F21}" type="presOf" srcId="{CF08D398-677C-45B0-BDE1-01A6C1A7CB1D}" destId="{E19902DF-80A5-441E-9CD1-2A31F1E02A9B}" srcOrd="0" destOrd="0" presId="urn:microsoft.com/office/officeart/2005/8/layout/vList2"/>
    <dgm:cxn modelId="{AAF4A1E0-1B8C-4375-A6BE-D4376E8EFEBC}" type="presOf" srcId="{87CEB1F6-C422-4816-92C3-A10913D2D24C}" destId="{B4AB693D-B49A-41EC-AC12-9EA67080E083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DE33A93B-0CB0-46C9-B00F-5BF5B72F63EB}" type="presOf" srcId="{F1EAA748-9F9C-49BB-9C19-6A199233A582}" destId="{8A2AC84D-A946-4382-99F8-16B0BD3CD591}" srcOrd="0" destOrd="0" presId="urn:microsoft.com/office/officeart/2005/8/layout/vList2"/>
    <dgm:cxn modelId="{A327E4D2-FE2D-4854-BA36-E9386DCDF615}" type="presOf" srcId="{2F374E9D-0245-4773-9E7C-AC3D8ADAA50A}" destId="{8E44051D-824B-4D3B-B656-C94E125DF44A}" srcOrd="0" destOrd="0" presId="urn:microsoft.com/office/officeart/2005/8/layout/vList2"/>
    <dgm:cxn modelId="{D59155F5-7D2C-4E82-B966-766CC923D7C9}" type="presParOf" srcId="{CCF737C6-52CF-49E9-BC25-5279A66A3600}" destId="{8A2AC84D-A946-4382-99F8-16B0BD3CD591}" srcOrd="0" destOrd="0" presId="urn:microsoft.com/office/officeart/2005/8/layout/vList2"/>
    <dgm:cxn modelId="{8703B241-9FD9-41F3-BD57-F0575EEC8A46}" type="presParOf" srcId="{CCF737C6-52CF-49E9-BC25-5279A66A3600}" destId="{0031107F-BE46-439E-A1F6-276CAF61BA24}" srcOrd="1" destOrd="0" presId="urn:microsoft.com/office/officeart/2005/8/layout/vList2"/>
    <dgm:cxn modelId="{18935980-EB59-427B-9C01-B61BB0D72458}" type="presParOf" srcId="{CCF737C6-52CF-49E9-BC25-5279A66A3600}" destId="{8E44051D-824B-4D3B-B656-C94E125DF44A}" srcOrd="2" destOrd="0" presId="urn:microsoft.com/office/officeart/2005/8/layout/vList2"/>
    <dgm:cxn modelId="{6A9B8227-E676-4D93-B4F4-0D3026C4D6C5}" type="presParOf" srcId="{CCF737C6-52CF-49E9-BC25-5279A66A3600}" destId="{4CF89C4A-5364-483C-B919-6D38EF92FE44}" srcOrd="3" destOrd="0" presId="urn:microsoft.com/office/officeart/2005/8/layout/vList2"/>
    <dgm:cxn modelId="{346C3A84-7568-4173-B380-001031ACF4FC}" type="presParOf" srcId="{CCF737C6-52CF-49E9-BC25-5279A66A3600}" destId="{B4AB693D-B49A-41EC-AC12-9EA67080E083}" srcOrd="4" destOrd="0" presId="urn:microsoft.com/office/officeart/2005/8/layout/vList2"/>
    <dgm:cxn modelId="{9B01586D-229A-43B7-B6D5-D9A2212BA6A3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</dgm:pt>
  </dgm:ptLst>
  <dgm:cxnLst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 rtl="0"/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pPr rtl="0"/>
          <a:r>
            <a:rPr lang="cs-CZ" dirty="0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pPr rtl="0"/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pPr rtl="0"/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pPr rtl="0"/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pPr rtl="0"/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 rtl="0"/>
          <a:r>
            <a:rPr lang="cs-CZ" dirty="0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2FA1A389-6B42-477E-8E02-B04DEB8776D4}" type="pres">
      <dgm:prSet presAssocID="{190C507F-5098-4EF2-8321-65F9ED995421}" presName="linear" presStyleCnt="0">
        <dgm:presLayoutVars>
          <dgm:animLvl val="lvl"/>
          <dgm:resizeHandles val="exact"/>
        </dgm:presLayoutVars>
      </dgm:prSet>
      <dgm:spPr/>
    </dgm:pt>
    <dgm:pt modelId="{5B38B9EB-4741-4C25-9BD9-A4D581263938}" type="pres">
      <dgm:prSet presAssocID="{46A63384-DF16-4859-B9E9-2DD97D808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CC44AF-6CE5-4EE5-AACC-BF6472552011}" type="pres">
      <dgm:prSet presAssocID="{46A63384-DF16-4859-B9E9-2DD97D808872}" presName="childText" presStyleLbl="revTx" presStyleIdx="0" presStyleCnt="1">
        <dgm:presLayoutVars>
          <dgm:bulletEnabled val="1"/>
        </dgm:presLayoutVars>
      </dgm:prSet>
      <dgm:spPr/>
    </dgm:pt>
    <dgm:pt modelId="{49F9870C-7EDA-496B-9CCC-C38A8D5973DB}" type="pres">
      <dgm:prSet presAssocID="{17FD7E88-4461-490D-943D-33D0BFDE434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A2F1DAF1-C630-463D-B763-0B4C8439FEDC}" type="presOf" srcId="{17FD7E88-4461-490D-943D-33D0BFDE4347}" destId="{49F9870C-7EDA-496B-9CCC-C38A8D5973DB}" srcOrd="0" destOrd="0" presId="urn:microsoft.com/office/officeart/2005/8/layout/vList2"/>
    <dgm:cxn modelId="{86E35329-B136-41ED-B46B-D01B87BCC3E3}" type="presOf" srcId="{2A42C215-AE9E-433D-8817-59D1B488CCE9}" destId="{3CCC44AF-6CE5-4EE5-AACC-BF6472552011}" srcOrd="0" destOrd="1" presId="urn:microsoft.com/office/officeart/2005/8/layout/vList2"/>
    <dgm:cxn modelId="{E939C5F6-7BBC-4B00-8820-32A023F38436}" type="presOf" srcId="{6C75508F-D36C-4ED4-9F1D-88A64233F428}" destId="{3CCC44AF-6CE5-4EE5-AACC-BF6472552011}" srcOrd="0" destOrd="4" presId="urn:microsoft.com/office/officeart/2005/8/layout/vList2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D4196215-631D-487E-9ED7-1DC2EF6B7B5F}" type="presOf" srcId="{46A63384-DF16-4859-B9E9-2DD97D808872}" destId="{5B38B9EB-4741-4C25-9BD9-A4D581263938}" srcOrd="0" destOrd="0" presId="urn:microsoft.com/office/officeart/2005/8/layout/vList2"/>
    <dgm:cxn modelId="{CC68A71E-4B6A-45CA-8964-24FFC42F9317}" type="presOf" srcId="{FD35EFE4-DEA5-49D7-BAEF-80D02A9ACE84}" destId="{3CCC44AF-6CE5-4EE5-AACC-BF6472552011}" srcOrd="0" destOrd="3" presId="urn:microsoft.com/office/officeart/2005/8/layout/vList2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D46B02C0-535B-4EF2-BB3D-22007DCB2270}" type="presOf" srcId="{0CA23BB2-460E-4574-A69B-B0587CF53A1E}" destId="{3CCC44AF-6CE5-4EE5-AACC-BF6472552011}" srcOrd="0" destOrd="2" presId="urn:microsoft.com/office/officeart/2005/8/layout/vList2"/>
    <dgm:cxn modelId="{BDF11509-09CF-4D68-B033-4C46AFD805C6}" type="presOf" srcId="{641582DF-FEF0-4E09-B8FF-77407FDF4F8B}" destId="{3CCC44AF-6CE5-4EE5-AACC-BF6472552011}" srcOrd="0" destOrd="0" presId="urn:microsoft.com/office/officeart/2005/8/layout/vList2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4290BF21-F376-456F-91BB-F883E90CD8E3}" type="presOf" srcId="{190C507F-5098-4EF2-8321-65F9ED995421}" destId="{2FA1A389-6B42-477E-8E02-B04DEB8776D4}" srcOrd="0" destOrd="0" presId="urn:microsoft.com/office/officeart/2005/8/layout/vList2"/>
    <dgm:cxn modelId="{9B74FBE5-2EC3-4F63-9549-1B219840F6F4}" type="presParOf" srcId="{2FA1A389-6B42-477E-8E02-B04DEB8776D4}" destId="{5B38B9EB-4741-4C25-9BD9-A4D581263938}" srcOrd="0" destOrd="0" presId="urn:microsoft.com/office/officeart/2005/8/layout/vList2"/>
    <dgm:cxn modelId="{4A789B87-0495-4714-9663-55CACBDC9168}" type="presParOf" srcId="{2FA1A389-6B42-477E-8E02-B04DEB8776D4}" destId="{3CCC44AF-6CE5-4EE5-AACC-BF6472552011}" srcOrd="1" destOrd="0" presId="urn:microsoft.com/office/officeart/2005/8/layout/vList2"/>
    <dgm:cxn modelId="{7D01864D-0706-4145-B8C3-93C41A77EF7B}" type="presParOf" srcId="{2FA1A389-6B42-477E-8E02-B04DEB8776D4}" destId="{49F9870C-7EDA-496B-9CCC-C38A8D5973D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 dirty="0"/>
            <a:t>Zdravotní služby </a:t>
          </a:r>
          <a:r>
            <a:rPr lang="cs-CZ" dirty="0" err="1"/>
            <a:t>posyktované</a:t>
          </a:r>
          <a:r>
            <a:rPr lang="cs-CZ" dirty="0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 dirty="0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 dirty="0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 dirty="0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 dirty="0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 dirty="0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 dirty="0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 dirty="0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 dirty="0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 dirty="0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 dirty="0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 dirty="0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2E1DA4-50AF-4EBB-82F5-CA1AD2BBE4E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034AA3-0376-4EC6-87E8-D6F1E7EF765A}">
      <dgm:prSet phldrT="[Text]"/>
      <dgm:spPr/>
      <dgm:t>
        <a:bodyPr/>
        <a:lstStyle/>
        <a:p>
          <a:r>
            <a:rPr lang="cs-CZ" dirty="0"/>
            <a:t>Neodkladná péče</a:t>
          </a:r>
        </a:p>
      </dgm:t>
    </dgm:pt>
    <dgm:pt modelId="{4BEC3535-39A2-4FF8-BBB3-2D188D422467}" type="parTrans" cxnId="{42BE8E25-6B9A-4650-BEDF-84B0D74F4FB1}">
      <dgm:prSet/>
      <dgm:spPr/>
      <dgm:t>
        <a:bodyPr/>
        <a:lstStyle/>
        <a:p>
          <a:endParaRPr lang="cs-CZ"/>
        </a:p>
      </dgm:t>
    </dgm:pt>
    <dgm:pt modelId="{6D849010-1614-4423-9031-F1C5B1A0FE85}" type="sibTrans" cxnId="{42BE8E25-6B9A-4650-BEDF-84B0D74F4FB1}">
      <dgm:prSet/>
      <dgm:spPr/>
      <dgm:t>
        <a:bodyPr/>
        <a:lstStyle/>
        <a:p>
          <a:endParaRPr lang="cs-CZ"/>
        </a:p>
      </dgm:t>
    </dgm:pt>
    <dgm:pt modelId="{5151403B-A2A0-41C0-8E1D-B04DCF368CA3}">
      <dgm:prSet phldrT="[Text]"/>
      <dgm:spPr/>
      <dgm:t>
        <a:bodyPr/>
        <a:lstStyle/>
        <a:p>
          <a:r>
            <a:rPr lang="cs-CZ" dirty="0"/>
            <a:t>zamezit nebo omezit vznik náhlých stavů, které bezprostředně ohrožují život</a:t>
          </a:r>
        </a:p>
      </dgm:t>
    </dgm:pt>
    <dgm:pt modelId="{B4BE7025-EA26-4BDD-A6D4-52A0B5A2B44A}" type="parTrans" cxnId="{E505C29F-20D1-4745-B7CA-3770EB4A7723}">
      <dgm:prSet/>
      <dgm:spPr/>
      <dgm:t>
        <a:bodyPr/>
        <a:lstStyle/>
        <a:p>
          <a:endParaRPr lang="cs-CZ"/>
        </a:p>
      </dgm:t>
    </dgm:pt>
    <dgm:pt modelId="{DACB6CC3-11EE-4757-9284-51C402E45099}" type="sibTrans" cxnId="{E505C29F-20D1-4745-B7CA-3770EB4A7723}">
      <dgm:prSet/>
      <dgm:spPr/>
      <dgm:t>
        <a:bodyPr/>
        <a:lstStyle/>
        <a:p>
          <a:endParaRPr lang="cs-CZ"/>
        </a:p>
      </dgm:t>
    </dgm:pt>
    <dgm:pt modelId="{E8869AA3-13BF-4542-B8FB-3A2482BBBA85}">
      <dgm:prSet phldrT="[Text]"/>
      <dgm:spPr/>
      <dgm:t>
        <a:bodyPr/>
        <a:lstStyle/>
        <a:p>
          <a:r>
            <a:rPr lang="cs-CZ" dirty="0"/>
            <a:t>způsobují náhlou nebo intenzivní bolest</a:t>
          </a:r>
        </a:p>
      </dgm:t>
    </dgm:pt>
    <dgm:pt modelId="{8F7BCCFF-65E5-45FF-BE3D-6669E6B230C6}" type="parTrans" cxnId="{205B9AEC-BDDF-4A58-9352-28485F0239A5}">
      <dgm:prSet/>
      <dgm:spPr/>
      <dgm:t>
        <a:bodyPr/>
        <a:lstStyle/>
        <a:p>
          <a:endParaRPr lang="cs-CZ"/>
        </a:p>
      </dgm:t>
    </dgm:pt>
    <dgm:pt modelId="{BE0B99B7-56AB-462A-A34A-4FC3B8B7D4C3}" type="sibTrans" cxnId="{205B9AEC-BDDF-4A58-9352-28485F0239A5}">
      <dgm:prSet/>
      <dgm:spPr/>
      <dgm:t>
        <a:bodyPr/>
        <a:lstStyle/>
        <a:p>
          <a:endParaRPr lang="cs-CZ"/>
        </a:p>
      </dgm:t>
    </dgm:pt>
    <dgm:pt modelId="{983E9418-076C-4104-9EA5-2BD01975E550}">
      <dgm:prSet phldrT="[Text]"/>
      <dgm:spPr/>
      <dgm:t>
        <a:bodyPr/>
        <a:lstStyle/>
        <a:p>
          <a:r>
            <a:rPr lang="cs-CZ" dirty="0"/>
            <a:t>Akutní péče,</a:t>
          </a:r>
        </a:p>
      </dgm:t>
    </dgm:pt>
    <dgm:pt modelId="{D4AE1A8D-0332-40EE-9230-0C2BEA04DFB8}" type="parTrans" cxnId="{C9539895-406E-4DDA-9D1D-F5FDD31F20A0}">
      <dgm:prSet/>
      <dgm:spPr/>
      <dgm:t>
        <a:bodyPr/>
        <a:lstStyle/>
        <a:p>
          <a:endParaRPr lang="cs-CZ"/>
        </a:p>
      </dgm:t>
    </dgm:pt>
    <dgm:pt modelId="{8B286F88-93CA-4F63-8F59-520C234DF824}" type="sibTrans" cxnId="{C9539895-406E-4DDA-9D1D-F5FDD31F20A0}">
      <dgm:prSet/>
      <dgm:spPr/>
      <dgm:t>
        <a:bodyPr/>
        <a:lstStyle/>
        <a:p>
          <a:endParaRPr lang="cs-CZ"/>
        </a:p>
      </dgm:t>
    </dgm:pt>
    <dgm:pt modelId="{08FE2BB0-D988-4AB4-A055-68323CBE1B86}">
      <dgm:prSet phldrT="[Text]"/>
      <dgm:spPr/>
      <dgm:t>
        <a:bodyPr/>
        <a:lstStyle/>
        <a:p>
          <a:r>
            <a:rPr lang="cs-CZ" dirty="0"/>
            <a:t>Odvrácení vážného zhoršení zdravotního stavu</a:t>
          </a:r>
        </a:p>
      </dgm:t>
    </dgm:pt>
    <dgm:pt modelId="{E9371477-A9B0-4EC0-A536-5C3BAA03FDAB}" type="parTrans" cxnId="{96A14704-AB09-478F-8654-779F3E0371BD}">
      <dgm:prSet/>
      <dgm:spPr/>
      <dgm:t>
        <a:bodyPr/>
        <a:lstStyle/>
        <a:p>
          <a:endParaRPr lang="cs-CZ"/>
        </a:p>
      </dgm:t>
    </dgm:pt>
    <dgm:pt modelId="{BDAEBED1-A306-4841-B05B-28834912E87B}" type="sibTrans" cxnId="{96A14704-AB09-478F-8654-779F3E0371BD}">
      <dgm:prSet/>
      <dgm:spPr/>
      <dgm:t>
        <a:bodyPr/>
        <a:lstStyle/>
        <a:p>
          <a:endParaRPr lang="cs-CZ"/>
        </a:p>
      </dgm:t>
    </dgm:pt>
    <dgm:pt modelId="{7CA08143-0733-430D-952B-14D237FBA694}">
      <dgm:prSet phldrT="[Text]"/>
      <dgm:spPr/>
      <dgm:t>
        <a:bodyPr/>
        <a:lstStyle/>
        <a:p>
          <a:r>
            <a:rPr lang="cs-CZ" dirty="0"/>
            <a:t>snížení rizika vážného zhoršení zdravotního stavu</a:t>
          </a:r>
        </a:p>
      </dgm:t>
    </dgm:pt>
    <dgm:pt modelId="{318B9719-FAEB-4F00-A848-2AAFB138E2C6}" type="parTrans" cxnId="{2138C4B5-AA0D-4738-8239-5B4FF2C270E1}">
      <dgm:prSet/>
      <dgm:spPr/>
      <dgm:t>
        <a:bodyPr/>
        <a:lstStyle/>
        <a:p>
          <a:endParaRPr lang="cs-CZ"/>
        </a:p>
      </dgm:t>
    </dgm:pt>
    <dgm:pt modelId="{0F66B436-39EA-4A9C-BF93-661C4EC81F5F}" type="sibTrans" cxnId="{2138C4B5-AA0D-4738-8239-5B4FF2C270E1}">
      <dgm:prSet/>
      <dgm:spPr/>
      <dgm:t>
        <a:bodyPr/>
        <a:lstStyle/>
        <a:p>
          <a:endParaRPr lang="cs-CZ"/>
        </a:p>
      </dgm:t>
    </dgm:pt>
    <dgm:pt modelId="{5FFE113E-C1BF-4E87-B2E0-A30C207A4AE9}">
      <dgm:prSet phldrT="[Text]"/>
      <dgm:spPr/>
      <dgm:t>
        <a:bodyPr/>
        <a:lstStyle/>
        <a:p>
          <a:r>
            <a:rPr lang="cs-CZ" dirty="0"/>
            <a:t>Nezbytná péče</a:t>
          </a:r>
        </a:p>
      </dgm:t>
    </dgm:pt>
    <dgm:pt modelId="{94BA5FFB-6CAC-4D1F-8637-34A20B792C66}" type="parTrans" cxnId="{84F1B465-7988-4829-A1EA-4230ECE36F66}">
      <dgm:prSet/>
      <dgm:spPr/>
      <dgm:t>
        <a:bodyPr/>
        <a:lstStyle/>
        <a:p>
          <a:endParaRPr lang="cs-CZ"/>
        </a:p>
      </dgm:t>
    </dgm:pt>
    <dgm:pt modelId="{C9F5E285-C32D-441F-B8F9-658A89967E23}" type="sibTrans" cxnId="{84F1B465-7988-4829-A1EA-4230ECE36F66}">
      <dgm:prSet/>
      <dgm:spPr/>
      <dgm:t>
        <a:bodyPr/>
        <a:lstStyle/>
        <a:p>
          <a:endParaRPr lang="cs-CZ"/>
        </a:p>
      </dgm:t>
    </dgm:pt>
    <dgm:pt modelId="{0BC2EC9F-47C9-4FB0-8C55-48D4158FB075}">
      <dgm:prSet phldrT="[Text]"/>
      <dgm:spPr/>
      <dgm:t>
        <a:bodyPr/>
        <a:lstStyle/>
        <a:p>
          <a:r>
            <a:rPr lang="cs-CZ" dirty="0"/>
            <a:t>zdravotní stav pacienta, který je zahraničním pojištěncem, s přihlédnutím k povaze dávek a k délce pobytu na území České republiky;</a:t>
          </a:r>
        </a:p>
      </dgm:t>
    </dgm:pt>
    <dgm:pt modelId="{F816D2D2-D16F-414E-A1B8-1899359B8233}" type="parTrans" cxnId="{E6C45144-3AE5-487F-854D-FEAFC8491BA6}">
      <dgm:prSet/>
      <dgm:spPr/>
      <dgm:t>
        <a:bodyPr/>
        <a:lstStyle/>
        <a:p>
          <a:endParaRPr lang="cs-CZ"/>
        </a:p>
      </dgm:t>
    </dgm:pt>
    <dgm:pt modelId="{8EE4040F-EBDD-4FD7-BAD9-D770A5B9187B}" type="sibTrans" cxnId="{E6C45144-3AE5-487F-854D-FEAFC8491BA6}">
      <dgm:prSet/>
      <dgm:spPr/>
      <dgm:t>
        <a:bodyPr/>
        <a:lstStyle/>
        <a:p>
          <a:endParaRPr lang="cs-CZ"/>
        </a:p>
      </dgm:t>
    </dgm:pt>
    <dgm:pt modelId="{E766EB81-450E-4405-BBB7-4F176E824E80}">
      <dgm:prSet phldrT="[Text]"/>
      <dgm:spPr/>
      <dgm:t>
        <a:bodyPr/>
        <a:lstStyle/>
        <a:p>
          <a:r>
            <a:rPr lang="cs-CZ" dirty="0"/>
            <a:t>Plánovaná péče</a:t>
          </a:r>
        </a:p>
      </dgm:t>
    </dgm:pt>
    <dgm:pt modelId="{301B9BC4-155B-4605-B8D0-7E3118B5FB4E}" type="parTrans" cxnId="{C5C06A83-2227-4C7D-A3D1-5F3D27FE8509}">
      <dgm:prSet/>
      <dgm:spPr/>
      <dgm:t>
        <a:bodyPr/>
        <a:lstStyle/>
        <a:p>
          <a:endParaRPr lang="cs-CZ"/>
        </a:p>
      </dgm:t>
    </dgm:pt>
    <dgm:pt modelId="{B940B26C-385D-4618-8E14-EC1C0481102C}" type="sibTrans" cxnId="{C5C06A83-2227-4C7D-A3D1-5F3D27FE8509}">
      <dgm:prSet/>
      <dgm:spPr/>
      <dgm:t>
        <a:bodyPr/>
        <a:lstStyle/>
        <a:p>
          <a:endParaRPr lang="cs-CZ"/>
        </a:p>
      </dgm:t>
    </dgm:pt>
    <dgm:pt modelId="{F065C3D8-9778-4AE1-A651-A9758757D6E4}" type="pres">
      <dgm:prSet presAssocID="{1C2E1DA4-50AF-4EBB-82F5-CA1AD2BBE4E2}" presName="Name0" presStyleCnt="0">
        <dgm:presLayoutVars>
          <dgm:dir/>
          <dgm:animLvl val="lvl"/>
          <dgm:resizeHandles val="exact"/>
        </dgm:presLayoutVars>
      </dgm:prSet>
      <dgm:spPr/>
    </dgm:pt>
    <dgm:pt modelId="{0219D107-3AAF-4CB4-ACCE-71FFF95BDD3E}" type="pres">
      <dgm:prSet presAssocID="{12034AA3-0376-4EC6-87E8-D6F1E7EF765A}" presName="composite" presStyleCnt="0"/>
      <dgm:spPr/>
    </dgm:pt>
    <dgm:pt modelId="{7A16FE25-A06E-4037-960F-81D06527A5A8}" type="pres">
      <dgm:prSet presAssocID="{12034AA3-0376-4EC6-87E8-D6F1E7EF765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BF2590FB-C350-43EC-A2BF-1E9062D9F118}" type="pres">
      <dgm:prSet presAssocID="{12034AA3-0376-4EC6-87E8-D6F1E7EF765A}" presName="desTx" presStyleLbl="alignAccFollowNode1" presStyleIdx="0" presStyleCnt="4">
        <dgm:presLayoutVars>
          <dgm:bulletEnabled val="1"/>
        </dgm:presLayoutVars>
      </dgm:prSet>
      <dgm:spPr/>
    </dgm:pt>
    <dgm:pt modelId="{E65DB9C8-2A4B-4BC1-AE4B-0DAF5EA3BD3F}" type="pres">
      <dgm:prSet presAssocID="{6D849010-1614-4423-9031-F1C5B1A0FE85}" presName="space" presStyleCnt="0"/>
      <dgm:spPr/>
    </dgm:pt>
    <dgm:pt modelId="{839D4AA0-F976-4F60-B91B-894A16013B7D}" type="pres">
      <dgm:prSet presAssocID="{983E9418-076C-4104-9EA5-2BD01975E550}" presName="composite" presStyleCnt="0"/>
      <dgm:spPr/>
    </dgm:pt>
    <dgm:pt modelId="{604F4D69-6099-4FB3-816E-46A9420DB422}" type="pres">
      <dgm:prSet presAssocID="{983E9418-076C-4104-9EA5-2BD01975E55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E9D4E1E-C699-49DD-A777-76FC3F42F34E}" type="pres">
      <dgm:prSet presAssocID="{983E9418-076C-4104-9EA5-2BD01975E550}" presName="desTx" presStyleLbl="alignAccFollowNode1" presStyleIdx="1" presStyleCnt="4">
        <dgm:presLayoutVars>
          <dgm:bulletEnabled val="1"/>
        </dgm:presLayoutVars>
      </dgm:prSet>
      <dgm:spPr/>
    </dgm:pt>
    <dgm:pt modelId="{1A26F463-D00D-4761-99CB-C2114240F369}" type="pres">
      <dgm:prSet presAssocID="{8B286F88-93CA-4F63-8F59-520C234DF824}" presName="space" presStyleCnt="0"/>
      <dgm:spPr/>
    </dgm:pt>
    <dgm:pt modelId="{6B8A6E3F-7266-46B2-B6FA-C3E08EC97926}" type="pres">
      <dgm:prSet presAssocID="{5FFE113E-C1BF-4E87-B2E0-A30C207A4AE9}" presName="composite" presStyleCnt="0"/>
      <dgm:spPr/>
    </dgm:pt>
    <dgm:pt modelId="{A275FFA8-37C9-4D1F-B84A-3309D8822E53}" type="pres">
      <dgm:prSet presAssocID="{5FFE113E-C1BF-4E87-B2E0-A30C207A4AE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33E9BC9D-B9E5-4283-A209-C33F849F195B}" type="pres">
      <dgm:prSet presAssocID="{5FFE113E-C1BF-4E87-B2E0-A30C207A4AE9}" presName="desTx" presStyleLbl="alignAccFollowNode1" presStyleIdx="2" presStyleCnt="4">
        <dgm:presLayoutVars>
          <dgm:bulletEnabled val="1"/>
        </dgm:presLayoutVars>
      </dgm:prSet>
      <dgm:spPr/>
    </dgm:pt>
    <dgm:pt modelId="{216F3D9D-D45A-4A73-911D-FCABD9F9A136}" type="pres">
      <dgm:prSet presAssocID="{C9F5E285-C32D-441F-B8F9-658A89967E23}" presName="space" presStyleCnt="0"/>
      <dgm:spPr/>
    </dgm:pt>
    <dgm:pt modelId="{E92F1986-818B-45B7-A556-6A226DC121BD}" type="pres">
      <dgm:prSet presAssocID="{E766EB81-450E-4405-BBB7-4F176E824E80}" presName="composite" presStyleCnt="0"/>
      <dgm:spPr/>
    </dgm:pt>
    <dgm:pt modelId="{58F872DE-6D99-4593-83FC-EDF756D3C3B2}" type="pres">
      <dgm:prSet presAssocID="{E766EB81-450E-4405-BBB7-4F176E824E8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91FFC6B9-ACA0-4FE4-A003-6FE6480CFC28}" type="pres">
      <dgm:prSet presAssocID="{E766EB81-450E-4405-BBB7-4F176E824E80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7BFC924-E646-45EA-B636-17654914A0DE}" type="presOf" srcId="{E8869AA3-13BF-4542-B8FB-3A2482BBBA85}" destId="{BF2590FB-C350-43EC-A2BF-1E9062D9F118}" srcOrd="0" destOrd="1" presId="urn:microsoft.com/office/officeart/2005/8/layout/hList1"/>
    <dgm:cxn modelId="{047C4BA5-4A3E-44A7-B55D-98B4BEA69B3A}" type="presOf" srcId="{0BC2EC9F-47C9-4FB0-8C55-48D4158FB075}" destId="{33E9BC9D-B9E5-4283-A209-C33F849F195B}" srcOrd="0" destOrd="0" presId="urn:microsoft.com/office/officeart/2005/8/layout/hList1"/>
    <dgm:cxn modelId="{2138C4B5-AA0D-4738-8239-5B4FF2C270E1}" srcId="{983E9418-076C-4104-9EA5-2BD01975E550}" destId="{7CA08143-0733-430D-952B-14D237FBA694}" srcOrd="1" destOrd="0" parTransId="{318B9719-FAEB-4F00-A848-2AAFB138E2C6}" sibTransId="{0F66B436-39EA-4A9C-BF93-661C4EC81F5F}"/>
    <dgm:cxn modelId="{66AFDD33-1894-4B06-AE56-EA2D2DDAC7F0}" type="presOf" srcId="{08FE2BB0-D988-4AB4-A055-68323CBE1B86}" destId="{9E9D4E1E-C699-49DD-A777-76FC3F42F34E}" srcOrd="0" destOrd="0" presId="urn:microsoft.com/office/officeart/2005/8/layout/hList1"/>
    <dgm:cxn modelId="{E6C45144-3AE5-487F-854D-FEAFC8491BA6}" srcId="{5FFE113E-C1BF-4E87-B2E0-A30C207A4AE9}" destId="{0BC2EC9F-47C9-4FB0-8C55-48D4158FB075}" srcOrd="0" destOrd="0" parTransId="{F816D2D2-D16F-414E-A1B8-1899359B8233}" sibTransId="{8EE4040F-EBDD-4FD7-BAD9-D770A5B9187B}"/>
    <dgm:cxn modelId="{8B2052D6-E5C5-4A35-BF28-8AFBC4785D7F}" type="presOf" srcId="{12034AA3-0376-4EC6-87E8-D6F1E7EF765A}" destId="{7A16FE25-A06E-4037-960F-81D06527A5A8}" srcOrd="0" destOrd="0" presId="urn:microsoft.com/office/officeart/2005/8/layout/hList1"/>
    <dgm:cxn modelId="{C5C06A83-2227-4C7D-A3D1-5F3D27FE8509}" srcId="{1C2E1DA4-50AF-4EBB-82F5-CA1AD2BBE4E2}" destId="{E766EB81-450E-4405-BBB7-4F176E824E80}" srcOrd="3" destOrd="0" parTransId="{301B9BC4-155B-4605-B8D0-7E3118B5FB4E}" sibTransId="{B940B26C-385D-4618-8E14-EC1C0481102C}"/>
    <dgm:cxn modelId="{E505C29F-20D1-4745-B7CA-3770EB4A7723}" srcId="{12034AA3-0376-4EC6-87E8-D6F1E7EF765A}" destId="{5151403B-A2A0-41C0-8E1D-B04DCF368CA3}" srcOrd="0" destOrd="0" parTransId="{B4BE7025-EA26-4BDD-A6D4-52A0B5A2B44A}" sibTransId="{DACB6CC3-11EE-4757-9284-51C402E45099}"/>
    <dgm:cxn modelId="{70A18875-DF11-49AC-A4D5-85ABF25A0B94}" type="presOf" srcId="{7CA08143-0733-430D-952B-14D237FBA694}" destId="{9E9D4E1E-C699-49DD-A777-76FC3F42F34E}" srcOrd="0" destOrd="1" presId="urn:microsoft.com/office/officeart/2005/8/layout/hList1"/>
    <dgm:cxn modelId="{2D5691F4-84CE-42F7-ABCE-37D9C9058842}" type="presOf" srcId="{983E9418-076C-4104-9EA5-2BD01975E550}" destId="{604F4D69-6099-4FB3-816E-46A9420DB422}" srcOrd="0" destOrd="0" presId="urn:microsoft.com/office/officeart/2005/8/layout/hList1"/>
    <dgm:cxn modelId="{29B1B68B-D00E-48FE-8CF3-2D835404EE29}" type="presOf" srcId="{1C2E1DA4-50AF-4EBB-82F5-CA1AD2BBE4E2}" destId="{F065C3D8-9778-4AE1-A651-A9758757D6E4}" srcOrd="0" destOrd="0" presId="urn:microsoft.com/office/officeart/2005/8/layout/hList1"/>
    <dgm:cxn modelId="{42BE8E25-6B9A-4650-BEDF-84B0D74F4FB1}" srcId="{1C2E1DA4-50AF-4EBB-82F5-CA1AD2BBE4E2}" destId="{12034AA3-0376-4EC6-87E8-D6F1E7EF765A}" srcOrd="0" destOrd="0" parTransId="{4BEC3535-39A2-4FF8-BBB3-2D188D422467}" sibTransId="{6D849010-1614-4423-9031-F1C5B1A0FE85}"/>
    <dgm:cxn modelId="{69146584-24E7-4D5C-AE85-65A87C6578AA}" type="presOf" srcId="{5FFE113E-C1BF-4E87-B2E0-A30C207A4AE9}" destId="{A275FFA8-37C9-4D1F-B84A-3309D8822E53}" srcOrd="0" destOrd="0" presId="urn:microsoft.com/office/officeart/2005/8/layout/hList1"/>
    <dgm:cxn modelId="{C9539895-406E-4DDA-9D1D-F5FDD31F20A0}" srcId="{1C2E1DA4-50AF-4EBB-82F5-CA1AD2BBE4E2}" destId="{983E9418-076C-4104-9EA5-2BD01975E550}" srcOrd="1" destOrd="0" parTransId="{D4AE1A8D-0332-40EE-9230-0C2BEA04DFB8}" sibTransId="{8B286F88-93CA-4F63-8F59-520C234DF824}"/>
    <dgm:cxn modelId="{7FFD8730-F263-4420-A1F4-E97680BFF7E1}" type="presOf" srcId="{E766EB81-450E-4405-BBB7-4F176E824E80}" destId="{58F872DE-6D99-4593-83FC-EDF756D3C3B2}" srcOrd="0" destOrd="0" presId="urn:microsoft.com/office/officeart/2005/8/layout/hList1"/>
    <dgm:cxn modelId="{205B9AEC-BDDF-4A58-9352-28485F0239A5}" srcId="{12034AA3-0376-4EC6-87E8-D6F1E7EF765A}" destId="{E8869AA3-13BF-4542-B8FB-3A2482BBBA85}" srcOrd="1" destOrd="0" parTransId="{8F7BCCFF-65E5-45FF-BE3D-6669E6B230C6}" sibTransId="{BE0B99B7-56AB-462A-A34A-4FC3B8B7D4C3}"/>
    <dgm:cxn modelId="{84F1B465-7988-4829-A1EA-4230ECE36F66}" srcId="{1C2E1DA4-50AF-4EBB-82F5-CA1AD2BBE4E2}" destId="{5FFE113E-C1BF-4E87-B2E0-A30C207A4AE9}" srcOrd="2" destOrd="0" parTransId="{94BA5FFB-6CAC-4D1F-8637-34A20B792C66}" sibTransId="{C9F5E285-C32D-441F-B8F9-658A89967E23}"/>
    <dgm:cxn modelId="{96A14704-AB09-478F-8654-779F3E0371BD}" srcId="{983E9418-076C-4104-9EA5-2BD01975E550}" destId="{08FE2BB0-D988-4AB4-A055-68323CBE1B86}" srcOrd="0" destOrd="0" parTransId="{E9371477-A9B0-4EC0-A536-5C3BAA03FDAB}" sibTransId="{BDAEBED1-A306-4841-B05B-28834912E87B}"/>
    <dgm:cxn modelId="{E7B1CAFD-E1B9-4295-953B-AC0EC6ABD629}" type="presOf" srcId="{5151403B-A2A0-41C0-8E1D-B04DCF368CA3}" destId="{BF2590FB-C350-43EC-A2BF-1E9062D9F118}" srcOrd="0" destOrd="0" presId="urn:microsoft.com/office/officeart/2005/8/layout/hList1"/>
    <dgm:cxn modelId="{00C2D875-340C-4505-8BE1-864A43550FAA}" type="presParOf" srcId="{F065C3D8-9778-4AE1-A651-A9758757D6E4}" destId="{0219D107-3AAF-4CB4-ACCE-71FFF95BDD3E}" srcOrd="0" destOrd="0" presId="urn:microsoft.com/office/officeart/2005/8/layout/hList1"/>
    <dgm:cxn modelId="{19F94600-3214-4B30-8BAE-9262C35454BB}" type="presParOf" srcId="{0219D107-3AAF-4CB4-ACCE-71FFF95BDD3E}" destId="{7A16FE25-A06E-4037-960F-81D06527A5A8}" srcOrd="0" destOrd="0" presId="urn:microsoft.com/office/officeart/2005/8/layout/hList1"/>
    <dgm:cxn modelId="{5D67253D-90CC-4A9C-B6F8-3B7C0DBE8D53}" type="presParOf" srcId="{0219D107-3AAF-4CB4-ACCE-71FFF95BDD3E}" destId="{BF2590FB-C350-43EC-A2BF-1E9062D9F118}" srcOrd="1" destOrd="0" presId="urn:microsoft.com/office/officeart/2005/8/layout/hList1"/>
    <dgm:cxn modelId="{EB2E4610-A705-4D2D-83E3-6E146DF47BC8}" type="presParOf" srcId="{F065C3D8-9778-4AE1-A651-A9758757D6E4}" destId="{E65DB9C8-2A4B-4BC1-AE4B-0DAF5EA3BD3F}" srcOrd="1" destOrd="0" presId="urn:microsoft.com/office/officeart/2005/8/layout/hList1"/>
    <dgm:cxn modelId="{56A8C7EA-39C5-4378-BAED-A00420BE2F56}" type="presParOf" srcId="{F065C3D8-9778-4AE1-A651-A9758757D6E4}" destId="{839D4AA0-F976-4F60-B91B-894A16013B7D}" srcOrd="2" destOrd="0" presId="urn:microsoft.com/office/officeart/2005/8/layout/hList1"/>
    <dgm:cxn modelId="{6F11ACE4-E9F5-486B-ADD8-33BD4A02790E}" type="presParOf" srcId="{839D4AA0-F976-4F60-B91B-894A16013B7D}" destId="{604F4D69-6099-4FB3-816E-46A9420DB422}" srcOrd="0" destOrd="0" presId="urn:microsoft.com/office/officeart/2005/8/layout/hList1"/>
    <dgm:cxn modelId="{0322FBE6-3C81-4D73-9272-ABA909260CF6}" type="presParOf" srcId="{839D4AA0-F976-4F60-B91B-894A16013B7D}" destId="{9E9D4E1E-C699-49DD-A777-76FC3F42F34E}" srcOrd="1" destOrd="0" presId="urn:microsoft.com/office/officeart/2005/8/layout/hList1"/>
    <dgm:cxn modelId="{BC2E1669-9BA7-4DC5-B32E-73E2C831DD23}" type="presParOf" srcId="{F065C3D8-9778-4AE1-A651-A9758757D6E4}" destId="{1A26F463-D00D-4761-99CB-C2114240F369}" srcOrd="3" destOrd="0" presId="urn:microsoft.com/office/officeart/2005/8/layout/hList1"/>
    <dgm:cxn modelId="{25D60261-B24F-4509-91DC-A5FD0A631552}" type="presParOf" srcId="{F065C3D8-9778-4AE1-A651-A9758757D6E4}" destId="{6B8A6E3F-7266-46B2-B6FA-C3E08EC97926}" srcOrd="4" destOrd="0" presId="urn:microsoft.com/office/officeart/2005/8/layout/hList1"/>
    <dgm:cxn modelId="{EEE40AE7-1551-44F7-80F3-256D6AB75CFC}" type="presParOf" srcId="{6B8A6E3F-7266-46B2-B6FA-C3E08EC97926}" destId="{A275FFA8-37C9-4D1F-B84A-3309D8822E53}" srcOrd="0" destOrd="0" presId="urn:microsoft.com/office/officeart/2005/8/layout/hList1"/>
    <dgm:cxn modelId="{569D9C29-9D0F-4DEB-8335-B248FE76839A}" type="presParOf" srcId="{6B8A6E3F-7266-46B2-B6FA-C3E08EC97926}" destId="{33E9BC9D-B9E5-4283-A209-C33F849F195B}" srcOrd="1" destOrd="0" presId="urn:microsoft.com/office/officeart/2005/8/layout/hList1"/>
    <dgm:cxn modelId="{E1E57A4C-295B-4B86-A24D-7293690660BE}" type="presParOf" srcId="{F065C3D8-9778-4AE1-A651-A9758757D6E4}" destId="{216F3D9D-D45A-4A73-911D-FCABD9F9A136}" srcOrd="5" destOrd="0" presId="urn:microsoft.com/office/officeart/2005/8/layout/hList1"/>
    <dgm:cxn modelId="{40403584-53BC-44C2-8AC4-706107180930}" type="presParOf" srcId="{F065C3D8-9778-4AE1-A651-A9758757D6E4}" destId="{E92F1986-818B-45B7-A556-6A226DC121BD}" srcOrd="6" destOrd="0" presId="urn:microsoft.com/office/officeart/2005/8/layout/hList1"/>
    <dgm:cxn modelId="{F56FAD94-86D6-4424-A389-BEAFD31D5433}" type="presParOf" srcId="{E92F1986-818B-45B7-A556-6A226DC121BD}" destId="{58F872DE-6D99-4593-83FC-EDF756D3C3B2}" srcOrd="0" destOrd="0" presId="urn:microsoft.com/office/officeart/2005/8/layout/hList1"/>
    <dgm:cxn modelId="{2FD0D5A9-8514-4290-8C01-0C05031B3AD5}" type="presParOf" srcId="{E92F1986-818B-45B7-A556-6A226DC121BD}" destId="{91FFC6B9-ACA0-4FE4-A003-6FE6480CFC2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EBCA0-F475-45FB-A7FF-837B19519C89}">
      <dsp:nvSpPr>
        <dsp:cNvPr id="0" name=""/>
        <dsp:cNvSpPr/>
      </dsp:nvSpPr>
      <dsp:spPr>
        <a:xfrm>
          <a:off x="0" y="268245"/>
          <a:ext cx="10058399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Právo definuje stát</a:t>
          </a:r>
        </a:p>
      </dsp:txBody>
      <dsp:txXfrm>
        <a:off x="50347" y="318592"/>
        <a:ext cx="9957705" cy="930660"/>
      </dsp:txXfrm>
    </dsp:sp>
    <dsp:sp modelId="{72322FAA-E0D5-47CB-B851-2175E5CFC957}">
      <dsp:nvSpPr>
        <dsp:cNvPr id="0" name=""/>
        <dsp:cNvSpPr/>
      </dsp:nvSpPr>
      <dsp:spPr>
        <a:xfrm>
          <a:off x="0" y="1299600"/>
          <a:ext cx="10058399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4610" rIns="305816" bIns="54610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400" kern="1200"/>
            <a:t>Stanovuje kompetence a úkoly orgánů veřejné moci</a:t>
          </a:r>
        </a:p>
      </dsp:txBody>
      <dsp:txXfrm>
        <a:off x="0" y="1299600"/>
        <a:ext cx="10058399" cy="712080"/>
      </dsp:txXfrm>
    </dsp:sp>
    <dsp:sp modelId="{7080613D-56AA-436E-BD47-0A1093FACBC8}">
      <dsp:nvSpPr>
        <dsp:cNvPr id="0" name=""/>
        <dsp:cNvSpPr/>
      </dsp:nvSpPr>
      <dsp:spPr>
        <a:xfrm>
          <a:off x="0" y="2011680"/>
          <a:ext cx="10058399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Právo definuje rámec společenských vztahů</a:t>
          </a:r>
        </a:p>
      </dsp:txBody>
      <dsp:txXfrm>
        <a:off x="50347" y="2062027"/>
        <a:ext cx="9957705" cy="930660"/>
      </dsp:txXfrm>
    </dsp:sp>
    <dsp:sp modelId="{78F82A35-FA5E-4E62-B6AD-4D26E4074182}">
      <dsp:nvSpPr>
        <dsp:cNvPr id="0" name=""/>
        <dsp:cNvSpPr/>
      </dsp:nvSpPr>
      <dsp:spPr>
        <a:xfrm>
          <a:off x="0" y="3043035"/>
          <a:ext cx="10058399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4610" rIns="305816" bIns="54610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400" kern="1200"/>
            <a:t>Poskytuje nástroje - „právní instituty“ </a:t>
          </a:r>
        </a:p>
      </dsp:txBody>
      <dsp:txXfrm>
        <a:off x="0" y="3043035"/>
        <a:ext cx="10058399" cy="7120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61D50-7DA3-4C5C-BB11-09C9C4660062}">
      <dsp:nvSpPr>
        <dsp:cNvPr id="0" name=""/>
        <dsp:cNvSpPr/>
      </dsp:nvSpPr>
      <dsp:spPr>
        <a:xfrm>
          <a:off x="3286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Ambulantní péče</a:t>
          </a:r>
        </a:p>
      </dsp:txBody>
      <dsp:txXfrm>
        <a:off x="3286" y="198308"/>
        <a:ext cx="3203971" cy="835200"/>
      </dsp:txXfrm>
    </dsp:sp>
    <dsp:sp modelId="{CAD761EE-4188-496D-8338-64A5DEDB4DFF}">
      <dsp:nvSpPr>
        <dsp:cNvPr id="0" name=""/>
        <dsp:cNvSpPr/>
      </dsp:nvSpPr>
      <dsp:spPr>
        <a:xfrm>
          <a:off x="3286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nevyžaduje hospitalizace pacienta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Primární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Specializovaná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Stacionární</a:t>
          </a:r>
        </a:p>
      </dsp:txBody>
      <dsp:txXfrm>
        <a:off x="3286" y="1033508"/>
        <a:ext cx="3203971" cy="3119520"/>
      </dsp:txXfrm>
    </dsp:sp>
    <dsp:sp modelId="{9DE2BE64-FAC8-4946-A3C2-95B33C331C58}">
      <dsp:nvSpPr>
        <dsp:cNvPr id="0" name=""/>
        <dsp:cNvSpPr/>
      </dsp:nvSpPr>
      <dsp:spPr>
        <a:xfrm>
          <a:off x="3655814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Jednodenní péče</a:t>
          </a:r>
        </a:p>
      </dsp:txBody>
      <dsp:txXfrm>
        <a:off x="3655814" y="198308"/>
        <a:ext cx="3203971" cy="835200"/>
      </dsp:txXfrm>
    </dsp:sp>
    <dsp:sp modelId="{51D6F8C2-ED2B-45A5-8056-21883DA26446}">
      <dsp:nvSpPr>
        <dsp:cNvPr id="0" name=""/>
        <dsp:cNvSpPr/>
      </dsp:nvSpPr>
      <dsp:spPr>
        <a:xfrm>
          <a:off x="3655814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900" kern="1200" dirty="0"/>
            <a:t>pobyt pacienta na lůžku po dobu kratší než 24 hodin,</a:t>
          </a:r>
          <a:endParaRPr lang="cs-CZ" sz="2900" kern="1200" dirty="0"/>
        </a:p>
      </dsp:txBody>
      <dsp:txXfrm>
        <a:off x="3655814" y="1033508"/>
        <a:ext cx="3203971" cy="3119520"/>
      </dsp:txXfrm>
    </dsp:sp>
    <dsp:sp modelId="{4C684BE3-DD62-4F2C-B1D1-14E046ED6455}">
      <dsp:nvSpPr>
        <dsp:cNvPr id="0" name=""/>
        <dsp:cNvSpPr/>
      </dsp:nvSpPr>
      <dsp:spPr>
        <a:xfrm>
          <a:off x="7308342" y="198308"/>
          <a:ext cx="3203971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Lůžková</a:t>
          </a:r>
        </a:p>
      </dsp:txBody>
      <dsp:txXfrm>
        <a:off x="7308342" y="198308"/>
        <a:ext cx="3203971" cy="835200"/>
      </dsp:txXfrm>
    </dsp:sp>
    <dsp:sp modelId="{B1A4AB6D-5ACF-4FC5-A267-7FBD1A62F4E9}">
      <dsp:nvSpPr>
        <dsp:cNvPr id="0" name=""/>
        <dsp:cNvSpPr/>
      </dsp:nvSpPr>
      <dsp:spPr>
        <a:xfrm>
          <a:off x="7308342" y="1033508"/>
          <a:ext cx="3203971" cy="3119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Akutní intenzivní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Akutní standardní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Následná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 dirty="0"/>
            <a:t>Dlouhodobá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900" kern="1200" dirty="0"/>
        </a:p>
      </dsp:txBody>
      <dsp:txXfrm>
        <a:off x="7308342" y="1033508"/>
        <a:ext cx="3203971" cy="3119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CDD6D-9562-4A3F-8008-96C836D81740}">
      <dsp:nvSpPr>
        <dsp:cNvPr id="0" name=""/>
        <dsp:cNvSpPr/>
      </dsp:nvSpPr>
      <dsp:spPr>
        <a:xfrm>
          <a:off x="4289" y="230"/>
          <a:ext cx="10507020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 dirty="0"/>
            <a:t>poskytování </a:t>
          </a:r>
          <a:r>
            <a:rPr lang="cs-CZ" sz="5300" kern="1200" dirty="0">
              <a:solidFill>
                <a:schemeClr val="accent2"/>
              </a:solidFill>
            </a:rPr>
            <a:t>zdravotní péče </a:t>
          </a:r>
          <a:r>
            <a:rPr lang="cs-CZ" sz="5300" kern="1200" dirty="0"/>
            <a:t>a nebo ….</a:t>
          </a:r>
        </a:p>
      </dsp:txBody>
      <dsp:txXfrm>
        <a:off x="63967" y="59908"/>
        <a:ext cx="10387664" cy="1918209"/>
      </dsp:txXfrm>
    </dsp:sp>
    <dsp:sp modelId="{FAC50A8C-422B-4EB4-9CE1-91D744A2A483}">
      <dsp:nvSpPr>
        <dsp:cNvPr id="0" name=""/>
        <dsp:cNvSpPr/>
      </dsp:nvSpPr>
      <dsp:spPr>
        <a:xfrm>
          <a:off x="4289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konzultační služby, jejichž účelem je posouzení individuálního léčebného postupu,</a:t>
          </a:r>
        </a:p>
      </dsp:txBody>
      <dsp:txXfrm>
        <a:off x="32900" y="2342153"/>
        <a:ext cx="919630" cy="1980343"/>
      </dsp:txXfrm>
    </dsp:sp>
    <dsp:sp modelId="{4B683E4A-B25A-4C1B-9807-A55AC9047112}">
      <dsp:nvSpPr>
        <dsp:cNvPr id="0" name=""/>
        <dsp:cNvSpPr/>
      </dsp:nvSpPr>
      <dsp:spPr>
        <a:xfrm>
          <a:off x="1063197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další konzultace podporující rozhodování pacienta</a:t>
          </a:r>
        </a:p>
      </dsp:txBody>
      <dsp:txXfrm>
        <a:off x="1091808" y="2342153"/>
        <a:ext cx="919630" cy="1980343"/>
      </dsp:txXfrm>
    </dsp:sp>
    <dsp:sp modelId="{69149FB9-2CDE-438D-A0BF-D9D253BD513B}">
      <dsp:nvSpPr>
        <dsp:cNvPr id="0" name=""/>
        <dsp:cNvSpPr/>
      </dsp:nvSpPr>
      <dsp:spPr>
        <a:xfrm>
          <a:off x="2122105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nakládání s tělem zemřelého</a:t>
          </a:r>
        </a:p>
      </dsp:txBody>
      <dsp:txXfrm>
        <a:off x="2150716" y="2342153"/>
        <a:ext cx="919630" cy="1980343"/>
      </dsp:txXfrm>
    </dsp:sp>
    <dsp:sp modelId="{163615FB-380E-4483-B6C9-FD4690D18F4A}">
      <dsp:nvSpPr>
        <dsp:cNvPr id="0" name=""/>
        <dsp:cNvSpPr/>
      </dsp:nvSpPr>
      <dsp:spPr>
        <a:xfrm>
          <a:off x="3181012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zdravotnická záchranná služba, </a:t>
          </a:r>
        </a:p>
      </dsp:txBody>
      <dsp:txXfrm>
        <a:off x="3209623" y="2342153"/>
        <a:ext cx="919630" cy="1980343"/>
      </dsp:txXfrm>
    </dsp:sp>
    <dsp:sp modelId="{FB1E0B99-BB91-4EC2-8E54-50B8AD65E41A}">
      <dsp:nvSpPr>
        <dsp:cNvPr id="0" name=""/>
        <dsp:cNvSpPr/>
      </dsp:nvSpPr>
      <dsp:spPr>
        <a:xfrm>
          <a:off x="4239920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zdravotnická dopravní služba, přeprava pacientů neodkladné péče,  </a:t>
          </a:r>
        </a:p>
      </dsp:txBody>
      <dsp:txXfrm>
        <a:off x="4268531" y="2342153"/>
        <a:ext cx="919630" cy="1980343"/>
      </dsp:txXfrm>
    </dsp:sp>
    <dsp:sp modelId="{1433E22B-1166-4929-A68D-FFF03A557465}">
      <dsp:nvSpPr>
        <dsp:cNvPr id="0" name=""/>
        <dsp:cNvSpPr/>
      </dsp:nvSpPr>
      <dsp:spPr>
        <a:xfrm>
          <a:off x="5298827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Odběrová a tkáňová zařízení</a:t>
          </a:r>
        </a:p>
      </dsp:txBody>
      <dsp:txXfrm>
        <a:off x="5327438" y="2342153"/>
        <a:ext cx="919630" cy="1980343"/>
      </dsp:txXfrm>
    </dsp:sp>
    <dsp:sp modelId="{2420F57C-FF03-47A7-AB31-5164B2966FDD}">
      <dsp:nvSpPr>
        <dsp:cNvPr id="0" name=""/>
        <dsp:cNvSpPr/>
      </dsp:nvSpPr>
      <dsp:spPr>
        <a:xfrm>
          <a:off x="6357735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transfuzní služby nebo krevní banky</a:t>
          </a:r>
        </a:p>
      </dsp:txBody>
      <dsp:txXfrm>
        <a:off x="6386346" y="2342153"/>
        <a:ext cx="919630" cy="1980343"/>
      </dsp:txXfrm>
    </dsp:sp>
    <dsp:sp modelId="{E25FCEA3-513E-4925-93A1-46514E1D9738}">
      <dsp:nvSpPr>
        <dsp:cNvPr id="0" name=""/>
        <dsp:cNvSpPr/>
      </dsp:nvSpPr>
      <dsp:spPr>
        <a:xfrm>
          <a:off x="7416642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specifické zdravotní služby </a:t>
          </a:r>
        </a:p>
      </dsp:txBody>
      <dsp:txXfrm>
        <a:off x="7445253" y="2342153"/>
        <a:ext cx="919630" cy="1980343"/>
      </dsp:txXfrm>
    </dsp:sp>
    <dsp:sp modelId="{83DAD67A-F541-41C9-B5B7-902F1ED4BFC4}">
      <dsp:nvSpPr>
        <dsp:cNvPr id="0" name=""/>
        <dsp:cNvSpPr/>
      </dsp:nvSpPr>
      <dsp:spPr>
        <a:xfrm>
          <a:off x="8475550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transplantace </a:t>
          </a:r>
        </a:p>
      </dsp:txBody>
      <dsp:txXfrm>
        <a:off x="8504161" y="2342153"/>
        <a:ext cx="919630" cy="1980343"/>
      </dsp:txXfrm>
    </dsp:sp>
    <dsp:sp modelId="{F314214B-0073-4442-AD55-8B6799137415}">
      <dsp:nvSpPr>
        <dsp:cNvPr id="0" name=""/>
        <dsp:cNvSpPr/>
      </dsp:nvSpPr>
      <dsp:spPr>
        <a:xfrm>
          <a:off x="9534458" y="2313542"/>
          <a:ext cx="97685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umělé přerušení těhotenství</a:t>
          </a:r>
        </a:p>
      </dsp:txBody>
      <dsp:txXfrm>
        <a:off x="9563069" y="2342153"/>
        <a:ext cx="919630" cy="198034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B9EB-4741-4C25-9BD9-A4D581263938}">
      <dsp:nvSpPr>
        <dsp:cNvPr id="0" name=""/>
        <dsp:cNvSpPr/>
      </dsp:nvSpPr>
      <dsp:spPr>
        <a:xfrm>
          <a:off x="0" y="411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soubor činností a opatření prováděných u fyzických osob za účelem</a:t>
          </a:r>
        </a:p>
      </dsp:txBody>
      <dsp:txXfrm>
        <a:off x="52359" y="93538"/>
        <a:ext cx="10410882" cy="967861"/>
      </dsp:txXfrm>
    </dsp:sp>
    <dsp:sp modelId="{3CCC44AF-6CE5-4EE5-AACC-BF6472552011}">
      <dsp:nvSpPr>
        <dsp:cNvPr id="0" name=""/>
        <dsp:cNvSpPr/>
      </dsp:nvSpPr>
      <dsp:spPr>
        <a:xfrm>
          <a:off x="0" y="1113759"/>
          <a:ext cx="10515600" cy="2123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předcházení, odhalení a odstranění nemoci, vady nebo zdravotního stavu (dále jen „nemoc“),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udržení, obnovení nebo zlepšení zdravotního a funkčního stavu,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udržení a prodloužení života a zmírnění utrpení,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pomoci při reprodukci a porodu,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posuzování zdravotního stavu,</a:t>
          </a:r>
        </a:p>
      </dsp:txBody>
      <dsp:txXfrm>
        <a:off x="0" y="1113759"/>
        <a:ext cx="10515600" cy="2123819"/>
      </dsp:txXfrm>
    </dsp:sp>
    <dsp:sp modelId="{49F9870C-7EDA-496B-9CCC-C38A8D5973DB}">
      <dsp:nvSpPr>
        <dsp:cNvPr id="0" name=""/>
        <dsp:cNvSpPr/>
      </dsp:nvSpPr>
      <dsp:spPr>
        <a:xfrm>
          <a:off x="0" y="32375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preventivní, diagnostické, léčebné, léčebně rehabilitační, ošetřovatelské nebo jiné zdravotní výkony prováděné zdravotnickými pracovníky</a:t>
          </a:r>
        </a:p>
      </dsp:txBody>
      <dsp:txXfrm>
        <a:off x="52359" y="3289938"/>
        <a:ext cx="10410882" cy="96786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B2396-BDFD-439E-B533-CE016D4E4C02}">
      <dsp:nvSpPr>
        <dsp:cNvPr id="0" name=""/>
        <dsp:cNvSpPr/>
      </dsp:nvSpPr>
      <dsp:spPr>
        <a:xfrm>
          <a:off x="3505516" y="282836"/>
          <a:ext cx="3655123" cy="365512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Personální politika</a:t>
          </a:r>
        </a:p>
      </dsp:txBody>
      <dsp:txXfrm>
        <a:off x="5431853" y="1057375"/>
        <a:ext cx="1305401" cy="1087834"/>
      </dsp:txXfrm>
    </dsp:sp>
    <dsp:sp modelId="{2D3A8C67-7460-47B3-B85F-75044AD51274}">
      <dsp:nvSpPr>
        <dsp:cNvPr id="0" name=""/>
        <dsp:cNvSpPr/>
      </dsp:nvSpPr>
      <dsp:spPr>
        <a:xfrm>
          <a:off x="3430238" y="413377"/>
          <a:ext cx="3655123" cy="365512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Kvalita</a:t>
          </a:r>
        </a:p>
      </dsp:txBody>
      <dsp:txXfrm>
        <a:off x="4300505" y="2784856"/>
        <a:ext cx="1958102" cy="957294"/>
      </dsp:txXfrm>
    </dsp:sp>
    <dsp:sp modelId="{6E12F0E6-DBFD-48B8-B482-08CE4A9549C0}">
      <dsp:nvSpPr>
        <dsp:cNvPr id="0" name=""/>
        <dsp:cNvSpPr/>
      </dsp:nvSpPr>
      <dsp:spPr>
        <a:xfrm>
          <a:off x="3354959" y="282836"/>
          <a:ext cx="3655123" cy="365512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Bezpečnost, hygiena, veřejné zdraví</a:t>
          </a:r>
        </a:p>
      </dsp:txBody>
      <dsp:txXfrm>
        <a:off x="3778345" y="1057375"/>
        <a:ext cx="1305401" cy="1087834"/>
      </dsp:txXfrm>
    </dsp:sp>
    <dsp:sp modelId="{9972508A-5A7D-4FCE-A24B-DE61D4032952}">
      <dsp:nvSpPr>
        <dsp:cNvPr id="0" name=""/>
        <dsp:cNvSpPr/>
      </dsp:nvSpPr>
      <dsp:spPr>
        <a:xfrm>
          <a:off x="3279548" y="56567"/>
          <a:ext cx="4107663" cy="410766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FEF54-F9B9-41FA-94F0-20AE33141B73}">
      <dsp:nvSpPr>
        <dsp:cNvPr id="0" name=""/>
        <dsp:cNvSpPr/>
      </dsp:nvSpPr>
      <dsp:spPr>
        <a:xfrm>
          <a:off x="3203968" y="186876"/>
          <a:ext cx="4107663" cy="410766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A7EE0-C601-4EE4-99E4-05F74D496D10}">
      <dsp:nvSpPr>
        <dsp:cNvPr id="0" name=""/>
        <dsp:cNvSpPr/>
      </dsp:nvSpPr>
      <dsp:spPr>
        <a:xfrm>
          <a:off x="3128388" y="56567"/>
          <a:ext cx="4107663" cy="410766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E0321-ED46-4CB3-9E2B-70902CE819B0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Poskytovatel</a:t>
          </a:r>
        </a:p>
      </dsp:txBody>
      <dsp:txXfrm>
        <a:off x="1283" y="673807"/>
        <a:ext cx="5006206" cy="3003723"/>
      </dsp:txXfrm>
    </dsp:sp>
    <dsp:sp modelId="{F13E935C-D2E6-4A3F-AB19-BAA0E80D5AD0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shade val="80000"/>
            <a:hueOff val="519592"/>
            <a:satOff val="-22257"/>
            <a:lumOff val="306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Zdravotnický pracovník</a:t>
          </a:r>
        </a:p>
      </dsp:txBody>
      <dsp:txXfrm>
        <a:off x="5508110" y="673807"/>
        <a:ext cx="5006206" cy="300372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Zdravotnický</a:t>
          </a:r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Pracovník</a:t>
          </a:r>
        </a:p>
      </dsp:txBody>
      <dsp:txXfrm>
        <a:off x="5881607" y="522160"/>
        <a:ext cx="2495231" cy="330701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Zaměstnanec je povinen:</a:t>
          </a:r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podle pokynů zaměstnavatele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konat osobně práce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/>
            <a:t>podle pracovní smlouvy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/>
            <a:t>v rozvržené týdenní pracovní době a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/>
            <a:t>dodržovat povinnosti, které mu vyplývají z pracovního poměru.</a:t>
          </a:r>
        </a:p>
      </dsp:txBody>
      <dsp:txXfrm>
        <a:off x="0" y="1027494"/>
        <a:ext cx="10515600" cy="3303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92F65-A016-48FF-AD59-9047A8DD74CE}">
      <dsp:nvSpPr>
        <dsp:cNvPr id="0" name=""/>
        <dsp:cNvSpPr/>
      </dsp:nvSpPr>
      <dsp:spPr>
        <a:xfrm>
          <a:off x="12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Veřejnoprávní</a:t>
          </a:r>
        </a:p>
      </dsp:txBody>
      <dsp:txXfrm>
        <a:off x="1227" y="574799"/>
        <a:ext cx="4788544" cy="2873126"/>
      </dsp:txXfrm>
    </dsp:sp>
    <dsp:sp modelId="{64070731-7BBE-4D5E-AAC0-8DBBEE01C310}">
      <dsp:nvSpPr>
        <dsp:cNvPr id="0" name=""/>
        <dsp:cNvSpPr/>
      </dsp:nvSpPr>
      <dsp:spPr>
        <a:xfrm>
          <a:off x="5268627" y="574799"/>
          <a:ext cx="4788544" cy="2873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Soukromoprávní</a:t>
          </a:r>
        </a:p>
      </dsp:txBody>
      <dsp:txXfrm>
        <a:off x="5268627" y="574799"/>
        <a:ext cx="4788544" cy="287312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278874" y="1357788"/>
          <a:ext cx="2468880" cy="1810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Porušení právní povinnosti</a:t>
          </a:r>
        </a:p>
      </dsp:txBody>
      <dsp:txXfrm>
        <a:off x="367250" y="1446164"/>
        <a:ext cx="2292128" cy="1633632"/>
      </dsp:txXfrm>
    </dsp:sp>
    <dsp:sp modelId="{0F8AB609-0B9C-42D2-ADB8-B0CDEF09A769}">
      <dsp:nvSpPr>
        <dsp:cNvPr id="0" name=""/>
        <dsp:cNvSpPr/>
      </dsp:nvSpPr>
      <dsp:spPr>
        <a:xfrm>
          <a:off x="2880359" y="1357788"/>
          <a:ext cx="2468880" cy="1810384"/>
        </a:xfrm>
        <a:prstGeom prst="roundRect">
          <a:avLst/>
        </a:prstGeom>
        <a:solidFill>
          <a:schemeClr val="accent2">
            <a:hueOff val="-665912"/>
            <a:satOff val="-293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Příčinná souvislost</a:t>
          </a:r>
        </a:p>
      </dsp:txBody>
      <dsp:txXfrm>
        <a:off x="2968735" y="1446164"/>
        <a:ext cx="2292128" cy="1633632"/>
      </dsp:txXfrm>
    </dsp:sp>
    <dsp:sp modelId="{8B4FE3F0-24A0-468E-BC57-0C15AD6D5069}">
      <dsp:nvSpPr>
        <dsp:cNvPr id="0" name=""/>
        <dsp:cNvSpPr/>
      </dsp:nvSpPr>
      <dsp:spPr>
        <a:xfrm>
          <a:off x="5481845" y="1357788"/>
          <a:ext cx="2468880" cy="1810384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Škoda/porušení právem chráněného zájmu </a:t>
          </a:r>
        </a:p>
      </dsp:txBody>
      <dsp:txXfrm>
        <a:off x="5570221" y="1446164"/>
        <a:ext cx="2292128" cy="163363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713035" y="-1529550"/>
          <a:ext cx="1766185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/>
            <a:t>Ze Smlouvy </a:t>
          </a:r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/>
            <a:t>Ze Zákona</a:t>
          </a:r>
        </a:p>
      </dsp:txBody>
      <dsp:txXfrm rot="-5400000">
        <a:off x="2962656" y="307047"/>
        <a:ext cx="5180726" cy="1593749"/>
      </dsp:txXfrm>
    </dsp:sp>
    <dsp:sp modelId="{E0350528-6D67-4391-9A72-78FE494ED76B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Povinnost daná:</a:t>
          </a:r>
        </a:p>
      </dsp:txBody>
      <dsp:txXfrm>
        <a:off x="107773" y="107828"/>
        <a:ext cx="2747110" cy="1992186"/>
      </dsp:txXfrm>
    </dsp:sp>
    <dsp:sp modelId="{72CD7713-2025-449F-9F53-E1DB2AF1AF29}">
      <dsp:nvSpPr>
        <dsp:cNvPr id="0" name=""/>
        <dsp:cNvSpPr/>
      </dsp:nvSpPr>
      <dsp:spPr>
        <a:xfrm rot="5400000">
          <a:off x="4713035" y="788568"/>
          <a:ext cx="1766185" cy="526694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/>
            <a:t>Úmysl</a:t>
          </a:r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/>
            <a:t>Nedbalost</a:t>
          </a:r>
        </a:p>
      </dsp:txBody>
      <dsp:txXfrm rot="-5400000">
        <a:off x="2962656" y="2625165"/>
        <a:ext cx="5180726" cy="1593749"/>
      </dsp:txXfrm>
    </dsp:sp>
    <dsp:sp modelId="{FA4A756A-16F7-4591-B7B1-AB2FE5B8F4AC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Typy zavinění</a:t>
          </a:r>
        </a:p>
      </dsp:txBody>
      <dsp:txXfrm>
        <a:off x="107773" y="2425947"/>
        <a:ext cx="2747110" cy="199218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594AC-4B98-4D73-89F5-461E1B21F4C9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výsledek</a:t>
          </a:r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následek</a:t>
          </a:r>
        </a:p>
      </dsp:txBody>
      <dsp:txXfrm rot="-5400000">
        <a:off x="2962655" y="307047"/>
        <a:ext cx="5180726" cy="1593750"/>
      </dsp:txXfrm>
    </dsp:sp>
    <dsp:sp modelId="{E4926ABC-5674-4C30-9423-74D34732E852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Objektivní odpovědnost</a:t>
          </a:r>
        </a:p>
      </dsp:txBody>
      <dsp:txXfrm>
        <a:off x="107773" y="107828"/>
        <a:ext cx="2747110" cy="1992186"/>
      </dsp:txXfrm>
    </dsp:sp>
    <dsp:sp modelId="{E86C1116-A130-4F87-AFF2-AD0248C734A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600" kern="1200" dirty="0"/>
            <a:t>Za zavinění</a:t>
          </a:r>
        </a:p>
      </dsp:txBody>
      <dsp:txXfrm rot="-5400000">
        <a:off x="2962655" y="2625166"/>
        <a:ext cx="5180726" cy="1593750"/>
      </dsp:txXfrm>
    </dsp:sp>
    <dsp:sp modelId="{29358B8F-3FF1-41CA-9C63-A8B251A5FC03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Subjektivní odpovědnost</a:t>
          </a:r>
        </a:p>
      </dsp:txBody>
      <dsp:txXfrm>
        <a:off x="107773" y="2425947"/>
        <a:ext cx="2747110" cy="199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10F30-41B2-43D2-85BE-BEB4B6D207B2}">
      <dsp:nvSpPr>
        <dsp:cNvPr id="0" name=""/>
        <dsp:cNvSpPr/>
      </dsp:nvSpPr>
      <dsp:spPr>
        <a:xfrm>
          <a:off x="0" y="44479"/>
          <a:ext cx="10058399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/>
            <a:t>Hospodářská, sociální a kulturní práva</a:t>
          </a:r>
          <a:r>
            <a:rPr lang="cs-CZ" sz="3300" kern="1200"/>
            <a:t> (některá)</a:t>
          </a:r>
        </a:p>
      </dsp:txBody>
      <dsp:txXfrm>
        <a:off x="38638" y="83117"/>
        <a:ext cx="9981123" cy="714229"/>
      </dsp:txXfrm>
    </dsp:sp>
    <dsp:sp modelId="{F2BF248A-E4C9-4803-9112-5851397CA853}">
      <dsp:nvSpPr>
        <dsp:cNvPr id="0" name=""/>
        <dsp:cNvSpPr/>
      </dsp:nvSpPr>
      <dsp:spPr>
        <a:xfrm>
          <a:off x="0" y="835984"/>
          <a:ext cx="10058399" cy="314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kern="1200"/>
            <a:t>Každý má právo na ochranu zdraví. 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kern="1200"/>
            <a:t>právo na bezplatnou zdravotní péči 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kern="1200" dirty="0"/>
            <a:t>právo na zdravotní pomůcky za podmínek, 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600" kern="1200"/>
            <a:t>Každý má právo na vzdělání. </a:t>
          </a:r>
          <a:endParaRPr lang="cs-CZ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kern="1200"/>
            <a:t>právo na svobodnou volbu povolání a přípravu k němu,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kern="1200"/>
            <a:t>právo podnikat a provozovat jinou hospodářskou činnost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600" kern="1200"/>
        </a:p>
      </dsp:txBody>
      <dsp:txXfrm>
        <a:off x="0" y="835984"/>
        <a:ext cx="10058399" cy="3142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7A6B6-F838-443F-815C-3C800BC1BBD4}">
      <dsp:nvSpPr>
        <dsp:cNvPr id="0" name=""/>
        <dsp:cNvSpPr/>
      </dsp:nvSpPr>
      <dsp:spPr>
        <a:xfrm>
          <a:off x="0" y="2434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Kraje</a:t>
          </a:r>
        </a:p>
      </dsp:txBody>
      <dsp:txXfrm>
        <a:off x="44492" y="68834"/>
        <a:ext cx="9969415" cy="822446"/>
      </dsp:txXfrm>
    </dsp:sp>
    <dsp:sp modelId="{7AA9B26C-8353-4EDA-B96E-60F938D279B8}">
      <dsp:nvSpPr>
        <dsp:cNvPr id="0" name=""/>
        <dsp:cNvSpPr/>
      </dsp:nvSpPr>
      <dsp:spPr>
        <a:xfrm>
          <a:off x="0" y="104521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Obce</a:t>
          </a:r>
        </a:p>
      </dsp:txBody>
      <dsp:txXfrm>
        <a:off x="44492" y="1089704"/>
        <a:ext cx="9969415" cy="822446"/>
      </dsp:txXfrm>
    </dsp:sp>
    <dsp:sp modelId="{8EC706FB-9B8B-4625-A734-262DA33F96A9}">
      <dsp:nvSpPr>
        <dsp:cNvPr id="0" name=""/>
        <dsp:cNvSpPr/>
      </dsp:nvSpPr>
      <dsp:spPr>
        <a:xfrm>
          <a:off x="0" y="206608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Poskytovatelé zdravotních služeb</a:t>
          </a:r>
        </a:p>
      </dsp:txBody>
      <dsp:txXfrm>
        <a:off x="44492" y="2110574"/>
        <a:ext cx="9969415" cy="822446"/>
      </dsp:txXfrm>
    </dsp:sp>
    <dsp:sp modelId="{B527B27E-D04A-4920-9EC1-A63842AA0579}">
      <dsp:nvSpPr>
        <dsp:cNvPr id="0" name=""/>
        <dsp:cNvSpPr/>
      </dsp:nvSpPr>
      <dsp:spPr>
        <a:xfrm>
          <a:off x="0" y="3086952"/>
          <a:ext cx="1005839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Zdravotničtí pracovníci </a:t>
          </a:r>
        </a:p>
      </dsp:txBody>
      <dsp:txXfrm>
        <a:off x="44492" y="3131444"/>
        <a:ext cx="9969415" cy="8224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52425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Každý občan má možnost podávat bezplatně k orgánům ČLK stížnosti na jednání lékařů, a to vždy, </a:t>
          </a:r>
          <a:r>
            <a:rPr lang="cs-CZ" sz="2100" b="1" kern="1200"/>
            <a:t>pokud se domnívá, že lékař postupoval neodborně nebo jednal neeticky</a:t>
          </a:r>
          <a:r>
            <a:rPr lang="cs-CZ" sz="2100" kern="1200"/>
            <a:t>.</a:t>
          </a:r>
        </a:p>
      </dsp:txBody>
      <dsp:txXfrm>
        <a:off x="40780" y="565030"/>
        <a:ext cx="9976839" cy="753819"/>
      </dsp:txXfrm>
    </dsp:sp>
    <dsp:sp modelId="{8E44051D-824B-4D3B-B656-C94E125DF44A}">
      <dsp:nvSpPr>
        <dsp:cNvPr id="0" name=""/>
        <dsp:cNvSpPr/>
      </dsp:nvSpPr>
      <dsp:spPr>
        <a:xfrm>
          <a:off x="0" y="142011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pokuta do 30000 Kč</a:t>
          </a:r>
        </a:p>
      </dsp:txBody>
      <dsp:txXfrm>
        <a:off x="40780" y="1460890"/>
        <a:ext cx="9976839" cy="753819"/>
      </dsp:txXfrm>
    </dsp:sp>
    <dsp:sp modelId="{B4AB693D-B49A-41EC-AC12-9EA67080E083}">
      <dsp:nvSpPr>
        <dsp:cNvPr id="0" name=""/>
        <dsp:cNvSpPr/>
      </dsp:nvSpPr>
      <dsp:spPr>
        <a:xfrm>
          <a:off x="0" y="2315970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vyloučení z České lékařské komory na možnost vykonávání povolání lékaře</a:t>
          </a:r>
        </a:p>
      </dsp:txBody>
      <dsp:txXfrm>
        <a:off x="40780" y="2356750"/>
        <a:ext cx="9976839" cy="753819"/>
      </dsp:txXfrm>
    </dsp:sp>
    <dsp:sp modelId="{E19902DF-80A5-441E-9CD1-2A31F1E02A9B}">
      <dsp:nvSpPr>
        <dsp:cNvPr id="0" name=""/>
        <dsp:cNvSpPr/>
      </dsp:nvSpPr>
      <dsp:spPr>
        <a:xfrm>
          <a:off x="0" y="3151349"/>
          <a:ext cx="10058399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Faktický zákaz činnosti až na 5 let </a:t>
          </a:r>
        </a:p>
      </dsp:txBody>
      <dsp:txXfrm>
        <a:off x="0" y="3151349"/>
        <a:ext cx="10058399" cy="3477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8B9EB-4741-4C25-9BD9-A4D581263938}">
      <dsp:nvSpPr>
        <dsp:cNvPr id="0" name=""/>
        <dsp:cNvSpPr/>
      </dsp:nvSpPr>
      <dsp:spPr>
        <a:xfrm>
          <a:off x="0" y="411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soubor činností a opatření prováděných u fyzických osob za účelem</a:t>
          </a:r>
        </a:p>
      </dsp:txBody>
      <dsp:txXfrm>
        <a:off x="52359" y="93538"/>
        <a:ext cx="10410882" cy="967861"/>
      </dsp:txXfrm>
    </dsp:sp>
    <dsp:sp modelId="{3CCC44AF-6CE5-4EE5-AACC-BF6472552011}">
      <dsp:nvSpPr>
        <dsp:cNvPr id="0" name=""/>
        <dsp:cNvSpPr/>
      </dsp:nvSpPr>
      <dsp:spPr>
        <a:xfrm>
          <a:off x="0" y="1113759"/>
          <a:ext cx="10515600" cy="2123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předcházení, odhalení a odstranění nemoci, vady nebo zdravotního stavu (dále jen „nemoc“),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udržení, obnovení nebo zlepšení zdravotního a funkčního stavu,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udržení a prodloužení života a zmírnění utrpení,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pomoci při reprodukci a porodu,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/>
            <a:t>posuzování zdravotního stavu,</a:t>
          </a:r>
        </a:p>
      </dsp:txBody>
      <dsp:txXfrm>
        <a:off x="0" y="1113759"/>
        <a:ext cx="10515600" cy="2123819"/>
      </dsp:txXfrm>
    </dsp:sp>
    <dsp:sp modelId="{49F9870C-7EDA-496B-9CCC-C38A8D5973DB}">
      <dsp:nvSpPr>
        <dsp:cNvPr id="0" name=""/>
        <dsp:cNvSpPr/>
      </dsp:nvSpPr>
      <dsp:spPr>
        <a:xfrm>
          <a:off x="0" y="3237579"/>
          <a:ext cx="10515600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preventivní, diagnostické, léčebné, léčebně rehabilitační, ošetřovatelské nebo jiné zdravotní výkony prováděné zdravotnickými pracovníky</a:t>
          </a:r>
        </a:p>
      </dsp:txBody>
      <dsp:txXfrm>
        <a:off x="52359" y="3289938"/>
        <a:ext cx="10410882" cy="9678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Zdravotní služby </a:t>
          </a:r>
          <a:r>
            <a:rPr lang="cs-CZ" sz="1900" kern="1200" dirty="0" err="1"/>
            <a:t>posyktované</a:t>
          </a:r>
          <a:r>
            <a:rPr lang="cs-CZ" sz="1900" kern="1200" dirty="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6FE25-A06E-4037-960F-81D06527A5A8}">
      <dsp:nvSpPr>
        <dsp:cNvPr id="0" name=""/>
        <dsp:cNvSpPr/>
      </dsp:nvSpPr>
      <dsp:spPr>
        <a:xfrm>
          <a:off x="3953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Neodkladná péče</a:t>
          </a:r>
        </a:p>
      </dsp:txBody>
      <dsp:txXfrm>
        <a:off x="3953" y="141528"/>
        <a:ext cx="2377306" cy="633600"/>
      </dsp:txXfrm>
    </dsp:sp>
    <dsp:sp modelId="{BF2590FB-C350-43EC-A2BF-1E9062D9F118}">
      <dsp:nvSpPr>
        <dsp:cNvPr id="0" name=""/>
        <dsp:cNvSpPr/>
      </dsp:nvSpPr>
      <dsp:spPr>
        <a:xfrm>
          <a:off x="3953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zamezit nebo omezit vznik náhlých stavů, které bezprostředně ohrožují život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způsobují náhlou nebo intenzivní bolest</a:t>
          </a:r>
        </a:p>
      </dsp:txBody>
      <dsp:txXfrm>
        <a:off x="3953" y="775128"/>
        <a:ext cx="2377306" cy="3434681"/>
      </dsp:txXfrm>
    </dsp:sp>
    <dsp:sp modelId="{604F4D69-6099-4FB3-816E-46A9420DB422}">
      <dsp:nvSpPr>
        <dsp:cNvPr id="0" name=""/>
        <dsp:cNvSpPr/>
      </dsp:nvSpPr>
      <dsp:spPr>
        <a:xfrm>
          <a:off x="2714082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Akutní péče,</a:t>
          </a:r>
        </a:p>
      </dsp:txBody>
      <dsp:txXfrm>
        <a:off x="2714082" y="141528"/>
        <a:ext cx="2377306" cy="633600"/>
      </dsp:txXfrm>
    </dsp:sp>
    <dsp:sp modelId="{9E9D4E1E-C699-49DD-A777-76FC3F42F34E}">
      <dsp:nvSpPr>
        <dsp:cNvPr id="0" name=""/>
        <dsp:cNvSpPr/>
      </dsp:nvSpPr>
      <dsp:spPr>
        <a:xfrm>
          <a:off x="2714082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Odvrácení vážného zhoršení zdravotního stavu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snížení rizika vážného zhoršení zdravotního stavu</a:t>
          </a:r>
        </a:p>
      </dsp:txBody>
      <dsp:txXfrm>
        <a:off x="2714082" y="775128"/>
        <a:ext cx="2377306" cy="3434681"/>
      </dsp:txXfrm>
    </dsp:sp>
    <dsp:sp modelId="{A275FFA8-37C9-4D1F-B84A-3309D8822E53}">
      <dsp:nvSpPr>
        <dsp:cNvPr id="0" name=""/>
        <dsp:cNvSpPr/>
      </dsp:nvSpPr>
      <dsp:spPr>
        <a:xfrm>
          <a:off x="5424211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Nezbytná péče</a:t>
          </a:r>
        </a:p>
      </dsp:txBody>
      <dsp:txXfrm>
        <a:off x="5424211" y="141528"/>
        <a:ext cx="2377306" cy="633600"/>
      </dsp:txXfrm>
    </dsp:sp>
    <dsp:sp modelId="{33E9BC9D-B9E5-4283-A209-C33F849F195B}">
      <dsp:nvSpPr>
        <dsp:cNvPr id="0" name=""/>
        <dsp:cNvSpPr/>
      </dsp:nvSpPr>
      <dsp:spPr>
        <a:xfrm>
          <a:off x="5424211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zdravotní stav pacienta, který je zahraničním pojištěncem, s přihlédnutím k povaze dávek a k délce pobytu na území České republiky;</a:t>
          </a:r>
        </a:p>
      </dsp:txBody>
      <dsp:txXfrm>
        <a:off x="5424211" y="775128"/>
        <a:ext cx="2377306" cy="3434681"/>
      </dsp:txXfrm>
    </dsp:sp>
    <dsp:sp modelId="{58F872DE-6D99-4593-83FC-EDF756D3C3B2}">
      <dsp:nvSpPr>
        <dsp:cNvPr id="0" name=""/>
        <dsp:cNvSpPr/>
      </dsp:nvSpPr>
      <dsp:spPr>
        <a:xfrm>
          <a:off x="8134340" y="141528"/>
          <a:ext cx="2377306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Plánovaná péče</a:t>
          </a:r>
        </a:p>
      </dsp:txBody>
      <dsp:txXfrm>
        <a:off x="8134340" y="141528"/>
        <a:ext cx="2377306" cy="633600"/>
      </dsp:txXfrm>
    </dsp:sp>
    <dsp:sp modelId="{91FFC6B9-ACA0-4FE4-A003-6FE6480CFC28}">
      <dsp:nvSpPr>
        <dsp:cNvPr id="0" name=""/>
        <dsp:cNvSpPr/>
      </dsp:nvSpPr>
      <dsp:spPr>
        <a:xfrm>
          <a:off x="8134340" y="775128"/>
          <a:ext cx="2377306" cy="3434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50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7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1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8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4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0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9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52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D92C1-F173-4081-92E5-E0E4EDC05761}" type="datetimeFigureOut">
              <a:rPr lang="cs-CZ" smtClean="0"/>
              <a:t>04.10.2016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6jtogn%205v-hft/copy-of-system-pramenu-prava-v-c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prolidi.cz/cs/2011-372#f4438554" TargetMode="External"/><Relationship Id="rId2" Type="http://schemas.openxmlformats.org/officeDocument/2006/relationships/hyperlink" Target="http://www.zakonyprolidi.cz/cs/2011-372#f443855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Role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Koščík</a:t>
            </a:r>
          </a:p>
          <a:p>
            <a:r>
              <a:rPr lang="cs-CZ" dirty="0"/>
              <a:t>16 únor 2015</a:t>
            </a:r>
          </a:p>
        </p:txBody>
      </p:sp>
    </p:spTree>
    <p:extLst>
      <p:ext uri="{BB962C8B-B14F-4D97-AF65-F5344CB8AC3E}">
        <p14:creationId xmlns:p14="http://schemas.microsoft.com/office/powerpoint/2010/main" val="350188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98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samospráva (č. 220/1991 Sb.)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§3 Každý lékař, který vykonává na území České republiky lékařské povolání, musí být členem České lékařské komory.</a:t>
            </a:r>
          </a:p>
        </p:txBody>
      </p:sp>
    </p:spTree>
    <p:extLst>
      <p:ext uri="{BB962C8B-B14F-4D97-AF65-F5344CB8AC3E}">
        <p14:creationId xmlns:p14="http://schemas.microsoft.com/office/powerpoint/2010/main" val="316047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009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povolání.</a:t>
            </a:r>
          </a:p>
        </p:txBody>
      </p:sp>
    </p:spTree>
    <p:extLst>
      <p:ext uri="{BB962C8B-B14F-4D97-AF65-F5344CB8AC3E}">
        <p14:creationId xmlns:p14="http://schemas.microsoft.com/office/powerpoint/2010/main" val="2840720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918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odpovědnost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29880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846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prezentace interaktivně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http://prezi.com/6jtogn 5v-hft/copy-</a:t>
            </a:r>
            <a:r>
              <a:rPr lang="cs-CZ" dirty="0" err="1">
                <a:hlinkClick r:id="rId2"/>
              </a:rPr>
              <a:t>of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system</a:t>
            </a:r>
            <a:r>
              <a:rPr lang="cs-CZ" dirty="0">
                <a:hlinkClick r:id="rId2"/>
              </a:rPr>
              <a:t>-pramenu-</a:t>
            </a:r>
            <a:r>
              <a:rPr lang="cs-CZ" dirty="0" err="1">
                <a:hlinkClick r:id="rId2"/>
              </a:rPr>
              <a:t>prava</a:t>
            </a:r>
            <a:r>
              <a:rPr lang="cs-CZ" dirty="0">
                <a:hlinkClick r:id="rId2"/>
              </a:rPr>
              <a:t>-v-</a:t>
            </a:r>
            <a:r>
              <a:rPr lang="cs-CZ" dirty="0" err="1">
                <a:hlinkClick r:id="rId2"/>
              </a:rPr>
              <a:t>cr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17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Podmínky poskytování zdravotních služeb,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398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Zdravotní služba je </a:t>
            </a:r>
            <a:r>
              <a:rPr lang="cs-CZ" dirty="0">
                <a:solidFill>
                  <a:schemeClr val="accent2"/>
                </a:solidFill>
              </a:rPr>
              <a:t>zdravotní péče </a:t>
            </a:r>
            <a:r>
              <a:rPr lang="cs-CZ" dirty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práva = role státu 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79466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57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Aby to nebylo tak snadné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Rekodifikace </a:t>
            </a:r>
          </a:p>
        </p:txBody>
      </p:sp>
    </p:spTree>
    <p:extLst>
      <p:ext uri="{BB962C8B-B14F-4D97-AF65-F5344CB8AC3E}">
        <p14:creationId xmlns:p14="http://schemas.microsoft.com/office/powerpoint/2010/main" val="1287296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zdraví § 2637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Péče o zdraví zahrnuje úkon, prohlídku nebo radu a všechny další služby, které se týkají bezprostředně ošetřovaného a které jsou vedeny snahou zlepšit nebo zachovat jeho zdravotní stav. Péče o zdraví však není činnost spočívající jen v prodeji nebo jiném převodu léků.</a:t>
            </a:r>
          </a:p>
        </p:txBody>
      </p:sp>
    </p:spTree>
    <p:extLst>
      <p:ext uri="{BB962C8B-B14F-4D97-AF65-F5344CB8AC3E}">
        <p14:creationId xmlns:p14="http://schemas.microsoft.com/office/powerpoint/2010/main" val="4198624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OZ a ZOZS 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Zdravotní péče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Zdravotní služba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Zdravotní služba (ZOZS)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Péče o zdraví (NOZ)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erovná se 6"/>
          <p:cNvSpPr/>
          <p:nvPr/>
        </p:nvSpPr>
        <p:spPr>
          <a:xfrm>
            <a:off x="1539551" y="2659225"/>
            <a:ext cx="1334278" cy="746449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ovná se 8"/>
          <p:cNvSpPr/>
          <p:nvPr/>
        </p:nvSpPr>
        <p:spPr>
          <a:xfrm>
            <a:off x="6477311" y="2647482"/>
            <a:ext cx="1539551" cy="6064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7111791" y="2362183"/>
            <a:ext cx="270589" cy="2311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34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Druhy a formy zdravotní péče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56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časové naléhavosti jejího poskytnutí jsou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8157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92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16FE25-A06E-4037-960F-81D06527A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2590FB-C350-43EC-A2BF-1E9062D9F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4F4D69-6099-4FB3-816E-46A9420D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9D4E1E-C699-49DD-A777-76FC3F42F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5FFA8-37C9-4D1F-B84A-3309D8822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9BC9D-B9E5-4283-A209-C33F849F1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F872DE-6D99-4593-83FC-EDF756D3C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FFC6B9-ACA0-4FE4-A003-6FE6480CFC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Formy zdravotní péče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7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61D50-7DA3-4C5C-BB11-09C9C4660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D761EE-4188-496D-8338-64A5DEDB4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2BE64-FAC8-4946-A3C2-95B33C331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D6F8C2-ED2B-45A5-8056-21883DA26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684BE3-DD62-4F2C-B1D1-14E046ED6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A4AB6D-5ACF-4FC5-A267-7FBD1A62F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Podmínky poskytování zdravotních služeb v ČR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622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úhly pohledu na poskytování služeb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95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04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8868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2954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7200" dirty="0"/>
              <a:t>pouze zdravotní služby uvedené v </a:t>
            </a:r>
            <a:r>
              <a:rPr lang="cs-CZ" sz="7200" b="1" dirty="0">
                <a:solidFill>
                  <a:srgbClr val="FF0000"/>
                </a:solidFill>
              </a:rPr>
              <a:t>oprávnění k poskytování zdravotních služeb.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3383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Oprávnění k poskytování 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Vydává:</a:t>
            </a:r>
          </a:p>
          <a:p>
            <a:pPr marL="0" indent="0">
              <a:buNone/>
            </a:pPr>
            <a:r>
              <a:rPr lang="cs-CZ" sz="3600" dirty="0"/>
              <a:t>a) krajský úřad, v jehož správním obvodu je zdravotnické zařízení, </a:t>
            </a:r>
          </a:p>
          <a:p>
            <a:pPr marL="0" indent="0">
              <a:buNone/>
            </a:pPr>
            <a:r>
              <a:rPr lang="cs-CZ" sz="3600" dirty="0"/>
              <a:t>b) Ministerstvo obrany nebo Ministerstvo spravedlnosti, Ministerstvo vnitra, jde-li o zdravotní služby poskytované ve zdravotnických zařízeních zřízených ministerstvy</a:t>
            </a:r>
          </a:p>
        </p:txBody>
      </p:sp>
    </p:spTree>
    <p:extLst>
      <p:ext uri="{BB962C8B-B14F-4D97-AF65-F5344CB8AC3E}">
        <p14:creationId xmlns:p14="http://schemas.microsoft.com/office/powerpoint/2010/main" val="271523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/>
              <a:t>Podmínky udělení oprávnění k poskytování ZS – Fyzická osoba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dosáhla věku 18 let,</a:t>
            </a:r>
          </a:p>
          <a:p>
            <a:pPr>
              <a:buFontTx/>
              <a:buChar char="-"/>
            </a:pPr>
            <a:r>
              <a:rPr lang="cs-CZ" dirty="0"/>
              <a:t>je plně svéprávná,</a:t>
            </a:r>
          </a:p>
          <a:p>
            <a:pPr>
              <a:buFontTx/>
              <a:buChar char="-"/>
            </a:pPr>
            <a:r>
              <a:rPr lang="cs-CZ" dirty="0"/>
              <a:t>je bezúhonná,</a:t>
            </a:r>
          </a:p>
          <a:p>
            <a:pPr>
              <a:buFontTx/>
              <a:buChar char="-"/>
            </a:pPr>
            <a:r>
              <a:rPr lang="cs-CZ" dirty="0"/>
              <a:t>je držitelem povolení k pobytu ČR</a:t>
            </a:r>
          </a:p>
          <a:p>
            <a:pPr>
              <a:buFontTx/>
              <a:buChar char="-"/>
            </a:pPr>
            <a:r>
              <a:rPr lang="cs-CZ" dirty="0"/>
              <a:t>je způsobilá k samostatnému výkonu zdravotnického povolání v oboru</a:t>
            </a:r>
          </a:p>
          <a:p>
            <a:pPr>
              <a:buFontTx/>
              <a:buChar char="-"/>
            </a:pPr>
            <a:r>
              <a:rPr lang="cs-CZ" dirty="0"/>
              <a:t>je členem komory, jestliže je to podmínkou</a:t>
            </a:r>
          </a:p>
          <a:p>
            <a:pPr>
              <a:buFontTx/>
              <a:buChar char="-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Tx/>
              <a:buChar char="-"/>
            </a:pPr>
            <a:r>
              <a:rPr lang="cs-CZ" dirty="0"/>
              <a:t>splněny požadavky na personální zabezpečení poskytovaných zdravotních služeb, </a:t>
            </a:r>
          </a:p>
          <a:p>
            <a:pPr>
              <a:buFontTx/>
              <a:buChar char="-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Tx/>
              <a:buChar char="-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24600066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Podmínky udělení oprávnění k poskytování ZS – Právnická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statutární orgán právnické osoby je bezúhonný,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ustanovila odborného zástupce, který má způsobilost k výkonu zdrav. povolání v daném oboru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nutnost pracovněprávního vztahu, max. 2 </a:t>
            </a:r>
            <a:r>
              <a:rPr lang="cs-CZ" dirty="0" err="1"/>
              <a:t>zařízeí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 oprávněna užívat zdravotnické zařízení, které splňuje požadavky na technické a věcné vybavení,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splněny požadavky na personální zabezpečení poskytovaných zdravotních služeb,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orgán ochrany veřejného zdraví schválil provozní řád zdravotnického zařízení,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netrvá žádná z překážek pro udělení oprávnění</a:t>
            </a:r>
          </a:p>
        </p:txBody>
      </p:sp>
    </p:spTree>
    <p:extLst>
      <p:ext uri="{BB962C8B-B14F-4D97-AF65-F5344CB8AC3E}">
        <p14:creationId xmlns:p14="http://schemas.microsoft.com/office/powerpoint/2010/main" val="1860385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dle ZOZS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 zdravotní služby na náležité odborné úrovni, </a:t>
            </a:r>
          </a:p>
          <a:p>
            <a:r>
              <a:rPr lang="cs-CZ" dirty="0"/>
              <a:t>vytvořit podmínky k uplatňování práv a povinností pacientů</a:t>
            </a:r>
          </a:p>
          <a:p>
            <a:r>
              <a:rPr lang="cs-CZ" dirty="0"/>
              <a:t>vytvořit podmínky k uplatňování práv a povinností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165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je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informovat pacienta o ceně poskytovaných zdravotních služeb nehrazených nebo částečně hrazených z veřejného zdravotního pojištění, a to před jejich poskytnutím, a vystavit účet za uhrazené zdravotní služby, nestanoví-li jiný právní předpis jinak,</a:t>
            </a:r>
          </a:p>
          <a:p>
            <a:r>
              <a:rPr lang="cs-CZ" dirty="0"/>
              <a:t>b) zpracovat seznam cen poskytovaných zdravotních služeb nehrazených a částečně hrazených z veřejného zdravotního pojištění a umístit ho tak, aby byl seznam přístupný pacientům; to neplatí pro poskytovatele lékárenské péče,</a:t>
            </a:r>
          </a:p>
          <a:p>
            <a:r>
              <a:rPr lang="cs-CZ" dirty="0"/>
              <a:t>c) vymezit provozní a ordinační dobu a údaj o ní umístit tak, aby tato informace byla přístupná pacientům,</a:t>
            </a:r>
          </a:p>
          <a:p>
            <a:r>
              <a:rPr lang="cs-CZ" dirty="0"/>
              <a:t>d) opatřit zdravotnické zařízení viditelným označením, které musí obsahovat obchodní firmu, název nebo jméno, popřípadě jména a příjmení poskytovatele, a identifikační číslo, bylo-li přiděleno,</a:t>
            </a:r>
          </a:p>
          <a:p>
            <a:r>
              <a:rPr lang="cs-CZ" dirty="0"/>
              <a:t>e) v době nepřítomnosti nebo dočasného přerušení poskytování zdravotních služeb zpřístupnit pacientům informaci o poskytnutí neodkladné péče jiným poskytovatelem v rámci jeho ordinační doby,</a:t>
            </a:r>
          </a:p>
          <a:p>
            <a:r>
              <a:rPr lang="cs-CZ" dirty="0"/>
              <a:t>f) předat zprávu o poskytnutých zdravotních službách registrujícímu poskytovateli v oboru všeobecné praktické lékařství nebo v oboru praktické lékařství pro děti a dorost, je-li mu tento poskytovatel znám, a na vyžádání též poskytovateli zdravotnické záchranné služby nebo pacientovi; registrující poskytovatel v oboru zubní lékařství nebo v oboru gynekologie a porodnictví má povinnost předat zprávu jen v případě, kdy poskytnutí zdravotních služeb indikoval registrující poskytovatel v oboru všeobecné praktické lékařství nebo v oboru praktické lékařství pro děti a dorost,</a:t>
            </a:r>
          </a:p>
          <a:p>
            <a:r>
              <a:rPr lang="cs-CZ" dirty="0"/>
              <a:t>g) předat jiným poskytovatelům zdravotních služeb nebo poskytovatelům sociálních služeb potřebné informace o zdravotním stavu pacienta nezbytné k zajištění návaznosti dalších zdravotních a sociálních služeb poskytovaných pacientovi,</a:t>
            </a:r>
          </a:p>
          <a:p>
            <a:r>
              <a:rPr lang="cs-CZ" dirty="0"/>
              <a:t>h) zpracovat seznam zdravotních služeb, k jejichž poskytnutí je vyžadován písemný souhlas; to neplatí pro poskytovatele zdravotnické záchranné služby, zdravotnické dopravní služby, přepravy pacientů neodkladné péče a lékárenské péče,</a:t>
            </a:r>
          </a:p>
          <a:p>
            <a:r>
              <a:rPr lang="cs-CZ" dirty="0"/>
              <a:t>i) informovat pacienta o tom, že se na poskytování zdravotních služeb mohou podílet osoby získávající způsobilost k výkonu povolání zdravotnického pracovníka nebo jiného odborného pracovníka, a to včetně nahlížení do zdravotnické dokumentace, a že pacient může přítomnost těchto osob při poskytování zdravotních služeb a nahlížení do zdravotnické dokumentace zakázat,</a:t>
            </a:r>
          </a:p>
          <a:p>
            <a:r>
              <a:rPr lang="cs-CZ" dirty="0"/>
              <a:t>j) přijmout pacienta k</a:t>
            </a:r>
          </a:p>
          <a:p>
            <a:r>
              <a:rPr lang="cs-CZ" dirty="0"/>
              <a:t>1. izolaci, karanténě, léčení nebo lékařskému dohledu stanovenému podle zákona o ochraně veřejného zdraví, pokud je oprávněn požadované zdravotní služby zajišťovat,</a:t>
            </a:r>
          </a:p>
          <a:p>
            <a:r>
              <a:rPr lang="cs-CZ" dirty="0"/>
              <a:t>2. ochrannému léčení nařízenému soudem, jde-li o poskytovatele zajišťujícího tuto službu podle zákona o specifických zdravotních službách,</a:t>
            </a:r>
          </a:p>
          <a:p>
            <a:r>
              <a:rPr lang="cs-CZ" dirty="0"/>
              <a:t>k) poskytnout zdravotní služby indikované lékařem Vězeňské služby osobě obviněné nebo odsouzené nebo umístěné v ústavu pro výkon zabezpečovací detence v termínu předem dohodnutém s Vězeňskou službou; to neplatí v případě poskytnutí neodkladné péče,</a:t>
            </a:r>
          </a:p>
          <a:p>
            <a:r>
              <a:rPr lang="cs-CZ" dirty="0"/>
              <a:t>l) podílet se na žádost kraje, jehož krajský úřad mu udělil oprávnění, na zajištění lékařské pohotovostní služby, lékárenské pohotovostní služby a pohotovostní služby zubních lékařů; to neplatí, jde-li o Vězeňskou službu,</a:t>
            </a:r>
          </a:p>
          <a:p>
            <a:r>
              <a:rPr lang="cs-CZ" dirty="0"/>
              <a:t>m) předávat údaje do Národního zdravotnického informačního systému,</a:t>
            </a:r>
          </a:p>
          <a:p>
            <a:r>
              <a:rPr lang="cs-CZ" dirty="0"/>
              <a:t>n) uzavřít pojistnou smlouvu o pojištění své odpovědnosti za škodu způsobenou v souvislosti s poskytováním zdravotních služeb, a to v rozsahu, v jakém lze rozumně předpokládat, že by jej mohla taková odpovědnost postihnout; toto pojištění musí trvat po celou dobu poskytování zdravotních služeb; kopii pojistné smlouvy je poskytovatel povinen zaslat příslušnému správnímu orgánu nejpozději do 15 dnů ode dne zahájení poskytování zdravotních služeb,</a:t>
            </a:r>
          </a:p>
          <a:p>
            <a:r>
              <a:rPr lang="cs-CZ" dirty="0"/>
              <a:t>o) poskytovat informace vnitrostátnímu kontaktnímu místu na jeho žádost podle zákona o veřejném zdravotním pojištění50).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25" y="1690688"/>
            <a:ext cx="5019869" cy="36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1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(1)</a:t>
            </a:r>
            <a:r>
              <a:rPr lang="cs-CZ" dirty="0"/>
              <a:t> Poskytovatel je povinen zajistit</a:t>
            </a:r>
          </a:p>
          <a:p>
            <a:r>
              <a:rPr lang="cs-CZ" b="1" dirty="0"/>
              <a:t>a)</a:t>
            </a:r>
            <a:r>
              <a:rPr lang="cs-CZ" dirty="0"/>
              <a:t> aby byl pacient seznámen se svými právy a povinnostmi při poskytování zdravotních služeb a vnitřním řádem; vnitřní řád nesmí zasahovat do práv pacienta nad míru, která je nezbytně nutná zejména pro řádný chod zdravotnického zařízení a respektování práv ostatních pacientů,</a:t>
            </a:r>
          </a:p>
          <a:p>
            <a:r>
              <a:rPr lang="cs-CZ" b="1" dirty="0"/>
              <a:t>b)</a:t>
            </a:r>
            <a:r>
              <a:rPr lang="cs-CZ" dirty="0"/>
              <a:t> sestavení, koordinaci a realizaci individuálního léčebného postupu a komplexnost, návaznost a koordinovanost poskytovaných zdravotních služeb,</a:t>
            </a:r>
          </a:p>
          <a:p>
            <a:r>
              <a:rPr lang="cs-CZ" b="1" dirty="0"/>
              <a:t>c)</a:t>
            </a:r>
            <a:r>
              <a:rPr lang="cs-CZ" dirty="0"/>
              <a:t> aby byl pacient informován o dalších zdravotních službách a dalších možných sociálních službách, které mohou zlepšit jeho zdravotní stav, zejména o možnostech sociální, pracovní a pedagogické rehabilitace,</a:t>
            </a:r>
          </a:p>
          <a:p>
            <a:r>
              <a:rPr lang="cs-CZ" b="1" dirty="0"/>
              <a:t>d)</a:t>
            </a:r>
            <a:r>
              <a:rPr lang="cs-CZ" dirty="0"/>
              <a:t> aby jinému poskytovateli nebo jinému zdravotnickému pracovníkovi, od nichž si pacient vyžádal konzultační služby, byly zpřístupněny informace vedené o zdravotním stavu pacienta ve zdravotnické dokumentaci, které jsou pro poskytnutí konzultačních služeb nezbytně nutné,</a:t>
            </a:r>
          </a:p>
          <a:p>
            <a:r>
              <a:rPr lang="cs-CZ" b="1" dirty="0"/>
              <a:t>e)</a:t>
            </a:r>
            <a:r>
              <a:rPr lang="cs-CZ" dirty="0"/>
              <a:t> na výzvu poskytovatele zdravotnické záchranné služby bezodkladně spolupráci při poskytování zdravotních služeb při mimořádných událostech, hromadných nehodách nebo otravách, průmyslových haváriích nebo přírodních katastrofách, včetně zajištění bezprostředně navazující lůžkové péče; to neplatí, jde-li o Vězeňskou službu,</a:t>
            </a:r>
          </a:p>
          <a:p>
            <a:r>
              <a:rPr lang="cs-CZ" b="1" dirty="0"/>
              <a:t>f)</a:t>
            </a:r>
            <a:r>
              <a:rPr lang="cs-CZ" dirty="0"/>
              <a:t> na výzvu nebo na základě opatření nařízeného příslušným orgánem ochrany veřejného zdraví bezodkladně účast zdravotnických pracovníků při poskytování zdravotních služeb při epidemiích nebo při nebezpečí jejich vzniku; to neplatí, jde-li o Vězeňskou službu,</a:t>
            </a:r>
          </a:p>
          <a:p>
            <a:r>
              <a:rPr lang="cs-CZ" b="1" dirty="0"/>
              <a:t>g)</a:t>
            </a:r>
            <a:r>
              <a:rPr lang="cs-CZ" dirty="0"/>
              <a:t> aby zdravotní služby byly osobám ve výkonu vazby, trestu odnětí svobody nebo zabezpečovací detence poskytovány za přítomnosti příslušníka Vězeňské služby, a to pouze na dohled, mimo jeho doslech, s výjimkou případů ohrožení života, zdraví nebo bezpečnosti zdravotnického pracovníka nebo jiného odborného pracovníka nebo majetku, kdy je příslušník oprávněn být přítomen výkonu zdravotní služby též na doslech.</a:t>
            </a:r>
          </a:p>
          <a:p>
            <a:r>
              <a:rPr lang="cs-CZ" b="1" dirty="0"/>
              <a:t>(2)</a:t>
            </a:r>
            <a:r>
              <a:rPr lang="cs-CZ" dirty="0"/>
              <a:t> Poskytovatel je dále povinen zajistit, aby osoby připravující se na výkon zdravotnického povolání prováděly při klinické a praktické výuce, praktickém vyučování a odborné praxi, která se uskutečňuje na jeho pracovištích, jen činnosti, včetně zdravotních výkonů, které jsou součástí výuky nebo praxe, a to pod přímým vedením zdravotnického pracovníka, který má způsobilost k samostatnému výkonu zdravotnického povolání a je v pracovněprávním nebo obdobném vztahu k tomuto poskytovateli. Uskutečňují-li se klinická a praktická výuka nebo praktické vyučování a odborná praxe za přítomnosti zdravotnického pracovníka, který není v pracovněprávním nebo obdobném vztahu k poskytovateli uvedenému ve větě první a který je</a:t>
            </a:r>
          </a:p>
          <a:p>
            <a:r>
              <a:rPr lang="cs-CZ" b="1" dirty="0"/>
              <a:t>a)</a:t>
            </a:r>
            <a:r>
              <a:rPr lang="cs-CZ" dirty="0"/>
              <a:t> učitelem praktického vyučování a odborné praxe zdravotnických oborů vzdělávání</a:t>
            </a:r>
            <a:r>
              <a:rPr lang="cs-CZ" b="1" baseline="30000" dirty="0">
                <a:hlinkClick r:id="rId2"/>
              </a:rPr>
              <a:t>27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, nebo</a:t>
            </a:r>
          </a:p>
          <a:p>
            <a:r>
              <a:rPr lang="cs-CZ" b="1" dirty="0"/>
              <a:t>b)</a:t>
            </a:r>
            <a:r>
              <a:rPr lang="cs-CZ" dirty="0"/>
              <a:t> akademickým pracovníkem, který je učitelem zdravotnického oboru</a:t>
            </a:r>
            <a:r>
              <a:rPr lang="cs-CZ" b="1" baseline="30000" dirty="0">
                <a:hlinkClick r:id="rId3"/>
              </a:rPr>
              <a:t>28</a:t>
            </a:r>
            <a:r>
              <a:rPr lang="cs-CZ" b="1" dirty="0">
                <a:hlinkClick r:id="rId3"/>
              </a:rPr>
              <a:t>)</a:t>
            </a:r>
            <a:r>
              <a:rPr lang="cs-CZ" dirty="0"/>
              <a:t>,</a:t>
            </a:r>
          </a:p>
          <a:p>
            <a:r>
              <a:rPr lang="cs-CZ" dirty="0"/>
              <a:t>je poskytovatel povinen zajistit, aby tento zdravotnický pracovník neposkytoval na jeho pracovišti zdravotní služby a postupoval v součinnosti se zdravotnickým pracovníkem uvedeným ve větě první.</a:t>
            </a:r>
          </a:p>
          <a:p>
            <a:r>
              <a:rPr lang="cs-CZ" b="1" dirty="0"/>
              <a:t>§ 47</a:t>
            </a:r>
          </a:p>
          <a:p>
            <a:r>
              <a:rPr lang="cs-CZ" b="1" dirty="0"/>
              <a:t>(1)</a:t>
            </a:r>
            <a:r>
              <a:rPr lang="cs-CZ" dirty="0"/>
              <a:t> Poskytovatel jednodenní nebo lůžkové péče je povinen</a:t>
            </a:r>
          </a:p>
          <a:p>
            <a:r>
              <a:rPr lang="cs-CZ" b="1" dirty="0"/>
              <a:t>a)</a:t>
            </a:r>
            <a:r>
              <a:rPr lang="cs-CZ" dirty="0"/>
              <a:t> zajistit hospitalizaci</a:t>
            </a:r>
          </a:p>
          <a:p>
            <a:r>
              <a:rPr lang="cs-CZ" b="1" dirty="0"/>
              <a:t>1.</a:t>
            </a:r>
            <a:r>
              <a:rPr lang="cs-CZ" dirty="0"/>
              <a:t> nezletilých pacientů odděleně od dospělých pacientů, alespoň v samostatných pokojích, a to do dne, kdy dovrší 15 let věku,</a:t>
            </a:r>
          </a:p>
          <a:p>
            <a:r>
              <a:rPr lang="cs-CZ" b="1" dirty="0"/>
              <a:t>2.</a:t>
            </a:r>
            <a:r>
              <a:rPr lang="cs-CZ" dirty="0"/>
              <a:t> žen odděleně od mužů v samostatných pokojích,</a:t>
            </a:r>
          </a:p>
          <a:p>
            <a:r>
              <a:rPr lang="cs-CZ" dirty="0"/>
              <a:t>a to s výjimkou poskytování akutní lůžkové péče intenzivní,</a:t>
            </a:r>
          </a:p>
          <a:p>
            <a:r>
              <a:rPr lang="cs-CZ" b="1" dirty="0"/>
              <a:t>b)</a:t>
            </a:r>
            <a:r>
              <a:rPr lang="cs-CZ" dirty="0"/>
              <a:t> umožnit pobyt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 anebo takový pobyt není na základě jiného právního předpisu vyloučen,</a:t>
            </a:r>
          </a:p>
          <a:p>
            <a:r>
              <a:rPr lang="cs-CZ" b="1" dirty="0"/>
              <a:t>c)</a:t>
            </a:r>
            <a:r>
              <a:rPr lang="cs-CZ" dirty="0"/>
              <a:t> včas informovat zákonného zástupce pacienta o propuštění z jednodenní nebo lůžkové péče,</a:t>
            </a:r>
          </a:p>
          <a:p>
            <a:r>
              <a:rPr lang="cs-CZ" b="1" dirty="0"/>
              <a:t>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180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dále povinen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)</a:t>
            </a:r>
            <a:r>
              <a:rPr lang="cs-CZ" dirty="0"/>
              <a:t> zpracovat traumatologický plán, v němž upraví soubor opatření, která se uplatňují při hromadných neštěstích, a nejméně jednou za 2 roky ho aktualizovat; jedno vyhotovení plánu předat příslušnému správnímu orgánu do 30 dnů ode dne jeho zpracování nebo aktualizace; při jeho zpracování vychází z místních podmínek a možností a z výsledků jeho projednání podle písmene e),</a:t>
            </a:r>
          </a:p>
          <a:p>
            <a:r>
              <a:rPr lang="cs-CZ" b="1" dirty="0"/>
              <a:t>e)</a:t>
            </a:r>
            <a:r>
              <a:rPr lang="cs-CZ" dirty="0"/>
              <a:t> návrh traumatologického plánu podle písmene d) a návrh jeho aktualizace projednat s příslušným správním orgánem, jde-li o fakultní nemocnici, s ministerstvem; podrobnosti o obsahu traumatologického plánu a postup při jeho zpracování a projednání s příslušným správním orgánem nebo ministerstvem stanoví prováděcí právní předpis,</a:t>
            </a:r>
          </a:p>
          <a:p>
            <a:r>
              <a:rPr lang="cs-CZ" b="1" dirty="0"/>
              <a:t>f)</a:t>
            </a:r>
            <a:r>
              <a:rPr lang="cs-CZ" dirty="0"/>
              <a:t> pacienta vybavit při propuštění léčivými přípravky a zdravotnickými prostředky na 3 dny nebo v odůvodněných případech i na další nezbytně nutnou dobu.</a:t>
            </a:r>
          </a:p>
          <a:p>
            <a:r>
              <a:rPr lang="cs-CZ" b="1" dirty="0"/>
              <a:t>(2)</a:t>
            </a:r>
            <a:r>
              <a:rPr lang="cs-CZ" dirty="0"/>
              <a:t> Pokud není pacient vzhledem ke svému zdravotnímu stavu schopen obejít se bez pomoci další osoby, může být propuštěn z jednodenní nebo lůžkové péče až po předchozím včasném vyrozumění osoby, která tuto péči zajistí. Má-li být propuštěn pacient, u něhož není zajištěna další péče, poskytovatel o tom včas informuje obecní úřad obce s rozšířenou působností příslušný podle adresy místa trvalého pobytu pacienta, a má-li pacient trvalý pobyt na území hlavního města Prahy, informuje Magistrát hlavního města Prahy; obdobně postupuje u nezletilých pacientů se závažnou sociální problematikou v rodině.</a:t>
            </a:r>
          </a:p>
          <a:p>
            <a:r>
              <a:rPr lang="cs-CZ" b="1" dirty="0"/>
              <a:t>(3)</a:t>
            </a:r>
            <a:r>
              <a:rPr lang="cs-CZ" dirty="0"/>
              <a:t> Poskytovatel je rovněž povinen v rámci zajištění kvality a bezpečí poskytovaných zdravotních služeb</a:t>
            </a:r>
          </a:p>
          <a:p>
            <a:r>
              <a:rPr lang="cs-CZ" b="1" dirty="0"/>
              <a:t>a)</a:t>
            </a:r>
            <a:r>
              <a:rPr lang="cs-CZ" dirty="0"/>
              <a:t> odůvodnit ve zdravotnické dokumentaci případy, kdy se při poskytování zdravotních služeb odchýlí od uznávaného medicínského postupu,</a:t>
            </a:r>
          </a:p>
          <a:p>
            <a:r>
              <a:rPr lang="cs-CZ" b="1" dirty="0"/>
              <a:t>b)</a:t>
            </a:r>
            <a:r>
              <a:rPr lang="cs-CZ" dirty="0"/>
              <a:t> zavést interní systém hodnocení kvality a bezpečí poskytovaných zdravotních služeb; minimální požadavky pro zavedení interního systému hodnocení uveřejní ministerstvo ve Věstníku Ministerstva zdravotnictví a na svých internetových stránkách,</a:t>
            </a:r>
          </a:p>
          <a:p>
            <a:r>
              <a:rPr lang="cs-CZ" b="1" dirty="0"/>
              <a:t>c)</a:t>
            </a:r>
            <a:r>
              <a:rPr lang="cs-CZ" dirty="0"/>
              <a:t> dbát na takové používání antibiotik u konkrétního pacienta, aby došlo k omezování rizika vzestupu antibiotické rezistence.</a:t>
            </a:r>
          </a:p>
          <a:p>
            <a:r>
              <a:rPr lang="cs-CZ" b="1" dirty="0"/>
              <a:t>(4)</a:t>
            </a:r>
            <a:r>
              <a:rPr lang="cs-CZ" dirty="0"/>
              <a:t> Poskytovatel lůžkové péče je povinen v rámci prevence a kontroly infekcí zpracovat program pro prevenci a kontrolu infekcí spojených se zdravotní péčí a zajistit jeho činnost. Zaměření tohoto programu musí odpovídat charakteru poskytované zdravotní péče a musí vycházet z průběhu hodnocení rizika vzniku infekcí spojených se zdravotní péčí v konkrétních podmínkách daného poskytovatele.</a:t>
            </a:r>
          </a:p>
          <a:p>
            <a:r>
              <a:rPr lang="cs-CZ" b="1" dirty="0"/>
              <a:t>(5)</a:t>
            </a:r>
            <a:r>
              <a:rPr lang="cs-CZ" dirty="0"/>
              <a:t> Registrující poskytovatel nebo jiný poskytovatel, který pacienta přijal do péče, je povinen, vyžaduje-li to zdravotní stav pacienta, předat mu písemné doporučení k poskytnutí příslušné specializované ambulantní péče, jednodenní péče nebo lůžkové péče. Součástí doporučení je písemné odůvodnění a důležité informace týkající se zdravotního stavu pacienta, včetně výsledků provedených vyšetření a informace o dosud provedené léčbě.</a:t>
            </a:r>
          </a:p>
          <a:p>
            <a:r>
              <a:rPr lang="cs-CZ" b="1" dirty="0"/>
              <a:t>§ 48</a:t>
            </a:r>
          </a:p>
          <a:p>
            <a:r>
              <a:rPr lang="cs-CZ" b="1" dirty="0"/>
              <a:t>(1)</a:t>
            </a:r>
            <a:r>
              <a:rPr lang="cs-CZ" dirty="0"/>
              <a:t> Poskytovatel, kterého si pacient zvolil, může odmítnout přijetí pacienta do péče, pokud</a:t>
            </a:r>
          </a:p>
          <a:p>
            <a:r>
              <a:rPr lang="cs-CZ" b="1" dirty="0"/>
              <a:t>a)</a:t>
            </a:r>
            <a:r>
              <a:rPr lang="cs-CZ" dirty="0"/>
              <a:t> by přijetím pacienta bylo překročeno únosné pracovní zatížení nebo jeho přijetí brání provozní důvody, personální zabezpečení nebo technické a věcné vybavení zdravotnického zařízení; překročením únosného pracovního zatížení se rozumí stav, kdy by zajištěním zdravotních služeb o tohoto pacienta došlo ke snížení úrovně kvality a bezpečnosti zdravotních služeb poskytovaných pacientům již přijatým,</a:t>
            </a:r>
          </a:p>
          <a:p>
            <a:r>
              <a:rPr lang="cs-CZ" b="1" dirty="0"/>
              <a:t>b)</a:t>
            </a:r>
            <a:r>
              <a:rPr lang="cs-CZ" dirty="0"/>
              <a:t> by vzdálenost místa pobytu pacienta neumožňovala v případě poskytování zdravotních služeb v oboru všeobecné praktické lékařství a praktické lékařství pro děti a dorost výkon návštěvní služby, nebo</a:t>
            </a:r>
          </a:p>
          <a:p>
            <a:r>
              <a:rPr lang="cs-CZ" b="1" dirty="0"/>
              <a:t>c)</a:t>
            </a:r>
            <a:r>
              <a:rPr lang="cs-CZ" dirty="0"/>
              <a:t> není pojištěncem zdravotní pojišťovny, se kterou má poskytovatel uzavřenu smlouvu podle zákona o veřejném zdravotním pojištění; toto právo se nevztahuje na pojištěnce z jiných států Evropské unie, Evropského hospodářského prostoru, Švýcarské konfederace, či ze států, se kterými má Česká republika uzavřenu smlouvu o sociálním zabezpečení, zahrnující ve věcném rozsahu nároky na zdravotní péči.</a:t>
            </a:r>
          </a:p>
          <a:p>
            <a:r>
              <a:rPr lang="cs-CZ" b="1" dirty="0"/>
              <a:t>(2)</a:t>
            </a:r>
            <a:r>
              <a:rPr lang="cs-CZ" dirty="0"/>
              <a:t> Poskytovatel může ukončit péči o pacienta v případě, že</a:t>
            </a:r>
          </a:p>
          <a:p>
            <a:r>
              <a:rPr lang="cs-CZ" b="1" dirty="0"/>
              <a:t>a)</a:t>
            </a:r>
            <a:r>
              <a:rPr lang="cs-CZ" dirty="0"/>
              <a:t> prokazatelně předá pacienta s jeho souhlasem do péče jiného poskytovatele,</a:t>
            </a:r>
          </a:p>
          <a:p>
            <a:r>
              <a:rPr lang="cs-CZ" b="1" dirty="0"/>
              <a:t>b)</a:t>
            </a:r>
            <a:r>
              <a:rPr lang="cs-CZ" dirty="0"/>
              <a:t> pominou důvody pro poskytování zdravotních služeb; to neplatí, jde-li o registrujícího poskytovatele; ustanovení § 47 odst. 2 není dotčeno,</a:t>
            </a:r>
          </a:p>
        </p:txBody>
      </p:sp>
    </p:spTree>
    <p:extLst>
      <p:ext uri="{BB962C8B-B14F-4D97-AF65-F5344CB8AC3E}">
        <p14:creationId xmlns:p14="http://schemas.microsoft.com/office/powerpoint/2010/main" val="1267783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povinen 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700" b="1" dirty="0"/>
              <a:t>c)</a:t>
            </a:r>
            <a:r>
              <a:rPr lang="cs-CZ" sz="1700" dirty="0"/>
              <a:t> pacient vysloví nesouhlas s poskytováním veškerých zdravotních služeb,</a:t>
            </a:r>
          </a:p>
          <a:p>
            <a:r>
              <a:rPr lang="cs-CZ" sz="1700" b="1" dirty="0"/>
              <a:t>d)</a:t>
            </a:r>
            <a:r>
              <a:rPr lang="cs-CZ" sz="1700" dirty="0"/>
              <a:t> 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stavem,</a:t>
            </a:r>
          </a:p>
          <a:p>
            <a:r>
              <a:rPr lang="cs-CZ" sz="1700" b="1" dirty="0"/>
              <a:t>e)</a:t>
            </a:r>
            <a:r>
              <a:rPr lang="cs-CZ" sz="1700" dirty="0"/>
              <a:t> přestal poskytovat součinnost nezbytnou pro další poskytování zdravotních služeb; to neplatí, jestliže neposkytování součinnosti souvisí se zdravotním stavem pacienta;</a:t>
            </a:r>
          </a:p>
          <a:p>
            <a:r>
              <a:rPr lang="cs-CZ" sz="1700" dirty="0"/>
              <a:t>ukončením péče nesmí dojít k bezprostřednímu ohrožení života nebo vážnému poškození zdraví pacienta.</a:t>
            </a:r>
          </a:p>
          <a:p>
            <a:r>
              <a:rPr lang="cs-CZ" sz="1700" b="1" dirty="0"/>
              <a:t>(3)</a:t>
            </a:r>
            <a:r>
              <a:rPr lang="cs-CZ" sz="1700" dirty="0"/>
              <a:t> Poskytovatel nesmí odmítnout přijetí pacienta do péče podle odstavce 1 nebo ukončit péči o něj podle odstavce 2 písm. d) nebo e), jde-li o pacienta, kterému je třeba poskytnout neodkladnou péči, jde-li o porod nebo jde o zdravotní služby, které jsou nezbytné z hlediska ochrany veřejného zdraví nebo ochrany zdraví při práci, dále jde-li o krizové situace nebo výkon ochranného léčení nařízeného soudem, pokud jiný právní předpis nestanoví jinak.</a:t>
            </a:r>
          </a:p>
          <a:p>
            <a:r>
              <a:rPr lang="cs-CZ" sz="1700" b="1" dirty="0"/>
              <a:t>(4)</a:t>
            </a:r>
            <a:r>
              <a:rPr lang="cs-CZ" sz="1700" dirty="0"/>
              <a:t> Poskytovatel dále nesmí odmítnout přijetí pacienta do péče podle odstavce 1, jde-li o pacienta</a:t>
            </a:r>
          </a:p>
          <a:p>
            <a:r>
              <a:rPr lang="cs-CZ" sz="1700" b="1" dirty="0"/>
              <a:t>a)</a:t>
            </a:r>
            <a:r>
              <a:rPr lang="cs-CZ" sz="1700" dirty="0"/>
              <a:t> u kterého bylo poskytování zdravotní péče Vězeňskou službou přerušeno z důvodu ukončení nebo přerušení výkonu vazby, trestu odnětí svobody nebo umístění v ústavu pro výkon zabezpečovací detence, pokud se jedná o zajištění návaznosti při poskytování zdravotních služeb započaté v průběhu výkonu vazby nebo trestu odnětí svobody nebo umístění v ústavu pro výkon zabezpečovací detence; Vězeňská služba, v jejímž zdravotnickém zařízení byly pacientovi poskytovány zdravotní služby, jestliže ji není znám poskytovatel, který převezme pacienta do péče, vybaví tohoto pacienta informací podle § 45 odst. 2 písm. g),</a:t>
            </a:r>
          </a:p>
          <a:p>
            <a:r>
              <a:rPr lang="cs-CZ" sz="1700" b="1" dirty="0"/>
              <a:t>b)</a:t>
            </a:r>
            <a:r>
              <a:rPr lang="cs-CZ" sz="1700" dirty="0"/>
              <a:t> ve výkonu vazby, výkonu trestu odnětí svobody nebo umístěného v ústavu pro výkon zabezpečovací detence, jde-li o zdravotní služby, které Vězeňská služba neposkytuje, a to po předchozí domluvě s Vězeňskou službou; to neplatí, jde-li o důvody poskytnutí zdravotních služeb podle odstavce 3.</a:t>
            </a:r>
          </a:p>
          <a:p>
            <a:r>
              <a:rPr lang="cs-CZ" sz="1700" b="1" dirty="0"/>
              <a:t>(5)</a:t>
            </a:r>
            <a:r>
              <a:rPr lang="cs-CZ" sz="1700" dirty="0"/>
              <a:t> Důvody odmítnutí přijetí pacienta do péče podle odstavce 1 nebo ukončení péče podle odstavce 2 posuzuje poskytovatel. Poskytovatel o odmítnutí přijetí do péče podle odstavce 1 nebo o ukončení péče podle odstavce 2 písm. d) a e) nebo o odmítnutí poskytnutí zdravotních služeb podle § 50 odst. 2 vydá pacientovi písemnou zprávu, ve které je uveden důvod odmítnutí nebo ukončení.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252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02522" y="2637389"/>
            <a:ext cx="10186956" cy="17163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Seznam povinností poskytovatele </a:t>
            </a:r>
          </a:p>
          <a:p>
            <a:pPr marL="0" indent="0" algn="ctr">
              <a:buNone/>
            </a:pPr>
            <a:r>
              <a:rPr lang="cs-CZ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nikdy nekončí</a:t>
            </a:r>
          </a:p>
        </p:txBody>
      </p:sp>
    </p:spTree>
    <p:extLst>
      <p:ext uri="{BB962C8B-B14F-4D97-AF65-F5344CB8AC3E}">
        <p14:creationId xmlns:p14="http://schemas.microsoft.com/office/powerpoint/2010/main" val="7504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3984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417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poskytovat </a:t>
            </a:r>
            <a:r>
              <a:rPr lang="cs-CZ" sz="3600" b="1" u="sng" dirty="0"/>
              <a:t>zdravotní služby </a:t>
            </a:r>
            <a:r>
              <a:rPr lang="cs-CZ" sz="3600" dirty="0"/>
              <a:t>na </a:t>
            </a:r>
            <a:r>
              <a:rPr lang="cs-CZ" sz="3600" b="1" u="sng" dirty="0">
                <a:solidFill>
                  <a:schemeClr val="accent2">
                    <a:lumMod val="50000"/>
                  </a:schemeClr>
                </a:solidFill>
              </a:rPr>
              <a:t>náležité odborné úrovni</a:t>
            </a:r>
            <a:r>
              <a:rPr lang="cs-CZ" sz="3600" dirty="0"/>
              <a:t>, </a:t>
            </a:r>
          </a:p>
          <a:p>
            <a:r>
              <a:rPr lang="cs-CZ" sz="3600" dirty="0"/>
              <a:t>Co je to zdravotní služba ?</a:t>
            </a:r>
          </a:p>
          <a:p>
            <a:r>
              <a:rPr lang="cs-CZ" sz="3600" dirty="0"/>
              <a:t>Co je to náležitá odborná úroveň 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952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Zdravotní služba je … (opakování)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752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je (opakování)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4703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OZ a ZOZS 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Zdravotní péče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Zdravotní služba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Zdravotní služba (ZOZS)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Péče o zdraví (NOZ)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erovná se 6"/>
          <p:cNvSpPr/>
          <p:nvPr/>
        </p:nvSpPr>
        <p:spPr>
          <a:xfrm>
            <a:off x="1539551" y="2659225"/>
            <a:ext cx="1334278" cy="746449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ovná se 8"/>
          <p:cNvSpPr/>
          <p:nvPr/>
        </p:nvSpPr>
        <p:spPr>
          <a:xfrm>
            <a:off x="7091265" y="2950727"/>
            <a:ext cx="1539551" cy="60648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Vývojový diagram: spojnice 9"/>
          <p:cNvSpPr/>
          <p:nvPr/>
        </p:nvSpPr>
        <p:spPr>
          <a:xfrm>
            <a:off x="7697754" y="2719616"/>
            <a:ext cx="270589" cy="2311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97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povinnosti dle NOZ a ZOZS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NOZ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Poučení/vysvětlení</a:t>
            </a:r>
          </a:p>
          <a:p>
            <a:r>
              <a:rPr lang="cs-CZ" dirty="0"/>
              <a:t>Péče řádného odborníka</a:t>
            </a:r>
          </a:p>
          <a:p>
            <a:r>
              <a:rPr lang="cs-CZ" dirty="0"/>
              <a:t>Vést záznamy o péči o zdraví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ZOZS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svobodný a informovaný souhlas</a:t>
            </a:r>
          </a:p>
          <a:p>
            <a:r>
              <a:rPr lang="cs-CZ" dirty="0"/>
              <a:t>Služby na odborné úrovni</a:t>
            </a:r>
          </a:p>
          <a:p>
            <a:r>
              <a:rPr lang="cs-CZ" dirty="0"/>
              <a:t>Vést zdravotnickou dokumentaci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263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71538" cy="4351338"/>
          </a:xfrm>
        </p:spPr>
        <p:txBody>
          <a:bodyPr/>
          <a:lstStyle/>
          <a:p>
            <a:r>
              <a:rPr lang="cs-CZ" dirty="0"/>
              <a:t>Existuje souběh právních úprav používajících odlišnou terminologii</a:t>
            </a:r>
          </a:p>
          <a:p>
            <a:r>
              <a:rPr lang="cs-CZ" dirty="0"/>
              <a:t>Povinnosti poskytovatele nelze vyčíst z jednoho, (ani ze dvou) zákonů </a:t>
            </a:r>
          </a:p>
          <a:p>
            <a:r>
              <a:rPr lang="cs-CZ" dirty="0"/>
              <a:t>Jedno porušení právní povinnosti může způsobit několik právních následků </a:t>
            </a:r>
          </a:p>
        </p:txBody>
      </p:sp>
    </p:spTree>
    <p:extLst>
      <p:ext uri="{BB962C8B-B14F-4D97-AF65-F5344CB8AC3E}">
        <p14:creationId xmlns:p14="http://schemas.microsoft.com/office/powerpoint/2010/main" val="6897387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Náležitá odborná úroveň je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3682461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úroveň poskytovatele - péče řádného odborníka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8677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…..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7902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…..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42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897" y="989284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Kdo to zabezpečí ?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3115994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zdravotnického pracovníka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78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pracovník je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 vykonávající zdravotnické povolání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193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ZP dle ZOZS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(a)</a:t>
            </a:r>
            <a:r>
              <a:rPr lang="cs-CZ" dirty="0"/>
              <a:t> poskytovat zdravotní služby, ke kterým získal odbornou nebo specializovanou způsobilost, v rozsahu odpovídajícím jeho způsobilosti, zdravotnímu stavu pacienta, na náležité odborné úrovni a řídit se etickými principy,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poskytovat neprodleně odbornou první pomoc každému, jestliže by bez této pomoci byl ohrožen jeho život nebo vážně ohroženo zdraví a není-li pomoc včas dosažitelná obvyklým způsobem, a zajistit mu podle potřeby poskytnutí zdravotních služeb,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plnit další povinnosti stanovené tímto zákonem nebo jinými právními předpisy.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9779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dle zákoníku práce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6613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výklad k ZP ve zvláštním modulu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739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6666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Předpoklady vzniku odpovědnosti</a:t>
            </a:r>
          </a:p>
        </p:txBody>
      </p:sp>
    </p:spTree>
    <p:extLst>
      <p:ext uri="{BB962C8B-B14F-4D97-AF65-F5344CB8AC3E}">
        <p14:creationId xmlns:p14="http://schemas.microsoft.com/office/powerpoint/2010/main" val="10367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332656"/>
            <a:ext cx="8229600" cy="1143000"/>
          </a:xfrm>
        </p:spPr>
        <p:txBody>
          <a:bodyPr/>
          <a:lstStyle/>
          <a:p>
            <a:r>
              <a:rPr lang="cs-CZ" dirty="0"/>
              <a:t>Porušení právní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36539068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2070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Občanskoprávní</a:t>
            </a:r>
          </a:p>
          <a:p>
            <a:r>
              <a:rPr lang="cs-CZ" dirty="0"/>
              <a:t>Pracovněprávní</a:t>
            </a:r>
          </a:p>
          <a:p>
            <a:r>
              <a:rPr lang="cs-CZ" dirty="0"/>
              <a:t>Správní</a:t>
            </a:r>
          </a:p>
          <a:p>
            <a:r>
              <a:rPr lang="cs-CZ" dirty="0"/>
              <a:t>Trestní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odpovědnosti</a:t>
            </a:r>
          </a:p>
        </p:txBody>
      </p:sp>
    </p:spTree>
    <p:extLst>
      <p:ext uri="{BB962C8B-B14F-4D97-AF65-F5344CB8AC3E}">
        <p14:creationId xmlns:p14="http://schemas.microsoft.com/office/powerpoint/2010/main" val="375565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státu vs. Role samosprávy?</a:t>
            </a:r>
          </a:p>
        </p:txBody>
      </p:sp>
      <p:pic>
        <p:nvPicPr>
          <p:cNvPr id="1026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2018670"/>
            <a:ext cx="5715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ct24.cz/cache/616x411/article/55/5414/541379.jpg?1391013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49" y="2275208"/>
            <a:ext cx="5040351" cy="33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instituce s celostátní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Vláda ČR</a:t>
            </a:r>
          </a:p>
          <a:p>
            <a:pPr lvl="1"/>
            <a:r>
              <a:rPr lang="cs-CZ" dirty="0"/>
              <a:t>Ministerstvo zdravotnictví</a:t>
            </a:r>
          </a:p>
          <a:p>
            <a:pPr lvl="2"/>
            <a:r>
              <a:rPr lang="cs-CZ" dirty="0"/>
              <a:t>SÚKL</a:t>
            </a:r>
          </a:p>
          <a:p>
            <a:pPr lvl="2"/>
            <a:r>
              <a:rPr lang="cs-CZ" dirty="0"/>
              <a:t>Státní ústavy/ ústavy/ centra</a:t>
            </a:r>
          </a:p>
          <a:p>
            <a:pPr lvl="2"/>
            <a:r>
              <a:rPr lang="cs-CZ" dirty="0"/>
              <a:t>Fakultní nemocnice</a:t>
            </a:r>
          </a:p>
          <a:p>
            <a:pPr lvl="2"/>
            <a:r>
              <a:rPr lang="cs-CZ" dirty="0"/>
              <a:t>Krajské hygienické stanice</a:t>
            </a:r>
          </a:p>
          <a:p>
            <a:pPr lvl="2"/>
            <a:r>
              <a:rPr lang="cs-CZ" dirty="0"/>
              <a:t>Institut postgraduálního vzdělávání</a:t>
            </a:r>
          </a:p>
          <a:p>
            <a:pPr lvl="2"/>
            <a:r>
              <a:rPr lang="cs-CZ" dirty="0"/>
              <a:t>Ústav zdravotnických informací a statistiky ČR</a:t>
            </a:r>
          </a:p>
          <a:p>
            <a:r>
              <a:rPr lang="cs-CZ" dirty="0"/>
              <a:t>Zdravotní pojišťovny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0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ústředním orgánem státní správy pro:</a:t>
            </a:r>
          </a:p>
          <a:p>
            <a:pPr lvl="1"/>
            <a:r>
              <a:rPr lang="cs-CZ" dirty="0"/>
              <a:t>zdravotní služby, </a:t>
            </a:r>
          </a:p>
          <a:p>
            <a:pPr lvl="1"/>
            <a:r>
              <a:rPr lang="cs-CZ" dirty="0"/>
              <a:t>ochranu veřejného zdraví, </a:t>
            </a:r>
          </a:p>
          <a:p>
            <a:pPr lvl="1"/>
            <a:r>
              <a:rPr lang="cs-CZ" dirty="0"/>
              <a:t>zdravotnickou vědeckovýzkumnou činnost, </a:t>
            </a:r>
          </a:p>
          <a:p>
            <a:pPr lvl="1"/>
            <a:r>
              <a:rPr lang="cs-CZ" dirty="0"/>
              <a:t>poskytovatele zdravotních služeb v přímé řídící působnosti, </a:t>
            </a:r>
          </a:p>
          <a:p>
            <a:pPr lvl="1"/>
            <a:r>
              <a:rPr lang="cs-CZ" dirty="0"/>
              <a:t>zacházení s návykovými látkami, přípravky, prekursory a pomocnými látkami, vyhledávání, </a:t>
            </a:r>
          </a:p>
          <a:p>
            <a:pPr lvl="1"/>
            <a:r>
              <a:rPr lang="cs-CZ" dirty="0"/>
              <a:t>ochranu a využívání přírodních léčivých zdrojů, přírodních léčebných lázní a zdrojů přírodních minerálních vod, </a:t>
            </a:r>
          </a:p>
          <a:p>
            <a:pPr lvl="1"/>
            <a:r>
              <a:rPr lang="cs-CZ" dirty="0"/>
              <a:t>léčiva a prostředky zdravotnické techniky pro prevenci, diagnostiku a léčení lidí, </a:t>
            </a:r>
          </a:p>
          <a:p>
            <a:pPr lvl="1"/>
            <a:r>
              <a:rPr lang="cs-CZ" dirty="0"/>
              <a:t>zdravotní pojištění a zdravotnický informační systém, </a:t>
            </a:r>
          </a:p>
        </p:txBody>
      </p:sp>
    </p:spTree>
    <p:extLst>
      <p:ext uri="{BB962C8B-B14F-4D97-AF65-F5344CB8AC3E}">
        <p14:creationId xmlns:p14="http://schemas.microsoft.com/office/powerpoint/2010/main" val="188612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odpovědné na lokální úrovni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500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71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7A6B6-F838-443F-815C-3C800BC1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9B26C-8353-4EDA-B96E-60F938D2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06FB-9B8B-4625-A734-262DA33F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27B27E-D04A-4920-9EC1-A63842AA05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</TotalTime>
  <Words>1954</Words>
  <Application>Microsoft Office PowerPoint</Application>
  <PresentationFormat>Širokoúhlá obrazovka</PresentationFormat>
  <Paragraphs>354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Calibri</vt:lpstr>
      <vt:lpstr>Calibri Light</vt:lpstr>
      <vt:lpstr>Wingdings</vt:lpstr>
      <vt:lpstr>Retrospektiva</vt:lpstr>
      <vt:lpstr>Role práva ve zdravotnictví</vt:lpstr>
      <vt:lpstr>Role práva = role státu ?</vt:lpstr>
      <vt:lpstr>Metoda regulace</vt:lpstr>
      <vt:lpstr>Listina Základních Práv a Svobod</vt:lpstr>
      <vt:lpstr>Prezentace aplikace PowerPoint</vt:lpstr>
      <vt:lpstr>Role státu vs. Role samosprávy?</vt:lpstr>
      <vt:lpstr>Odpovědné instituce s celostátní působností</vt:lpstr>
      <vt:lpstr>Ministerstvo zdravotnictví</vt:lpstr>
      <vt:lpstr>Osoby odpovědné na lokální úrovni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  <vt:lpstr>Pokračování prezentace interaktivně na:</vt:lpstr>
      <vt:lpstr>Podmínky poskytování zdravotních služeb,</vt:lpstr>
      <vt:lpstr>Zdravotní služba je zdravotní péče a nebo..</vt:lpstr>
      <vt:lpstr>Zdravotní péče je</vt:lpstr>
      <vt:lpstr>Specifické zdravotní služby</vt:lpstr>
      <vt:lpstr>Aby to nebylo tak snadné</vt:lpstr>
      <vt:lpstr>Péče o zdraví § 2637</vt:lpstr>
      <vt:lpstr>Konflikt OZ a ZOZS ?</vt:lpstr>
      <vt:lpstr>Druhy a formy zdravotní péče</vt:lpstr>
      <vt:lpstr>Podle časové naléhavosti jejího poskytnutí jsou</vt:lpstr>
      <vt:lpstr>Formy zdravotní péče</vt:lpstr>
      <vt:lpstr>Podmínky poskytování zdravotních služeb v ČR</vt:lpstr>
      <vt:lpstr>Dva úhly pohledu na poskytování služeb</vt:lpstr>
      <vt:lpstr>Práva a povinnosti</vt:lpstr>
      <vt:lpstr>Poskytovatel</vt:lpstr>
      <vt:lpstr>Oprávnění k poskytování ZS</vt:lpstr>
      <vt:lpstr>Podmínky udělení oprávnění k poskytování ZS – Fyzická osoba</vt:lpstr>
      <vt:lpstr>Podmínky udělení oprávnění k poskytování ZS – Právnická osoba</vt:lpstr>
      <vt:lpstr>Povinnosti poskytovatele dle ZOZS</vt:lpstr>
      <vt:lpstr>Poskytovatel je dále povinen</vt:lpstr>
      <vt:lpstr>A dále povinen</vt:lpstr>
      <vt:lpstr>a dále povinen</vt:lpstr>
      <vt:lpstr>dále povinen …..</vt:lpstr>
      <vt:lpstr>Prezentace aplikace PowerPoint</vt:lpstr>
      <vt:lpstr>Povinnosti č. 1</vt:lpstr>
      <vt:lpstr>Zdravotní služba je … (opakování)</vt:lpstr>
      <vt:lpstr>Zdravotní péče je (opakování)</vt:lpstr>
      <vt:lpstr>Konflikt OZ a ZOZS ?</vt:lpstr>
      <vt:lpstr>Analogie povinnosti dle NOZ a ZOZS</vt:lpstr>
      <vt:lpstr>Závěr</vt:lpstr>
      <vt:lpstr>Náležitá odborná úroveň je</vt:lpstr>
      <vt:lpstr>Odborná úroveň poskytovatele - péče řádného odborníka </vt:lpstr>
      <vt:lpstr>Práva a povinnosti ….. </vt:lpstr>
      <vt:lpstr>Práva a povinnosti ….. </vt:lpstr>
      <vt:lpstr>Práva a povinnosti zdravotnického pracovníka</vt:lpstr>
      <vt:lpstr>Zdravotnický pracovník je …</vt:lpstr>
      <vt:lpstr>Povinnosti ZP dle ZOZS</vt:lpstr>
      <vt:lpstr>Práva a povinnosti dle zákoníku práce</vt:lpstr>
      <vt:lpstr>Další výklad k ZP ve zvláštním modulu</vt:lpstr>
      <vt:lpstr>Odpovědnost</vt:lpstr>
      <vt:lpstr>Předpoklady vzniku odpovědnosti</vt:lpstr>
      <vt:lpstr>Porušení právní povinnosti</vt:lpstr>
      <vt:lpstr>Prezentace aplikace PowerPoint</vt:lpstr>
      <vt:lpstr>Typy odpovědnosti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práva v sociálním lékařství</dc:title>
  <dc:creator>Michal Koščík</dc:creator>
  <cp:lastModifiedBy>Michal Koščík</cp:lastModifiedBy>
  <cp:revision>14</cp:revision>
  <dcterms:created xsi:type="dcterms:W3CDTF">2014-10-14T08:20:57Z</dcterms:created>
  <dcterms:modified xsi:type="dcterms:W3CDTF">2016-10-04T20:02:51Z</dcterms:modified>
</cp:coreProperties>
</file>