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1" r:id="rId3"/>
    <p:sldId id="316" r:id="rId4"/>
    <p:sldId id="327" r:id="rId5"/>
    <p:sldId id="332" r:id="rId6"/>
    <p:sldId id="328" r:id="rId7"/>
    <p:sldId id="329" r:id="rId8"/>
    <p:sldId id="330" r:id="rId9"/>
    <p:sldId id="326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>
          <p15:clr>
            <a:srgbClr val="A4A3A4"/>
          </p15:clr>
        </p15:guide>
        <p15:guide id="2" orient="horz" pos="954">
          <p15:clr>
            <a:srgbClr val="A4A3A4"/>
          </p15:clr>
        </p15:guide>
        <p15:guide id="3" orient="horz" pos="536">
          <p15:clr>
            <a:srgbClr val="A4A3A4"/>
          </p15:clr>
        </p15:guide>
        <p15:guide id="4" orient="horz" pos="2896">
          <p15:clr>
            <a:srgbClr val="A4A3A4"/>
          </p15:clr>
        </p15:guide>
        <p15:guide id="5" orient="horz" pos="2958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18" autoAdjust="0"/>
  </p:normalViewPr>
  <p:slideViewPr>
    <p:cSldViewPr snapToGrid="0">
      <p:cViewPr varScale="1">
        <p:scale>
          <a:sx n="93" d="100"/>
          <a:sy n="93" d="100"/>
        </p:scale>
        <p:origin x="666" y="78"/>
      </p:cViewPr>
      <p:guideLst>
        <p:guide orient="horz" pos="840"/>
        <p:guide orient="horz" pos="954"/>
        <p:guide orient="horz" pos="536"/>
        <p:guide orient="horz" pos="2896"/>
        <p:guide orient="horz" pos="2958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1924050"/>
            <a:ext cx="7518400" cy="1997869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smtClean="0"/>
              <a:t>Kliknutím lze upravit styl.</a:t>
            </a:r>
            <a:endParaRPr lang="cs-CZ" altLang="cs-CZ" noProof="0" dirty="0" smtClean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844154"/>
            <a:ext cx="1703387" cy="375523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844154"/>
            <a:ext cx="6037861" cy="375523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3305176"/>
            <a:ext cx="809148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8" y="2180035"/>
            <a:ext cx="8091487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1514475"/>
            <a:ext cx="3876944" cy="308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1514475"/>
            <a:ext cx="3876944" cy="308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850900"/>
            <a:ext cx="8091487" cy="482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8" y="1514475"/>
            <a:ext cx="38786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186796"/>
            <a:ext cx="3874282" cy="2407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8" y="1514475"/>
            <a:ext cx="3877957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2" y="2204050"/>
            <a:ext cx="3878113" cy="23933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7" y="1514475"/>
            <a:ext cx="8091487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7" y="850900"/>
            <a:ext cx="8091487" cy="48259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514475"/>
            <a:ext cx="5026025" cy="30801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1514475"/>
            <a:ext cx="2746884" cy="3080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81563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50899"/>
            <a:ext cx="5486400" cy="2905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240684"/>
            <a:ext cx="5486400" cy="3567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844154"/>
            <a:ext cx="808663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8" y="1513285"/>
            <a:ext cx="808232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4686300"/>
            <a:ext cx="630591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86300"/>
            <a:ext cx="184174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4686300"/>
            <a:ext cx="6314536" cy="342900"/>
          </a:xfrm>
        </p:spPr>
        <p:txBody>
          <a:bodyPr/>
          <a:lstStyle/>
          <a:p>
            <a:r>
              <a:rPr lang="cs-CZ" altLang="cs-CZ" dirty="0" smtClean="0"/>
              <a:t>348434@mail.muni.cz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7999" y="4686300"/>
            <a:ext cx="1833113" cy="3429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293962"/>
            <a:ext cx="7518400" cy="2627957"/>
          </a:xfrm>
        </p:spPr>
        <p:txBody>
          <a:bodyPr/>
          <a:lstStyle/>
          <a:p>
            <a:pPr algn="ctr"/>
            <a:r>
              <a:rPr lang="cs-CZ" altLang="cs-CZ" dirty="0" smtClean="0"/>
              <a:t>Psychologie práce a organizace</a:t>
            </a:r>
            <a:br>
              <a:rPr lang="cs-CZ" altLang="cs-CZ" dirty="0" smtClean="0"/>
            </a:br>
            <a:r>
              <a:rPr lang="cs-CZ" altLang="cs-CZ" dirty="0" smtClean="0"/>
              <a:t>Otázky na pracovním pohovoru a CV</a:t>
            </a:r>
            <a:br>
              <a:rPr lang="cs-CZ" altLang="cs-CZ" dirty="0" smtClean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Matěj Stříteský</a:t>
            </a:r>
            <a:endParaRPr lang="cs-CZ" alt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348434@mail.muni.cz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05" y="3123343"/>
            <a:ext cx="8086635" cy="657547"/>
          </a:xfrm>
        </p:spPr>
        <p:txBody>
          <a:bodyPr/>
          <a:lstStyle/>
          <a:p>
            <a:pPr algn="ctr"/>
            <a:r>
              <a:rPr lang="cs-CZ" altLang="cs-CZ" dirty="0" smtClean="0"/>
              <a:t>Otázky se kterými se můžete setkat na pracovním pohovoru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3105" y="1962364"/>
            <a:ext cx="808663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https://www.youtube.com/watch?v=pZd_6esZkS8</a:t>
            </a:r>
          </a:p>
          <a:p>
            <a:endParaRPr lang="cs-CZ" b="1" dirty="0" smtClean="0"/>
          </a:p>
          <a:p>
            <a:r>
              <a:rPr lang="cs-CZ" b="1" dirty="0" smtClean="0"/>
              <a:t>O čem budeme přemýšlet:</a:t>
            </a:r>
          </a:p>
          <a:p>
            <a:endParaRPr lang="cs-CZ" dirty="0" smtClean="0"/>
          </a:p>
          <a:p>
            <a:r>
              <a:rPr lang="cs-CZ" dirty="0" smtClean="0"/>
              <a:t>Proč se na to ptají?</a:t>
            </a:r>
          </a:p>
          <a:p>
            <a:r>
              <a:rPr lang="cs-CZ" dirty="0" smtClean="0"/>
              <a:t>Jak bych měl/a odpovědět?</a:t>
            </a:r>
          </a:p>
          <a:p>
            <a:r>
              <a:rPr lang="cs-CZ" dirty="0" smtClean="0"/>
              <a:t>Jak bych odpovědět neměl?</a:t>
            </a:r>
          </a:p>
        </p:txBody>
      </p:sp>
    </p:spTree>
    <p:extLst>
      <p:ext uri="{BB962C8B-B14F-4D97-AF65-F5344CB8AC3E}">
        <p14:creationId xmlns:p14="http://schemas.microsoft.com/office/powerpoint/2010/main" val="13613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348434@mail.muni.cz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05" y="3123343"/>
            <a:ext cx="8086635" cy="657547"/>
          </a:xfrm>
        </p:spPr>
        <p:txBody>
          <a:bodyPr/>
          <a:lstStyle/>
          <a:p>
            <a:pPr algn="ctr"/>
            <a:r>
              <a:rPr lang="cs-CZ" altLang="cs-CZ" dirty="0" smtClean="0"/>
              <a:t>Otázky se kterými se můžete setkat na pracovním pohovoru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3105" y="1962364"/>
            <a:ext cx="8086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 jste se o nás dozvěděl?</a:t>
            </a:r>
          </a:p>
          <a:p>
            <a:r>
              <a:rPr lang="cs-CZ" dirty="0" smtClean="0"/>
              <a:t>Co naše firma dělá?</a:t>
            </a:r>
          </a:p>
          <a:p>
            <a:r>
              <a:rPr lang="cs-CZ" dirty="0" smtClean="0"/>
              <a:t>Proč zrovna naše firma?</a:t>
            </a:r>
          </a:p>
          <a:p>
            <a:r>
              <a:rPr lang="cs-CZ" dirty="0" smtClean="0"/>
              <a:t>Kolik máme zaměstnanců?</a:t>
            </a:r>
          </a:p>
          <a:p>
            <a:r>
              <a:rPr lang="cs-CZ" dirty="0" smtClean="0"/>
              <a:t>Jak dlouho jsme na trhu?</a:t>
            </a:r>
            <a:br>
              <a:rPr lang="cs-CZ" dirty="0" smtClean="0"/>
            </a:br>
            <a:r>
              <a:rPr lang="cs-CZ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348434@mail.muni.cz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05" y="3123343"/>
            <a:ext cx="8086635" cy="657547"/>
          </a:xfrm>
        </p:spPr>
        <p:txBody>
          <a:bodyPr/>
          <a:lstStyle/>
          <a:p>
            <a:pPr algn="ctr"/>
            <a:r>
              <a:rPr lang="cs-CZ" altLang="cs-CZ" dirty="0" smtClean="0"/>
              <a:t>Otázky se kterými se můžete setkat na pracovním pohovoru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3105" y="1962364"/>
            <a:ext cx="8086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Jaké jsou Vaše silné a slabé stránky?</a:t>
            </a:r>
          </a:p>
          <a:p>
            <a:r>
              <a:rPr lang="cs-CZ" dirty="0" smtClean="0"/>
              <a:t>Kde se vidíte za pět let?</a:t>
            </a:r>
          </a:p>
          <a:p>
            <a:r>
              <a:rPr lang="cs-CZ" dirty="0" smtClean="0"/>
              <a:t>Proč si máme vybrat právě Vás?</a:t>
            </a:r>
          </a:p>
          <a:p>
            <a:r>
              <a:rPr lang="cs-CZ" dirty="0" smtClean="0"/>
              <a:t>Je něco co Vám nejde?</a:t>
            </a:r>
          </a:p>
          <a:p>
            <a:r>
              <a:rPr lang="cs-CZ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348434@mail.muni.cz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05" y="3123343"/>
            <a:ext cx="8086635" cy="657547"/>
          </a:xfrm>
        </p:spPr>
        <p:txBody>
          <a:bodyPr/>
          <a:lstStyle/>
          <a:p>
            <a:pPr algn="ctr"/>
            <a:r>
              <a:rPr lang="cs-CZ" altLang="cs-CZ" dirty="0" smtClean="0"/>
              <a:t>Otázky se kterými se můžete setkat na pracovním pohovoru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3105" y="1962364"/>
            <a:ext cx="8086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Řekněte nám něco o sobě.</a:t>
            </a:r>
          </a:p>
          <a:p>
            <a:r>
              <a:rPr lang="cs-CZ" dirty="0" smtClean="0"/>
              <a:t>Jaký plat je pro Vás za práci přiměřený?</a:t>
            </a:r>
          </a:p>
          <a:p>
            <a:r>
              <a:rPr lang="cs-CZ" dirty="0" smtClean="0"/>
              <a:t>Co Vás dokáže naštvat na Vašich kolezích?</a:t>
            </a:r>
          </a:p>
          <a:p>
            <a:r>
              <a:rPr lang="cs-CZ" dirty="0" smtClean="0"/>
              <a:t>Jaké vlastnosti by měl mít ideální vedoucí?</a:t>
            </a:r>
          </a:p>
          <a:p>
            <a:r>
              <a:rPr lang="cs-CZ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348434@mail.muni.cz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05" y="3123343"/>
            <a:ext cx="8086635" cy="657547"/>
          </a:xfrm>
        </p:spPr>
        <p:txBody>
          <a:bodyPr/>
          <a:lstStyle/>
          <a:p>
            <a:pPr algn="ctr"/>
            <a:r>
              <a:rPr lang="cs-CZ" altLang="cs-CZ" dirty="0" smtClean="0"/>
              <a:t>Otázky se kterými se můžete setkat na pracovním pohovoru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3105" y="1962364"/>
            <a:ext cx="8086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Kolik hodin týdně jste nejvíce ochoten / ochotna pracovat?</a:t>
            </a:r>
          </a:p>
          <a:p>
            <a:r>
              <a:rPr lang="cs-CZ" dirty="0" smtClean="0"/>
              <a:t>Co byste, ze strany zaměstnavatele vnímal/a jako “podraz“?</a:t>
            </a:r>
          </a:p>
          <a:p>
            <a:r>
              <a:rPr lang="cs-CZ" dirty="0" smtClean="0"/>
              <a:t>Popište nám svůj typický den.</a:t>
            </a:r>
          </a:p>
          <a:p>
            <a:r>
              <a:rPr lang="cs-CZ" dirty="0" smtClean="0"/>
              <a:t>Popište nám svůj ideální den.</a:t>
            </a:r>
          </a:p>
          <a:p>
            <a:r>
              <a:rPr lang="cs-CZ" dirty="0" smtClean="0"/>
              <a:t>…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778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348434@mail.muni.cz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05" y="3123343"/>
            <a:ext cx="8086635" cy="657547"/>
          </a:xfrm>
        </p:spPr>
        <p:txBody>
          <a:bodyPr/>
          <a:lstStyle/>
          <a:p>
            <a:pPr algn="ctr"/>
            <a:r>
              <a:rPr lang="cs-CZ" altLang="cs-CZ" dirty="0" smtClean="0"/>
              <a:t>Otázky se kterými se můžete setkat na pracovním pohovoru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3105" y="1962364"/>
            <a:ext cx="8086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Jaká je Vaše oblíbená knížka film a proč?</a:t>
            </a:r>
          </a:p>
          <a:p>
            <a:r>
              <a:rPr lang="cs-CZ" dirty="0" smtClean="0"/>
              <a:t>Jaká barva se Vám nejvíce líbí a proč?</a:t>
            </a:r>
          </a:p>
          <a:p>
            <a:r>
              <a:rPr lang="cs-CZ" dirty="0" smtClean="0"/>
              <a:t>Z jakého konce se má správně loupat banán?</a:t>
            </a:r>
          </a:p>
          <a:p>
            <a:r>
              <a:rPr lang="cs-CZ" dirty="0" smtClean="0"/>
              <a:t>Kdybyste musel rozhodnout, zda zemře kolega po mé levici nebo pravici, pro koho byste se rozhodl? </a:t>
            </a:r>
          </a:p>
          <a:p>
            <a:r>
              <a:rPr lang="cs-CZ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348434@mail.muni.cz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05" y="1736333"/>
            <a:ext cx="8086635" cy="2044557"/>
          </a:xfrm>
        </p:spPr>
        <p:txBody>
          <a:bodyPr/>
          <a:lstStyle/>
          <a:p>
            <a:pPr algn="ctr"/>
            <a:r>
              <a:rPr lang="cs-CZ" altLang="cs-CZ" dirty="0" smtClean="0"/>
              <a:t>CV 6 ukázek co se Vám na nich líbí a nelíbí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3105" y="1962364"/>
            <a:ext cx="808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476047"/>
              </p:ext>
            </p:extLst>
          </p:nvPr>
        </p:nvGraphicFramePr>
        <p:xfrm>
          <a:off x="3575649" y="1628811"/>
          <a:ext cx="2081623" cy="292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6342073" imgH="8920511" progId="Word.Document.12">
                  <p:embed/>
                </p:oleObj>
              </mc:Choice>
              <mc:Fallback>
                <p:oleObj name="Document" r:id="rId3" imgW="6342073" imgH="89205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5649" y="1628811"/>
                        <a:ext cx="2081623" cy="2927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7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4686300"/>
            <a:ext cx="6314536" cy="342900"/>
          </a:xfrm>
        </p:spPr>
        <p:txBody>
          <a:bodyPr/>
          <a:lstStyle/>
          <a:p>
            <a:r>
              <a:rPr lang="cs-CZ" altLang="cs-CZ" dirty="0" smtClean="0"/>
              <a:t>348434@mail.muni.cz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7999" y="4686300"/>
            <a:ext cx="1833113" cy="3429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smtClean="0"/>
              <a:t>Děkuji za pozornost</a:t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000" dirty="0" smtClean="0"/>
              <a:t>Rád se pokusím zodpovědět Vaše dotazy.</a:t>
            </a:r>
            <a:br>
              <a:rPr lang="cs-CZ" altLang="cs-CZ" sz="2000" dirty="0" smtClean="0"/>
            </a:br>
            <a:r>
              <a:rPr lang="cs-CZ" altLang="cs-CZ" sz="2000" dirty="0" smtClean="0"/>
              <a:t>Prezentaci nahraji do konce týdne do </a:t>
            </a:r>
            <a:r>
              <a:rPr lang="cs-CZ" altLang="cs-CZ" sz="2000" dirty="0" err="1" smtClean="0"/>
              <a:t>isu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 smtClean="0"/>
              <a:t>Matěj Stříteský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3113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mu_sablona_16×9_cz</Template>
  <TotalTime>9474</TotalTime>
  <Words>283</Words>
  <Application>Microsoft Office PowerPoint</Application>
  <PresentationFormat>Předvádění na obrazovce (16:9)</PresentationFormat>
  <Paragraphs>59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Tahoma</vt:lpstr>
      <vt:lpstr>Wingdings</vt:lpstr>
      <vt:lpstr>Prezentace_MU_CZ</vt:lpstr>
      <vt:lpstr>Microsoft Word Document</vt:lpstr>
      <vt:lpstr>Psychologie práce a organizace Otázky na pracovním pohovoru a CV   Matěj Stříteský</vt:lpstr>
      <vt:lpstr>Otázky se kterými se můžete setkat na pracovním pohovoru       </vt:lpstr>
      <vt:lpstr>Otázky se kterými se můžete setkat na pracovním pohovoru       </vt:lpstr>
      <vt:lpstr>Otázky se kterými se můžete setkat na pracovním pohovoru       </vt:lpstr>
      <vt:lpstr>Otázky se kterými se můžete setkat na pracovním pohovoru       </vt:lpstr>
      <vt:lpstr>Otázky se kterými se můžete setkat na pracovním pohovoru       </vt:lpstr>
      <vt:lpstr>Otázky se kterými se můžete setkat na pracovním pohovoru       </vt:lpstr>
      <vt:lpstr>CV 6 ukázek co se Vám na nich líbí a nelíbí       </vt:lpstr>
      <vt:lpstr>Děkuji za pozornost  Rád se pokusím zodpovědět Vaše dotazy. Prezentaci nahraji do konce týdne do isu  Matěj Stříteský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v pracovní psychologii  Etické a právní aspekty psychologického testování zaměstnanců  Matěj Stříteský</dc:title>
  <dc:creator>Matěj</dc:creator>
  <cp:lastModifiedBy>Matěj Stříteský</cp:lastModifiedBy>
  <cp:revision>75</cp:revision>
  <cp:lastPrinted>1601-01-01T00:00:00Z</cp:lastPrinted>
  <dcterms:created xsi:type="dcterms:W3CDTF">2016-04-04T12:25:37Z</dcterms:created>
  <dcterms:modified xsi:type="dcterms:W3CDTF">2016-10-10T07:30:24Z</dcterms:modified>
</cp:coreProperties>
</file>