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722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99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183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33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199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35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05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1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382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63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58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F0EB-3C46-476D-92B9-E3B7C7C13075}" type="datetimeFigureOut">
              <a:rPr lang="cs-CZ" smtClean="0"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F08B-B94D-4DDC-9CC1-057FC24697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9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REVISION - HOSPITAL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TALK FOR </a:t>
            </a:r>
            <a:r>
              <a:rPr lang="en-US" dirty="0" smtClean="0"/>
              <a:t>1 MINUTE ABOUT THE FOLLOWING: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876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1. Have you ever had to visit a hospital for a broken bone, stitches or something similar? What caused the accident? 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1750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2. Name some of the hospital wards or departments.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22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3. Talk about aids that might help you walk when you come out of hospital.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22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4. Who are the most important people to work in hospitals?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22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5. How many times have you been x-rayed? What do you think about the health implications of having lots of x-rays?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22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6. Explain the following words:</a:t>
            </a:r>
          </a:p>
          <a:p>
            <a:r>
              <a:rPr lang="en-US" sz="3600" b="1" dirty="0" smtClean="0"/>
              <a:t>deteriorate</a:t>
            </a:r>
          </a:p>
          <a:p>
            <a:r>
              <a:rPr lang="en-US" sz="3600" b="1" dirty="0" smtClean="0"/>
              <a:t>stretcher </a:t>
            </a:r>
          </a:p>
          <a:p>
            <a:r>
              <a:rPr lang="en-US" sz="3600" b="1" dirty="0" smtClean="0"/>
              <a:t>sling</a:t>
            </a:r>
          </a:p>
          <a:p>
            <a:r>
              <a:rPr lang="en-US" sz="3600" b="1" dirty="0" smtClean="0"/>
              <a:t>A and E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392233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PASSIVE VS. ACTIVE VOICE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074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119</Words>
  <Application>Microsoft Office PowerPoint</Application>
  <PresentationFormat>Předvádění na obrazovce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REVISION - HOSPITAL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PASSIVE VS. ACTIVE VOICE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- HOSPITAL</dc:title>
  <dc:creator>LF Lektor</dc:creator>
  <cp:lastModifiedBy>LF Lektor</cp:lastModifiedBy>
  <cp:revision>4</cp:revision>
  <dcterms:created xsi:type="dcterms:W3CDTF">2016-10-24T09:04:55Z</dcterms:created>
  <dcterms:modified xsi:type="dcterms:W3CDTF">2016-10-24T10:27:09Z</dcterms:modified>
</cp:coreProperties>
</file>