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5310534"/>
            <a:ext cx="8784976" cy="566738"/>
          </a:xfrm>
        </p:spPr>
        <p:txBody>
          <a:bodyPr>
            <a:normAutofit fontScale="90000"/>
          </a:bodyPr>
          <a:lstStyle/>
          <a:p>
            <a:r>
              <a:rPr lang="en-US" altLang="cs-CZ" sz="2800" dirty="0"/>
              <a:t>Detection of</a:t>
            </a:r>
            <a:r>
              <a:rPr lang="cs-CZ" altLang="cs-CZ" sz="2800" dirty="0"/>
              <a:t> </a:t>
            </a:r>
            <a:r>
              <a:rPr lang="en-US" altLang="cs-CZ" sz="2800" dirty="0" smtClean="0"/>
              <a:t>Extended-Spectrum </a:t>
            </a:r>
            <a:r>
              <a:rPr lang="en-US" altLang="cs-CZ" sz="2800" dirty="0"/>
              <a:t>β-Lactamases (ESBLs)</a:t>
            </a:r>
            <a:r>
              <a:rPr lang="cs-CZ" altLang="cs-CZ" sz="2800" dirty="0"/>
              <a:t> </a:t>
            </a:r>
            <a:r>
              <a:rPr lang="cs-CZ" altLang="cs-CZ" sz="2800" dirty="0" err="1"/>
              <a:t>producers</a:t>
            </a:r>
            <a:endParaRPr lang="cs-CZ" alt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251520" y="5864498"/>
            <a:ext cx="8496944" cy="80486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Double </a:t>
            </a:r>
            <a:r>
              <a:rPr lang="cs-CZ" sz="2000" dirty="0" err="1" smtClean="0"/>
              <a:t>disc</a:t>
            </a:r>
            <a:r>
              <a:rPr lang="cs-CZ" sz="2000" dirty="0" smtClean="0"/>
              <a:t> </a:t>
            </a:r>
            <a:r>
              <a:rPr lang="cs-CZ" sz="2000" dirty="0" err="1" smtClean="0"/>
              <a:t>synergy</a:t>
            </a:r>
            <a:r>
              <a:rPr lang="cs-CZ" sz="2000" dirty="0" smtClean="0"/>
              <a:t> test - </a:t>
            </a:r>
            <a:r>
              <a:rPr lang="cs-CZ" sz="2000" dirty="0" err="1" smtClean="0"/>
              <a:t>Synergism</a:t>
            </a:r>
            <a:r>
              <a:rPr lang="cs-CZ" sz="2000" dirty="0" smtClean="0"/>
              <a:t> </a:t>
            </a:r>
            <a:r>
              <a:rPr lang="cs-CZ" sz="2000" dirty="0" err="1" smtClean="0"/>
              <a:t>among</a:t>
            </a:r>
            <a:r>
              <a:rPr lang="cs-CZ" sz="2000" dirty="0" smtClean="0"/>
              <a:t> </a:t>
            </a:r>
            <a:r>
              <a:rPr lang="cs-CZ" sz="2000" dirty="0" err="1" smtClean="0"/>
              <a:t>amoxicillin-clavulanate</a:t>
            </a:r>
            <a:r>
              <a:rPr lang="cs-CZ" sz="2000" dirty="0" smtClean="0"/>
              <a:t> (AMC) </a:t>
            </a:r>
            <a:r>
              <a:rPr lang="cs-CZ" sz="2000" dirty="0" err="1" smtClean="0"/>
              <a:t>disc</a:t>
            </a:r>
            <a:r>
              <a:rPr lang="cs-CZ" sz="2000" dirty="0" smtClean="0"/>
              <a:t> and </a:t>
            </a:r>
            <a:r>
              <a:rPr lang="cs-CZ" sz="2000" dirty="0" err="1" smtClean="0"/>
              <a:t>other</a:t>
            </a:r>
            <a:r>
              <a:rPr lang="cs-CZ" sz="2000" dirty="0" smtClean="0"/>
              <a:t> </a:t>
            </a:r>
            <a:r>
              <a:rPr lang="cs-CZ" sz="2000" dirty="0" err="1" smtClean="0"/>
              <a:t>antibiotics</a:t>
            </a:r>
            <a:r>
              <a:rPr lang="cs-CZ" sz="2000" dirty="0" smtClean="0"/>
              <a:t> (</a:t>
            </a:r>
            <a:r>
              <a:rPr lang="cs-CZ" sz="2000" dirty="0" err="1" smtClean="0"/>
              <a:t>ceftazidime</a:t>
            </a:r>
            <a:r>
              <a:rPr lang="cs-CZ" sz="2000" dirty="0" smtClean="0"/>
              <a:t> and </a:t>
            </a:r>
            <a:r>
              <a:rPr lang="cs-CZ" sz="2000" dirty="0" err="1" smtClean="0"/>
              <a:t>aztreonam</a:t>
            </a:r>
            <a:r>
              <a:rPr lang="cs-CZ" sz="2000" dirty="0" smtClean="0"/>
              <a:t> in </a:t>
            </a:r>
            <a:r>
              <a:rPr lang="cs-CZ" sz="2000" dirty="0" err="1" smtClean="0"/>
              <a:t>this</a:t>
            </a:r>
            <a:r>
              <a:rPr lang="cs-CZ" sz="2000" dirty="0" smtClean="0"/>
              <a:t> case)</a:t>
            </a:r>
            <a:endParaRPr lang="cs-CZ" sz="2000" b="1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23" name="Obrázek 22" descr="C:\Users\Petra\Desktop\projekt foto\aaa\aaa\ESBL motýlek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0684"/>
            <a:ext cx="5117315" cy="5062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31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Detection of Extended-Spectrum β-Lactamases (ESBLs) producers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142</cp:revision>
  <dcterms:created xsi:type="dcterms:W3CDTF">2016-12-11T08:14:53Z</dcterms:created>
  <dcterms:modified xsi:type="dcterms:W3CDTF">2016-12-22T17:18:33Z</dcterms:modified>
</cp:coreProperties>
</file>