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0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4935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2395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0821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2766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5216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5206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1495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6527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442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8124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9536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0837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331640" y="5310534"/>
            <a:ext cx="7200800" cy="566738"/>
          </a:xfrm>
        </p:spPr>
        <p:txBody>
          <a:bodyPr>
            <a:normAutofit/>
          </a:bodyPr>
          <a:lstStyle/>
          <a:p>
            <a:r>
              <a:rPr lang="cs-CZ" sz="2800" dirty="0" err="1" smtClean="0"/>
              <a:t>Inducible</a:t>
            </a:r>
            <a:r>
              <a:rPr lang="cs-CZ" sz="2800" dirty="0" smtClean="0"/>
              <a:t> </a:t>
            </a:r>
            <a:r>
              <a:rPr lang="cs-CZ" sz="2800" dirty="0" err="1" smtClean="0"/>
              <a:t>resistance</a:t>
            </a:r>
            <a:endParaRPr lang="cs-CZ" sz="2800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half" idx="2"/>
          </p:nvPr>
        </p:nvSpPr>
        <p:spPr>
          <a:xfrm>
            <a:off x="1331640" y="5864498"/>
            <a:ext cx="7200800" cy="804862"/>
          </a:xfrm>
        </p:spPr>
        <p:txBody>
          <a:bodyPr>
            <a:normAutofit/>
          </a:bodyPr>
          <a:lstStyle/>
          <a:p>
            <a:r>
              <a:rPr lang="cs-CZ" sz="2000" dirty="0" err="1" smtClean="0"/>
              <a:t>Induction</a:t>
            </a:r>
            <a:r>
              <a:rPr lang="cs-CZ" sz="2000" dirty="0" smtClean="0"/>
              <a:t> </a:t>
            </a:r>
            <a:r>
              <a:rPr lang="cs-CZ" sz="2000" dirty="0" err="1" smtClean="0"/>
              <a:t>among</a:t>
            </a:r>
            <a:r>
              <a:rPr lang="cs-CZ" sz="2000" dirty="0" smtClean="0"/>
              <a:t> </a:t>
            </a:r>
            <a:r>
              <a:rPr lang="cs-CZ" sz="2000" dirty="0" err="1" smtClean="0"/>
              <a:t>erythromycin</a:t>
            </a:r>
            <a:r>
              <a:rPr lang="cs-CZ" sz="2000" dirty="0" smtClean="0"/>
              <a:t> (E) and </a:t>
            </a:r>
            <a:r>
              <a:rPr lang="cs-CZ" sz="2000" dirty="0" err="1" smtClean="0"/>
              <a:t>clindamycin</a:t>
            </a:r>
            <a:r>
              <a:rPr lang="cs-CZ" sz="2000" dirty="0" smtClean="0"/>
              <a:t> (DA) disk</a:t>
            </a:r>
            <a:endParaRPr lang="cs-CZ" sz="2000" b="1" dirty="0" smtClean="0"/>
          </a:p>
        </p:txBody>
      </p:sp>
      <p:pic>
        <p:nvPicPr>
          <p:cNvPr id="1026" name="Picture 2" descr="C:\Users\Petra\Desktop\projekt foto\původní foto\Petře14-12-2016\MLS\IMG_4089.JPG"/>
          <p:cNvPicPr>
            <a:picLocks noGrp="1" noChangeAspect="1" noChangeArrowheads="1"/>
          </p:cNvPicPr>
          <p:nvPr>
            <p:ph type="pic"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56" r="25275"/>
          <a:stretch/>
        </p:blipFill>
        <p:spPr bwMode="auto">
          <a:xfrm>
            <a:off x="2051720" y="329160"/>
            <a:ext cx="5009252" cy="4828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635046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</TotalTime>
  <Words>14</Words>
  <Application>Microsoft Office PowerPoint</Application>
  <PresentationFormat>Předvádění na obrazovce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Motiv systému Office</vt:lpstr>
      <vt:lpstr>Inducible resistance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Arcanobacterium haemolyticum</dc:title>
  <dc:creator>Petra</dc:creator>
  <cp:lastModifiedBy>Petra</cp:lastModifiedBy>
  <cp:revision>144</cp:revision>
  <dcterms:created xsi:type="dcterms:W3CDTF">2016-12-11T08:14:53Z</dcterms:created>
  <dcterms:modified xsi:type="dcterms:W3CDTF">2016-12-22T16:59:21Z</dcterms:modified>
</cp:coreProperties>
</file>