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Inducible</a:t>
            </a:r>
            <a:r>
              <a:rPr lang="cs-CZ" sz="2800" dirty="0" smtClean="0"/>
              <a:t> </a:t>
            </a:r>
            <a:r>
              <a:rPr lang="cs-CZ" sz="2800" dirty="0" err="1" smtClean="0"/>
              <a:t>resistance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Induction</a:t>
            </a:r>
            <a:r>
              <a:rPr lang="cs-CZ" sz="2000" dirty="0" smtClean="0"/>
              <a:t> </a:t>
            </a:r>
            <a:r>
              <a:rPr lang="cs-CZ" sz="2000" dirty="0" err="1" smtClean="0"/>
              <a:t>among</a:t>
            </a:r>
            <a:r>
              <a:rPr lang="cs-CZ" sz="2000" dirty="0" smtClean="0"/>
              <a:t> </a:t>
            </a:r>
            <a:r>
              <a:rPr lang="cs-CZ" sz="2000" dirty="0" err="1" smtClean="0"/>
              <a:t>erythromycin</a:t>
            </a:r>
            <a:r>
              <a:rPr lang="cs-CZ" sz="2000" dirty="0" smtClean="0"/>
              <a:t> (E) and </a:t>
            </a:r>
            <a:r>
              <a:rPr lang="cs-CZ" sz="2000" dirty="0" err="1" smtClean="0"/>
              <a:t>clindamycin</a:t>
            </a:r>
            <a:r>
              <a:rPr lang="cs-CZ" sz="2000" dirty="0" smtClean="0"/>
              <a:t> (DA) disk</a:t>
            </a:r>
            <a:endParaRPr lang="cs-CZ" sz="2000" b="1" dirty="0" smtClean="0"/>
          </a:p>
        </p:txBody>
      </p:sp>
      <p:pic>
        <p:nvPicPr>
          <p:cNvPr id="1026" name="Picture 2" descr="C:\Users\Petra\Desktop\projekt foto\původní foto\Petře14-12-2016\MLS\IMG_4089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25275"/>
          <a:stretch/>
        </p:blipFill>
        <p:spPr bwMode="auto">
          <a:xfrm>
            <a:off x="2051720" y="329160"/>
            <a:ext cx="5009252" cy="482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Inducible resistance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144</cp:revision>
  <dcterms:created xsi:type="dcterms:W3CDTF">2016-12-11T08:14:53Z</dcterms:created>
  <dcterms:modified xsi:type="dcterms:W3CDTF">2016-12-22T16:59:21Z</dcterms:modified>
</cp:coreProperties>
</file>