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/>
              <a:t>Susceptibility to </a:t>
            </a:r>
            <a:r>
              <a:rPr lang="cs-CZ" sz="2800" dirty="0" err="1"/>
              <a:t>antibiotics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1800" dirty="0" err="1"/>
              <a:t>Disc</a:t>
            </a:r>
            <a:r>
              <a:rPr lang="cs-CZ" sz="1800" dirty="0"/>
              <a:t> </a:t>
            </a:r>
            <a:r>
              <a:rPr lang="cs-CZ" sz="1800" dirty="0" err="1"/>
              <a:t>diffusion</a:t>
            </a:r>
            <a:r>
              <a:rPr lang="cs-CZ" sz="1800" dirty="0"/>
              <a:t> susceptibility </a:t>
            </a:r>
            <a:r>
              <a:rPr lang="cs-CZ" sz="1800" dirty="0" err="1"/>
              <a:t>testing</a:t>
            </a:r>
            <a:r>
              <a:rPr lang="cs-CZ" sz="1800" dirty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pneumococcus</a:t>
            </a:r>
            <a:endParaRPr lang="cs-CZ" sz="2000" dirty="0" smtClean="0"/>
          </a:p>
        </p:txBody>
      </p:sp>
      <p:pic>
        <p:nvPicPr>
          <p:cNvPr id="5" name="Obrázek 4" descr="C:\Users\Petra\Desktop\projekt foto\streptococcus pneumoniae atb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4" r="12740"/>
          <a:stretch/>
        </p:blipFill>
        <p:spPr bwMode="auto">
          <a:xfrm>
            <a:off x="2051720" y="332656"/>
            <a:ext cx="5041977" cy="48567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Susceptibility to antibiotics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164</cp:revision>
  <dcterms:created xsi:type="dcterms:W3CDTF">2016-12-11T08:14:53Z</dcterms:created>
  <dcterms:modified xsi:type="dcterms:W3CDTF">2016-12-22T16:49:27Z</dcterms:modified>
</cp:coreProperties>
</file>