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/>
              <a:t>Susceptibility to </a:t>
            </a:r>
            <a:r>
              <a:rPr lang="cs-CZ" sz="2800" dirty="0" err="1" smtClean="0"/>
              <a:t>mycobacteria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Antituberculotics</a:t>
            </a:r>
            <a:endParaRPr lang="cs-CZ" sz="2000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029" name="Picture 5" descr="C:\Users\Petra\Desktop\projekt foto\Mycobacterium sp\citlivost na antituberkuloti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76672"/>
            <a:ext cx="5770880" cy="432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Susceptibility to mycobacteria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139</cp:revision>
  <dcterms:created xsi:type="dcterms:W3CDTF">2016-12-11T08:14:53Z</dcterms:created>
  <dcterms:modified xsi:type="dcterms:W3CDTF">2016-12-22T17:22:08Z</dcterms:modified>
</cp:coreProperties>
</file>