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Anaerotest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Biochemical</a:t>
            </a:r>
            <a:r>
              <a:rPr lang="cs-CZ" sz="2000" dirty="0" smtClean="0"/>
              <a:t> test </a:t>
            </a:r>
            <a:r>
              <a:rPr lang="cs-CZ" sz="2000" dirty="0" err="1" smtClean="0"/>
              <a:t>used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anaerobes</a:t>
            </a:r>
            <a:r>
              <a:rPr lang="cs-CZ" sz="2000" dirty="0" smtClean="0"/>
              <a:t> </a:t>
            </a:r>
            <a:r>
              <a:rPr lang="cs-CZ" sz="2000" dirty="0" err="1" smtClean="0"/>
              <a:t>identification</a:t>
            </a:r>
            <a:endParaRPr lang="cs-CZ" sz="2000" b="1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027" name="Picture 3" descr="C:\Users\Petra\Desktop\projekt foto\anaeroby\anaerotest lachem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5770880" cy="432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Anaerotest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137</cp:revision>
  <dcterms:created xsi:type="dcterms:W3CDTF">2016-12-11T08:14:53Z</dcterms:created>
  <dcterms:modified xsi:type="dcterms:W3CDTF">2016-12-22T20:37:12Z</dcterms:modified>
</cp:coreProperties>
</file>