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Arabinose</a:t>
            </a:r>
            <a:r>
              <a:rPr lang="cs-CZ" sz="2800" dirty="0" smtClean="0"/>
              <a:t> </a:t>
            </a:r>
            <a:r>
              <a:rPr lang="cs-CZ" sz="2800" dirty="0"/>
              <a:t>test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Simple</a:t>
            </a:r>
            <a:r>
              <a:rPr lang="cs-CZ" sz="2000" dirty="0" smtClean="0"/>
              <a:t> test </a:t>
            </a:r>
            <a:r>
              <a:rPr lang="cs-CZ" sz="2000" dirty="0" err="1" smtClean="0"/>
              <a:t>used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i="1" dirty="0" smtClean="0"/>
              <a:t>E</a:t>
            </a:r>
            <a:r>
              <a:rPr lang="cs-CZ" sz="2000" i="1" dirty="0"/>
              <a:t>. </a:t>
            </a:r>
            <a:r>
              <a:rPr lang="cs-CZ" sz="2000" i="1" dirty="0" err="1"/>
              <a:t>faecalis</a:t>
            </a:r>
            <a:r>
              <a:rPr lang="cs-CZ" sz="2000" dirty="0"/>
              <a:t> </a:t>
            </a:r>
            <a:r>
              <a:rPr lang="cs-CZ" sz="2000" dirty="0" smtClean="0"/>
              <a:t>(green) and </a:t>
            </a:r>
            <a:r>
              <a:rPr lang="cs-CZ" sz="2000" i="1" dirty="0" smtClean="0"/>
              <a:t>E. </a:t>
            </a:r>
            <a:r>
              <a:rPr lang="cs-CZ" sz="2000" i="1" dirty="0" err="1" smtClean="0"/>
              <a:t>faecium</a:t>
            </a:r>
            <a:r>
              <a:rPr lang="cs-CZ" sz="2000" dirty="0" smtClean="0"/>
              <a:t> (</a:t>
            </a:r>
            <a:r>
              <a:rPr lang="cs-CZ" sz="2000" dirty="0" err="1" smtClean="0"/>
              <a:t>yellow</a:t>
            </a:r>
            <a:r>
              <a:rPr lang="cs-CZ" sz="2000" dirty="0" smtClean="0"/>
              <a:t>) </a:t>
            </a:r>
            <a:r>
              <a:rPr lang="cs-CZ" sz="2000" dirty="0" err="1" smtClean="0"/>
              <a:t>differentiation</a:t>
            </a:r>
            <a:endParaRPr lang="cs-CZ" sz="2000" b="1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6" name="Obrázek 15" descr="C:\Users\Petra\Desktop\projekt foto\arabinosa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61" r="21755"/>
          <a:stretch/>
        </p:blipFill>
        <p:spPr bwMode="auto">
          <a:xfrm>
            <a:off x="3773304" y="404664"/>
            <a:ext cx="1662792" cy="467923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20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Arabinose test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134</cp:revision>
  <dcterms:created xsi:type="dcterms:W3CDTF">2016-12-11T08:14:53Z</dcterms:created>
  <dcterms:modified xsi:type="dcterms:W3CDTF">2016-12-22T20:37:26Z</dcterms:modified>
</cp:coreProperties>
</file>