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0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6FFB1-4223-444D-A97C-AF50CD6C2313}" type="datetimeFigureOut">
              <a:rPr lang="cs-CZ" smtClean="0"/>
              <a:t>22. 12. 2016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59E31-1659-4278-9F1B-E4FE5D0C86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349355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6FFB1-4223-444D-A97C-AF50CD6C2313}" type="datetimeFigureOut">
              <a:rPr lang="cs-CZ" smtClean="0"/>
              <a:t>22. 12. 2016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59E31-1659-4278-9F1B-E4FE5D0C86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23958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6FFB1-4223-444D-A97C-AF50CD6C2313}" type="datetimeFigureOut">
              <a:rPr lang="cs-CZ" smtClean="0"/>
              <a:t>22. 12. 2016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59E31-1659-4278-9F1B-E4FE5D0C86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308218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6FFB1-4223-444D-A97C-AF50CD6C2313}" type="datetimeFigureOut">
              <a:rPr lang="cs-CZ" smtClean="0"/>
              <a:t>22. 12. 2016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59E31-1659-4278-9F1B-E4FE5D0C86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127662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6FFB1-4223-444D-A97C-AF50CD6C2313}" type="datetimeFigureOut">
              <a:rPr lang="cs-CZ" smtClean="0"/>
              <a:t>22. 12. 2016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59E31-1659-4278-9F1B-E4FE5D0C86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952168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6FFB1-4223-444D-A97C-AF50CD6C2313}" type="datetimeFigureOut">
              <a:rPr lang="cs-CZ" smtClean="0"/>
              <a:t>22. 12. 2016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59E31-1659-4278-9F1B-E4FE5D0C86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052064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6FFB1-4223-444D-A97C-AF50CD6C2313}" type="datetimeFigureOut">
              <a:rPr lang="cs-CZ" smtClean="0"/>
              <a:t>22. 12. 2016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59E31-1659-4278-9F1B-E4FE5D0C86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214959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6FFB1-4223-444D-A97C-AF50CD6C2313}" type="datetimeFigureOut">
              <a:rPr lang="cs-CZ" smtClean="0"/>
              <a:t>22. 12. 2016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59E31-1659-4278-9F1B-E4FE5D0C86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465272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6FFB1-4223-444D-A97C-AF50CD6C2313}" type="datetimeFigureOut">
              <a:rPr lang="cs-CZ" smtClean="0"/>
              <a:t>22. 12. 2016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59E31-1659-4278-9F1B-E4FE5D0C86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84428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6FFB1-4223-444D-A97C-AF50CD6C2313}" type="datetimeFigureOut">
              <a:rPr lang="cs-CZ" smtClean="0"/>
              <a:t>22. 12. 2016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59E31-1659-4278-9F1B-E4FE5D0C86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81246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6FFB1-4223-444D-A97C-AF50CD6C2313}" type="datetimeFigureOut">
              <a:rPr lang="cs-CZ" smtClean="0"/>
              <a:t>22. 12. 2016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59E31-1659-4278-9F1B-E4FE5D0C86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495368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E6FFB1-4223-444D-A97C-AF50CD6C2313}" type="datetimeFigureOut">
              <a:rPr lang="cs-CZ" smtClean="0"/>
              <a:t>22. 12. 2016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859E31-1659-4278-9F1B-E4FE5D0C86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608372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1331640" y="5157192"/>
            <a:ext cx="7704856" cy="720080"/>
          </a:xfrm>
        </p:spPr>
        <p:txBody>
          <a:bodyPr>
            <a:normAutofit/>
          </a:bodyPr>
          <a:lstStyle/>
          <a:p>
            <a:r>
              <a:rPr lang="cs-CZ" sz="2800" dirty="0" smtClean="0"/>
              <a:t>CAMP test</a:t>
            </a:r>
            <a:endParaRPr lang="cs-CZ" sz="3200" dirty="0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half" idx="2"/>
          </p:nvPr>
        </p:nvSpPr>
        <p:spPr>
          <a:xfrm>
            <a:off x="1259632" y="5864498"/>
            <a:ext cx="7272808" cy="804862"/>
          </a:xfrm>
        </p:spPr>
        <p:txBody>
          <a:bodyPr>
            <a:normAutofit/>
          </a:bodyPr>
          <a:lstStyle/>
          <a:p>
            <a:r>
              <a:rPr lang="cs-CZ" sz="2000" i="1" dirty="0" smtClean="0"/>
              <a:t>S</a:t>
            </a:r>
            <a:r>
              <a:rPr lang="cs-CZ" sz="2000" i="1" dirty="0"/>
              <a:t>. </a:t>
            </a:r>
            <a:r>
              <a:rPr lang="cs-CZ" sz="2000" i="1" dirty="0" err="1" smtClean="0"/>
              <a:t>agalactiae</a:t>
            </a:r>
            <a:r>
              <a:rPr lang="cs-CZ" sz="2000" i="1" dirty="0" smtClean="0"/>
              <a:t>  </a:t>
            </a:r>
            <a:r>
              <a:rPr lang="cs-CZ" sz="2000" dirty="0" err="1" smtClean="0"/>
              <a:t>is</a:t>
            </a:r>
            <a:r>
              <a:rPr lang="cs-CZ" sz="2000" dirty="0" smtClean="0"/>
              <a:t> CAMP-positive</a:t>
            </a:r>
            <a:endParaRPr lang="cs-CZ" sz="2000" i="1" dirty="0" smtClean="0"/>
          </a:p>
          <a:p>
            <a:r>
              <a:rPr lang="cs-CZ" sz="2000" dirty="0" smtClean="0"/>
              <a:t>Beta-</a:t>
            </a:r>
            <a:r>
              <a:rPr lang="cs-CZ" sz="2000" dirty="0" err="1" smtClean="0"/>
              <a:t>haemolysis</a:t>
            </a:r>
            <a:r>
              <a:rPr lang="cs-CZ" sz="2000" dirty="0" smtClean="0"/>
              <a:t> </a:t>
            </a:r>
            <a:r>
              <a:rPr lang="cs-CZ" sz="2000" dirty="0" err="1" smtClean="0"/>
              <a:t>leads</a:t>
            </a:r>
            <a:r>
              <a:rPr lang="cs-CZ" sz="2000" dirty="0" smtClean="0"/>
              <a:t> to  </a:t>
            </a:r>
            <a:r>
              <a:rPr lang="cs-CZ" sz="2000" dirty="0" err="1" smtClean="0"/>
              <a:t>complete</a:t>
            </a:r>
            <a:r>
              <a:rPr lang="cs-CZ" sz="2000" dirty="0" smtClean="0"/>
              <a:t> </a:t>
            </a:r>
            <a:r>
              <a:rPr lang="cs-CZ" sz="2000" dirty="0" err="1" smtClean="0"/>
              <a:t>brightening</a:t>
            </a:r>
            <a:r>
              <a:rPr lang="cs-CZ" sz="2000" dirty="0" smtClean="0"/>
              <a:t> </a:t>
            </a:r>
            <a:r>
              <a:rPr lang="cs-CZ" sz="2000" dirty="0" err="1" smtClean="0"/>
              <a:t>of</a:t>
            </a:r>
            <a:r>
              <a:rPr lang="cs-CZ" sz="2000" dirty="0" smtClean="0"/>
              <a:t> </a:t>
            </a:r>
            <a:r>
              <a:rPr lang="cs-CZ" sz="2000" dirty="0" err="1" smtClean="0"/>
              <a:t>blood</a:t>
            </a:r>
            <a:r>
              <a:rPr lang="cs-CZ" sz="2000" dirty="0" smtClean="0"/>
              <a:t> agar</a:t>
            </a:r>
            <a:endParaRPr lang="cs-CZ" sz="2000" dirty="0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/>
      </p:sp>
      <p:pic>
        <p:nvPicPr>
          <p:cNvPr id="11" name="Obrázek 10" descr="C:\Users\Petra\Desktop\projekt foto\Streptococcus agalactiae\IMG_3137.JPG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920" t="22974" r="27099" b="23122"/>
          <a:stretch/>
        </p:blipFill>
        <p:spPr bwMode="auto">
          <a:xfrm>
            <a:off x="2019162" y="692696"/>
            <a:ext cx="5073118" cy="3880454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12635046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191</TotalTime>
  <Words>15</Words>
  <Application>Microsoft Office PowerPoint</Application>
  <PresentationFormat>Předvádění na obrazovce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2" baseType="lpstr">
      <vt:lpstr>Motiv systému Office</vt:lpstr>
      <vt:lpstr>CAMP test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Arcanobacterium haemolyticum</dc:title>
  <dc:creator>Petra</dc:creator>
  <cp:lastModifiedBy>Petra</cp:lastModifiedBy>
  <cp:revision>142</cp:revision>
  <dcterms:created xsi:type="dcterms:W3CDTF">2016-12-11T08:14:53Z</dcterms:created>
  <dcterms:modified xsi:type="dcterms:W3CDTF">2016-12-22T19:52:43Z</dcterms:modified>
</cp:coreProperties>
</file>