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Re</a:t>
            </a:r>
            <a:r>
              <a:rPr lang="cs-CZ" sz="2800" dirty="0" smtClean="0"/>
              <a:t>verse </a:t>
            </a:r>
            <a:r>
              <a:rPr lang="cs-CZ" sz="2800" dirty="0"/>
              <a:t>CAMP test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72808" cy="80486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re</a:t>
            </a:r>
            <a:r>
              <a:rPr lang="cs-CZ" sz="2000" dirty="0" smtClean="0"/>
              <a:t>verse </a:t>
            </a:r>
            <a:r>
              <a:rPr lang="cs-CZ" sz="2000" dirty="0"/>
              <a:t>CAMP </a:t>
            </a:r>
            <a:r>
              <a:rPr lang="cs-CZ" sz="2000" dirty="0" smtClean="0"/>
              <a:t>test 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typical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i="1" dirty="0" err="1" smtClean="0"/>
              <a:t>Arcanobacterium</a:t>
            </a:r>
            <a:r>
              <a:rPr lang="cs-CZ" sz="2000" i="1" dirty="0" smtClean="0"/>
              <a:t> </a:t>
            </a:r>
            <a:r>
              <a:rPr lang="cs-CZ" sz="2000" i="1" dirty="0" err="1"/>
              <a:t>haemolyticum</a:t>
            </a:r>
            <a:endParaRPr lang="cs-CZ" sz="2000" b="1" dirty="0"/>
          </a:p>
          <a:p>
            <a:endParaRPr lang="cs-CZ" sz="2000" b="1" dirty="0" smtClean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9" name="Obrázek 8" descr="C:\Users\Petra\Desktop\projekt foto\Arcanobacterium sp\arcanobacterium haemolyticum ka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27" t="25492" r="55882" b="38231"/>
          <a:stretch/>
        </p:blipFill>
        <p:spPr bwMode="auto">
          <a:xfrm>
            <a:off x="2915816" y="745847"/>
            <a:ext cx="3340030" cy="35667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11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Reverse CAMP test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127</cp:revision>
  <dcterms:created xsi:type="dcterms:W3CDTF">2016-12-11T08:14:53Z</dcterms:created>
  <dcterms:modified xsi:type="dcterms:W3CDTF">2016-12-22T20:23:19Z</dcterms:modified>
</cp:coreProperties>
</file>