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0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6FFB1-4223-444D-A97C-AF50CD6C2313}" type="datetimeFigureOut">
              <a:rPr lang="cs-CZ" smtClean="0"/>
              <a:t>22. 12. 2016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59E31-1659-4278-9F1B-E4FE5D0C86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349355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6FFB1-4223-444D-A97C-AF50CD6C2313}" type="datetimeFigureOut">
              <a:rPr lang="cs-CZ" smtClean="0"/>
              <a:t>22. 12. 2016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59E31-1659-4278-9F1B-E4FE5D0C86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23958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6FFB1-4223-444D-A97C-AF50CD6C2313}" type="datetimeFigureOut">
              <a:rPr lang="cs-CZ" smtClean="0"/>
              <a:t>22. 12. 2016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59E31-1659-4278-9F1B-E4FE5D0C86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308218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6FFB1-4223-444D-A97C-AF50CD6C2313}" type="datetimeFigureOut">
              <a:rPr lang="cs-CZ" smtClean="0"/>
              <a:t>22. 12. 2016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59E31-1659-4278-9F1B-E4FE5D0C86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127662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6FFB1-4223-444D-A97C-AF50CD6C2313}" type="datetimeFigureOut">
              <a:rPr lang="cs-CZ" smtClean="0"/>
              <a:t>22. 12. 2016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59E31-1659-4278-9F1B-E4FE5D0C86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952168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6FFB1-4223-444D-A97C-AF50CD6C2313}" type="datetimeFigureOut">
              <a:rPr lang="cs-CZ" smtClean="0"/>
              <a:t>22. 12. 2016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59E31-1659-4278-9F1B-E4FE5D0C86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052064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6FFB1-4223-444D-A97C-AF50CD6C2313}" type="datetimeFigureOut">
              <a:rPr lang="cs-CZ" smtClean="0"/>
              <a:t>22. 12. 2016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59E31-1659-4278-9F1B-E4FE5D0C86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214959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6FFB1-4223-444D-A97C-AF50CD6C2313}" type="datetimeFigureOut">
              <a:rPr lang="cs-CZ" smtClean="0"/>
              <a:t>22. 12. 2016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59E31-1659-4278-9F1B-E4FE5D0C86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465272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6FFB1-4223-444D-A97C-AF50CD6C2313}" type="datetimeFigureOut">
              <a:rPr lang="cs-CZ" smtClean="0"/>
              <a:t>22. 12. 2016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59E31-1659-4278-9F1B-E4FE5D0C86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84428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6FFB1-4223-444D-A97C-AF50CD6C2313}" type="datetimeFigureOut">
              <a:rPr lang="cs-CZ" smtClean="0"/>
              <a:t>22. 12. 2016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59E31-1659-4278-9F1B-E4FE5D0C86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81246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6FFB1-4223-444D-A97C-AF50CD6C2313}" type="datetimeFigureOut">
              <a:rPr lang="cs-CZ" smtClean="0"/>
              <a:t>22. 12. 2016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59E31-1659-4278-9F1B-E4FE5D0C86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495368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E6FFB1-4223-444D-A97C-AF50CD6C2313}" type="datetimeFigureOut">
              <a:rPr lang="cs-CZ" smtClean="0"/>
              <a:t>22. 12. 2016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859E31-1659-4278-9F1B-E4FE5D0C86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608372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899592" y="5157192"/>
            <a:ext cx="8136904" cy="720080"/>
          </a:xfrm>
        </p:spPr>
        <p:txBody>
          <a:bodyPr>
            <a:normAutofit/>
          </a:bodyPr>
          <a:lstStyle/>
          <a:p>
            <a:r>
              <a:rPr lang="cs-CZ" sz="2800" dirty="0" smtClean="0"/>
              <a:t>Syfilis - TPHA test</a:t>
            </a:r>
            <a:endParaRPr lang="cs-CZ" sz="3200" i="1" dirty="0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half" idx="2"/>
          </p:nvPr>
        </p:nvSpPr>
        <p:spPr>
          <a:xfrm>
            <a:off x="899592" y="5864498"/>
            <a:ext cx="7560840" cy="804862"/>
          </a:xfrm>
        </p:spPr>
        <p:txBody>
          <a:bodyPr>
            <a:normAutofit/>
          </a:bodyPr>
          <a:lstStyle/>
          <a:p>
            <a:r>
              <a:rPr lang="cs-CZ" sz="2000" i="1" dirty="0" smtClean="0"/>
              <a:t>Treponema </a:t>
            </a:r>
            <a:r>
              <a:rPr lang="cs-CZ" sz="2000" i="1" dirty="0" err="1" smtClean="0"/>
              <a:t>pallidum</a:t>
            </a:r>
            <a:r>
              <a:rPr lang="cs-CZ" sz="2000" dirty="0" smtClean="0"/>
              <a:t> </a:t>
            </a:r>
            <a:r>
              <a:rPr lang="cs-CZ" sz="2000" dirty="0" err="1" smtClean="0"/>
              <a:t>hemagglutination</a:t>
            </a:r>
            <a:r>
              <a:rPr lang="cs-CZ" sz="2000" dirty="0" smtClean="0"/>
              <a:t> – detail</a:t>
            </a:r>
            <a:endParaRPr lang="cs-CZ" sz="2000" b="1" dirty="0" smtClean="0"/>
          </a:p>
        </p:txBody>
      </p:sp>
      <p:pic>
        <p:nvPicPr>
          <p:cNvPr id="1028" name="Picture 4" descr="C:\Users\Petra\Desktop\projekt foto\původní foto\Petře14-12-2016\různé\PICT0518.JPG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875" b="21875"/>
          <a:stretch>
            <a:fillRect/>
          </a:stretch>
        </p:blipFill>
        <p:spPr bwMode="auto"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2635046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191</TotalTime>
  <Words>9</Words>
  <Application>Microsoft Office PowerPoint</Application>
  <PresentationFormat>Předvádění na obrazovce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2" baseType="lpstr">
      <vt:lpstr>Motiv systému Office</vt:lpstr>
      <vt:lpstr>Syfilis - TPHA test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Arcanobacterium haemolyticum</dc:title>
  <dc:creator>Petra</dc:creator>
  <cp:lastModifiedBy>Petra</cp:lastModifiedBy>
  <cp:revision>144</cp:revision>
  <dcterms:created xsi:type="dcterms:W3CDTF">2016-12-11T08:14:53Z</dcterms:created>
  <dcterms:modified xsi:type="dcterms:W3CDTF">2016-12-22T20:34:43Z</dcterms:modified>
</cp:coreProperties>
</file>