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8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0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465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700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634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26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708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4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57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3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6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19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65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19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44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49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36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42B1A50-16EE-4F58-8FCF-39903FF966BA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12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2. deklinace-cvičení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9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Přeložte a vytvořte požadované pády: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Pozn. nový </a:t>
            </a:r>
            <a:r>
              <a:rPr lang="cs-CZ" i="1" dirty="0" err="1" smtClean="0"/>
              <a:t>novus</a:t>
            </a:r>
            <a:r>
              <a:rPr lang="cs-CZ" i="1" dirty="0" smtClean="0"/>
              <a:t>, a, um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hodný </a:t>
            </a:r>
            <a:r>
              <a:rPr lang="cs-CZ" i="1" dirty="0" smtClean="0"/>
              <a:t>bonus, a, um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954" y="2321112"/>
            <a:ext cx="9791025" cy="29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substantiva 2. deklinace: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manus</a:t>
            </a:r>
            <a:r>
              <a:rPr lang="cs-CZ" sz="2400" dirty="0" smtClean="0"/>
              <a:t>, </a:t>
            </a:r>
            <a:r>
              <a:rPr lang="cs-CZ" sz="2400" dirty="0" err="1"/>
              <a:t>ū</a:t>
            </a:r>
            <a:r>
              <a:rPr lang="cs-CZ" sz="2400" dirty="0" err="1" smtClean="0"/>
              <a:t>s</a:t>
            </a:r>
            <a:r>
              <a:rPr lang="cs-CZ" sz="2400" dirty="0" smtClean="0"/>
              <a:t>, f.</a:t>
            </a:r>
          </a:p>
          <a:p>
            <a:r>
              <a:rPr lang="cs-CZ" sz="2400" dirty="0" smtClean="0"/>
              <a:t>humus, ī</a:t>
            </a:r>
            <a:r>
              <a:rPr lang="cs-CZ" sz="2400" smtClean="0"/>
              <a:t>, f.</a:t>
            </a:r>
            <a:endParaRPr lang="cs-CZ" sz="2400" dirty="0" smtClean="0"/>
          </a:p>
          <a:p>
            <a:r>
              <a:rPr lang="cs-CZ" sz="2400" dirty="0" smtClean="0"/>
              <a:t>corpus, </a:t>
            </a:r>
            <a:r>
              <a:rPr lang="cs-CZ" sz="2400" dirty="0" err="1" smtClean="0"/>
              <a:t>oris</a:t>
            </a:r>
            <a:r>
              <a:rPr lang="cs-CZ" sz="2400" dirty="0" smtClean="0"/>
              <a:t>, n.</a:t>
            </a:r>
          </a:p>
          <a:p>
            <a:r>
              <a:rPr lang="cs-CZ" sz="2400" dirty="0" err="1" smtClean="0"/>
              <a:t>enteron</a:t>
            </a:r>
            <a:r>
              <a:rPr lang="cs-CZ" sz="2400" dirty="0" smtClean="0"/>
              <a:t>, </a:t>
            </a:r>
            <a:r>
              <a:rPr lang="cs-CZ" sz="2400" dirty="0"/>
              <a:t>ī</a:t>
            </a:r>
            <a:r>
              <a:rPr lang="cs-CZ" sz="2400" dirty="0" smtClean="0"/>
              <a:t>, n.</a:t>
            </a:r>
          </a:p>
          <a:p>
            <a:r>
              <a:rPr lang="cs-CZ" sz="2400" dirty="0" err="1" smtClean="0"/>
              <a:t>fossa</a:t>
            </a:r>
            <a:r>
              <a:rPr lang="cs-CZ" sz="2400" dirty="0" smtClean="0"/>
              <a:t>, </a:t>
            </a:r>
            <a:r>
              <a:rPr lang="cs-CZ" sz="2400" dirty="0" err="1" smtClean="0"/>
              <a:t>ae</a:t>
            </a:r>
            <a:r>
              <a:rPr lang="cs-CZ" sz="2400" dirty="0" smtClean="0"/>
              <a:t>, f.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6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err="1" smtClean="0"/>
                  <a:t>gen</a:t>
                </a:r>
                <a:r>
                  <a:rPr lang="cs-CZ" sz="2400" dirty="0" err="1"/>
                  <a:t>ū</a:t>
                </a:r>
                <a:r>
                  <a:rPr lang="cs-CZ" sz="2400" dirty="0" smtClean="0"/>
                  <a:t>, </a:t>
                </a:r>
                <a:r>
                  <a:rPr lang="cs-CZ" sz="2400" dirty="0" err="1"/>
                  <a:t>ū</a:t>
                </a:r>
                <a:r>
                  <a:rPr lang="cs-CZ" sz="2400" dirty="0" err="1" smtClean="0"/>
                  <a:t>s</a:t>
                </a:r>
                <a:r>
                  <a:rPr lang="cs-CZ" sz="2400" dirty="0"/>
                  <a:t>, n.</a:t>
                </a:r>
              </a:p>
              <a:p>
                <a:r>
                  <a:rPr lang="cs-CZ" sz="2400" dirty="0" err="1" smtClean="0"/>
                  <a:t>liberī</a:t>
                </a:r>
                <a:r>
                  <a:rPr lang="cs-CZ" sz="2400" dirty="0" smtClean="0"/>
                  <a:t>,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latin typeface="Cambria Math" panose="02040503050406030204" pitchFamily="18" charset="0"/>
                      </a:rPr>
                      <m:t>ō</m:t>
                    </m:r>
                  </m:oMath>
                </a14:m>
                <a:r>
                  <a:rPr lang="cs-CZ" sz="2400" dirty="0" err="1"/>
                  <a:t>rum</a:t>
                </a:r>
                <a:r>
                  <a:rPr lang="cs-CZ" sz="2400" dirty="0"/>
                  <a:t>, m.</a:t>
                </a:r>
              </a:p>
              <a:p>
                <a:r>
                  <a:rPr lang="cs-CZ" sz="2400" dirty="0" err="1"/>
                  <a:t>cancer</a:t>
                </a:r>
                <a:r>
                  <a:rPr lang="cs-CZ" sz="2400" dirty="0"/>
                  <a:t>, </a:t>
                </a:r>
                <a:r>
                  <a:rPr lang="cs-CZ" sz="2400" dirty="0" err="1" smtClean="0"/>
                  <a:t>crī</a:t>
                </a:r>
                <a:r>
                  <a:rPr lang="cs-CZ" sz="2400" dirty="0" smtClean="0"/>
                  <a:t>, </a:t>
                </a:r>
                <a:r>
                  <a:rPr lang="cs-CZ" sz="2400" dirty="0"/>
                  <a:t>m.</a:t>
                </a:r>
              </a:p>
              <a:p>
                <a:r>
                  <a:rPr lang="cs-CZ" sz="2400" dirty="0" err="1"/>
                  <a:t>ulcus</a:t>
                </a:r>
                <a:r>
                  <a:rPr lang="cs-CZ" sz="2400" dirty="0"/>
                  <a:t>, </a:t>
                </a:r>
                <a:r>
                  <a:rPr lang="cs-CZ" sz="2400" dirty="0" err="1"/>
                  <a:t>eris</a:t>
                </a:r>
                <a:r>
                  <a:rPr lang="cs-CZ" sz="2400" dirty="0"/>
                  <a:t>, n.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1010" t="-1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96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Spojte substantiva s adjektivy: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err="1" smtClean="0"/>
              <a:t>oculo</a:t>
            </a:r>
            <a:endParaRPr lang="cs-CZ" sz="2000" dirty="0"/>
          </a:p>
          <a:p>
            <a:r>
              <a:rPr lang="cs-CZ" sz="2000" dirty="0" smtClean="0"/>
              <a:t>virus</a:t>
            </a:r>
          </a:p>
          <a:p>
            <a:r>
              <a:rPr lang="cs-CZ" sz="2000" dirty="0" err="1" smtClean="0"/>
              <a:t>puer</a:t>
            </a:r>
            <a:endParaRPr lang="cs-CZ" sz="2000" dirty="0" smtClean="0"/>
          </a:p>
          <a:p>
            <a:r>
              <a:rPr lang="cs-CZ" sz="2000" dirty="0" err="1" smtClean="0"/>
              <a:t>intestino</a:t>
            </a:r>
            <a:endParaRPr lang="cs-CZ" sz="2000" dirty="0" smtClean="0"/>
          </a:p>
          <a:p>
            <a:r>
              <a:rPr lang="cs-CZ" sz="2000" dirty="0" err="1" smtClean="0"/>
              <a:t>locorum</a:t>
            </a:r>
            <a:endParaRPr lang="cs-CZ" sz="2000" dirty="0" smtClean="0"/>
          </a:p>
          <a:p>
            <a:r>
              <a:rPr lang="cs-CZ" sz="2000" dirty="0" err="1" smtClean="0"/>
              <a:t>sambuco</a:t>
            </a:r>
            <a:endParaRPr lang="cs-CZ" sz="2000" dirty="0" smtClean="0"/>
          </a:p>
          <a:p>
            <a:r>
              <a:rPr lang="cs-CZ" sz="2000" dirty="0" err="1" smtClean="0"/>
              <a:t>ophthalmon</a:t>
            </a:r>
            <a:endParaRPr lang="cs-CZ" sz="2000" dirty="0" smtClean="0"/>
          </a:p>
          <a:p>
            <a:endParaRPr lang="cs-CZ" dirty="0"/>
          </a:p>
          <a:p>
            <a:r>
              <a:rPr lang="cs-CZ" sz="1600" dirty="0" smtClean="0"/>
              <a:t>Pozn. </a:t>
            </a:r>
            <a:r>
              <a:rPr lang="cs-CZ" sz="1600" i="1" dirty="0" err="1" smtClean="0"/>
              <a:t>contagiosus</a:t>
            </a:r>
            <a:r>
              <a:rPr lang="cs-CZ" sz="1600" i="1" dirty="0" smtClean="0"/>
              <a:t>, a, um</a:t>
            </a:r>
            <a:r>
              <a:rPr lang="cs-CZ" sz="1600" dirty="0" smtClean="0"/>
              <a:t> nakažlivý</a:t>
            </a:r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900" dirty="0" err="1" smtClean="0"/>
              <a:t>crasso</a:t>
            </a:r>
            <a:endParaRPr lang="cs-CZ" sz="1900" dirty="0" smtClean="0"/>
          </a:p>
          <a:p>
            <a:r>
              <a:rPr lang="cs-CZ" sz="1900" dirty="0" err="1" smtClean="0"/>
              <a:t>ignotorum</a:t>
            </a:r>
            <a:endParaRPr lang="cs-CZ" sz="1900" dirty="0" smtClean="0"/>
          </a:p>
          <a:p>
            <a:r>
              <a:rPr lang="cs-CZ" sz="1900" dirty="0" err="1" smtClean="0"/>
              <a:t>dextrum</a:t>
            </a:r>
            <a:endParaRPr lang="cs-CZ" sz="1900" dirty="0" smtClean="0"/>
          </a:p>
          <a:p>
            <a:r>
              <a:rPr lang="cs-CZ" sz="1900" dirty="0" err="1" smtClean="0"/>
              <a:t>nigra</a:t>
            </a:r>
            <a:endParaRPr lang="cs-CZ" sz="1900" dirty="0" smtClean="0"/>
          </a:p>
          <a:p>
            <a:r>
              <a:rPr lang="cs-CZ" sz="1900" dirty="0" err="1" smtClean="0"/>
              <a:t>nigro</a:t>
            </a:r>
            <a:endParaRPr lang="cs-CZ" sz="1900" dirty="0" smtClean="0"/>
          </a:p>
          <a:p>
            <a:r>
              <a:rPr lang="cs-CZ" sz="1900" dirty="0" err="1" smtClean="0"/>
              <a:t>contagiosum</a:t>
            </a:r>
            <a:endParaRPr lang="cs-CZ" sz="1900" dirty="0" smtClean="0"/>
          </a:p>
          <a:p>
            <a:r>
              <a:rPr lang="cs-CZ" sz="1900" dirty="0" err="1" smtClean="0"/>
              <a:t>validus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4583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Spojte s předložkou: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 (</a:t>
            </a:r>
            <a:r>
              <a:rPr lang="cs-CZ" dirty="0" err="1" smtClean="0"/>
              <a:t>fractura</a:t>
            </a:r>
            <a:r>
              <a:rPr lang="cs-CZ" dirty="0" smtClean="0"/>
              <a:t> radii </a:t>
            </a:r>
            <a:r>
              <a:rPr lang="cs-CZ" dirty="0" err="1" smtClean="0"/>
              <a:t>traumatica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post (</a:t>
            </a: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aperta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 (</a:t>
            </a:r>
            <a:r>
              <a:rPr lang="cs-CZ" dirty="0" err="1" smtClean="0"/>
              <a:t>scatula</a:t>
            </a:r>
            <a:r>
              <a:rPr lang="cs-CZ" dirty="0" smtClean="0"/>
              <a:t> </a:t>
            </a:r>
            <a:r>
              <a:rPr lang="cs-CZ" dirty="0" err="1" smtClean="0"/>
              <a:t>magna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 (</a:t>
            </a:r>
            <a:r>
              <a:rPr lang="cs-CZ" dirty="0" err="1" smtClean="0"/>
              <a:t>lagoena</a:t>
            </a:r>
            <a:r>
              <a:rPr lang="cs-CZ" dirty="0" smtClean="0"/>
              <a:t> </a:t>
            </a:r>
            <a:r>
              <a:rPr lang="cs-CZ" dirty="0" err="1" smtClean="0"/>
              <a:t>aquae</a:t>
            </a:r>
            <a:r>
              <a:rPr lang="cs-CZ" dirty="0" smtClean="0"/>
              <a:t> </a:t>
            </a:r>
            <a:r>
              <a:rPr lang="cs-CZ" dirty="0" err="1" smtClean="0"/>
              <a:t>purae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 (</a:t>
            </a:r>
            <a:r>
              <a:rPr lang="cs-CZ" dirty="0" err="1" smtClean="0"/>
              <a:t>pueri</a:t>
            </a:r>
            <a:r>
              <a:rPr lang="cs-CZ" dirty="0" smtClean="0"/>
              <a:t> et </a:t>
            </a:r>
            <a:r>
              <a:rPr lang="cs-CZ" dirty="0" err="1" smtClean="0"/>
              <a:t>adulti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e (vestibulum </a:t>
            </a:r>
            <a:r>
              <a:rPr lang="cs-CZ" dirty="0" err="1" smtClean="0"/>
              <a:t>sinistrum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ante (</a:t>
            </a: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fibulae</a:t>
            </a:r>
            <a:r>
              <a:rPr lang="cs-CZ" dirty="0" smtClean="0"/>
              <a:t> </a:t>
            </a:r>
            <a:r>
              <a:rPr lang="cs-CZ" dirty="0" err="1" smtClean="0"/>
              <a:t>sinistrae</a:t>
            </a:r>
            <a:r>
              <a:rPr lang="cs-CZ" dirty="0" smtClean="0"/>
              <a:t> </a:t>
            </a:r>
            <a:r>
              <a:rPr lang="cs-CZ" dirty="0" err="1" smtClean="0"/>
              <a:t>aperta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sub (</a:t>
            </a:r>
            <a:r>
              <a:rPr lang="cs-CZ" dirty="0" err="1" smtClean="0"/>
              <a:t>tonsilla</a:t>
            </a:r>
            <a:r>
              <a:rPr lang="cs-CZ" dirty="0" smtClean="0"/>
              <a:t> </a:t>
            </a:r>
            <a:r>
              <a:rPr lang="cs-CZ" dirty="0" err="1" smtClean="0"/>
              <a:t>palatina</a:t>
            </a:r>
            <a:r>
              <a:rPr lang="cs-CZ" dirty="0" smtClean="0"/>
              <a:t> </a:t>
            </a:r>
            <a:r>
              <a:rPr lang="cs-CZ" dirty="0" err="1" smtClean="0"/>
              <a:t>dextra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71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Opravte chyby: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vena</a:t>
            </a:r>
            <a:r>
              <a:rPr lang="cs-CZ" dirty="0" smtClean="0"/>
              <a:t> </a:t>
            </a:r>
            <a:r>
              <a:rPr lang="cs-CZ" dirty="0" err="1" smtClean="0"/>
              <a:t>obliqua</a:t>
            </a:r>
            <a:r>
              <a:rPr lang="cs-CZ" dirty="0" smtClean="0"/>
              <a:t> atrii </a:t>
            </a:r>
            <a:r>
              <a:rPr lang="cs-CZ" dirty="0" err="1" smtClean="0"/>
              <a:t>sinistrae</a:t>
            </a:r>
            <a:endParaRPr lang="cs-CZ" dirty="0" smtClean="0"/>
          </a:p>
          <a:p>
            <a:r>
              <a:rPr lang="cs-CZ" dirty="0" err="1" smtClean="0"/>
              <a:t>massa</a:t>
            </a:r>
            <a:r>
              <a:rPr lang="cs-CZ" dirty="0" smtClean="0"/>
              <a:t> pro </a:t>
            </a:r>
            <a:r>
              <a:rPr lang="cs-CZ" smtClean="0"/>
              <a:t>suppositoria</a:t>
            </a:r>
            <a:endParaRPr lang="cs-CZ" dirty="0" smtClean="0"/>
          </a:p>
          <a:p>
            <a:r>
              <a:rPr lang="cs-CZ" dirty="0" smtClean="0"/>
              <a:t>in periodo longo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vestibulo</a:t>
            </a:r>
            <a:r>
              <a:rPr lang="cs-CZ" dirty="0" smtClean="0"/>
              <a:t> </a:t>
            </a:r>
            <a:r>
              <a:rPr lang="cs-CZ" dirty="0" err="1" smtClean="0"/>
              <a:t>venae</a:t>
            </a:r>
            <a:r>
              <a:rPr lang="cs-CZ" dirty="0" smtClean="0"/>
              <a:t> </a:t>
            </a:r>
            <a:r>
              <a:rPr lang="cs-CZ" dirty="0" err="1" smtClean="0"/>
              <a:t>cavo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hilo</a:t>
            </a:r>
            <a:r>
              <a:rPr lang="cs-CZ" dirty="0" smtClean="0"/>
              <a:t> </a:t>
            </a:r>
            <a:r>
              <a:rPr lang="cs-CZ" dirty="0" err="1" smtClean="0"/>
              <a:t>ovario</a:t>
            </a:r>
            <a:endParaRPr lang="cs-CZ" dirty="0" smtClean="0"/>
          </a:p>
          <a:p>
            <a:r>
              <a:rPr lang="cs-CZ" dirty="0" err="1" smtClean="0"/>
              <a:t>tuberculi</a:t>
            </a:r>
            <a:r>
              <a:rPr lang="cs-CZ" dirty="0" smtClean="0"/>
              <a:t> </a:t>
            </a:r>
            <a:r>
              <a:rPr lang="cs-CZ" dirty="0" err="1" smtClean="0"/>
              <a:t>costarum</a:t>
            </a:r>
            <a:endParaRPr lang="cs-CZ" dirty="0" smtClean="0"/>
          </a:p>
          <a:p>
            <a:r>
              <a:rPr lang="cs-CZ" dirty="0" smtClean="0"/>
              <a:t>mixtura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ricini</a:t>
            </a:r>
            <a:r>
              <a:rPr lang="cs-CZ" dirty="0" smtClean="0"/>
              <a:t> olei</a:t>
            </a:r>
          </a:p>
          <a:p>
            <a:r>
              <a:rPr lang="cs-CZ" dirty="0" smtClean="0"/>
              <a:t>post </a:t>
            </a:r>
            <a:r>
              <a:rPr lang="cs-CZ" dirty="0" err="1" smtClean="0"/>
              <a:t>fracturam</a:t>
            </a:r>
            <a:r>
              <a:rPr lang="cs-CZ" dirty="0" smtClean="0"/>
              <a:t> </a:t>
            </a:r>
            <a:r>
              <a:rPr lang="cs-CZ" dirty="0" err="1" smtClean="0"/>
              <a:t>coste</a:t>
            </a:r>
            <a:endParaRPr lang="cs-CZ" dirty="0" smtClean="0"/>
          </a:p>
          <a:p>
            <a:r>
              <a:rPr lang="cs-CZ" dirty="0" smtClean="0"/>
              <a:t>uvula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irinarae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13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</TotalTime>
  <Words>194</Words>
  <Application>Microsoft Office PowerPoint</Application>
  <PresentationFormat>Širokoúhlá obrazovka</PresentationFormat>
  <Paragraphs>59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Century Gothic</vt:lpstr>
      <vt:lpstr>Wingdings 3</vt:lpstr>
      <vt:lpstr>Iontový efekt</vt:lpstr>
      <vt:lpstr>2. deklinace-cvičení</vt:lpstr>
      <vt:lpstr>Přeložte a vytvořte požadované pády:</vt:lpstr>
      <vt:lpstr>Vyberte substantiva 2. deklinace:</vt:lpstr>
      <vt:lpstr>Spojte substantiva s adjektivy:</vt:lpstr>
      <vt:lpstr>Spojte s předložkou:</vt:lpstr>
      <vt:lpstr>Opravte chyby: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deklinace-cvičení</dc:title>
  <dc:creator>syrano</dc:creator>
  <cp:lastModifiedBy>Soňa Žákovská</cp:lastModifiedBy>
  <cp:revision>8</cp:revision>
  <dcterms:created xsi:type="dcterms:W3CDTF">2016-09-30T10:47:14Z</dcterms:created>
  <dcterms:modified xsi:type="dcterms:W3CDTF">2016-10-06T15:33:20Z</dcterms:modified>
</cp:coreProperties>
</file>