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8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0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465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700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634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126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708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4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57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3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46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19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65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19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44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49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36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42B1A50-16EE-4F58-8FCF-39903FF966BA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6218C85-E915-4642-BA5E-CDDF02646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12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. deklinace-cvičení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29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Spojte s výrazem uvedeným v závorce a vytvořte požadované pády: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974288"/>
              </p:ext>
            </p:extLst>
          </p:nvPr>
        </p:nvGraphicFramePr>
        <p:xfrm>
          <a:off x="984649" y="2423195"/>
          <a:ext cx="9827490" cy="4100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64"/>
                <a:gridCol w="1620982"/>
                <a:gridCol w="1787236"/>
                <a:gridCol w="1849582"/>
                <a:gridCol w="178492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gen.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gen.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39231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caput</a:t>
                      </a:r>
                      <a:r>
                        <a:rPr lang="cs-CZ" dirty="0" smtClean="0"/>
                        <a:t> (</a:t>
                      </a:r>
                      <a:r>
                        <a:rPr lang="cs-CZ" i="1" dirty="0" err="1" smtClean="0"/>
                        <a:t>rectus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dens</a:t>
                      </a:r>
                      <a:r>
                        <a:rPr lang="cs-CZ" dirty="0" smtClean="0"/>
                        <a:t> </a:t>
                      </a:r>
                      <a:r>
                        <a:rPr lang="cs-CZ" i="1" dirty="0" smtClean="0"/>
                        <a:t>(</a:t>
                      </a:r>
                      <a:r>
                        <a:rPr lang="cs-CZ" i="1" dirty="0" err="1" smtClean="0"/>
                        <a:t>caninus</a:t>
                      </a:r>
                      <a:r>
                        <a:rPr lang="cs-CZ" i="1" dirty="0" smtClean="0"/>
                        <a:t>)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organum (</a:t>
                      </a:r>
                      <a:r>
                        <a:rPr lang="cs-CZ" i="1" dirty="0" err="1" smtClean="0"/>
                        <a:t>accessorius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diameter</a:t>
                      </a:r>
                      <a:r>
                        <a:rPr lang="cs-CZ" dirty="0" smtClean="0"/>
                        <a:t> (</a:t>
                      </a:r>
                      <a:r>
                        <a:rPr lang="cs-CZ" i="1" dirty="0" err="1" smtClean="0"/>
                        <a:t>transversus</a:t>
                      </a:r>
                      <a:r>
                        <a:rPr lang="cs-CZ" i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cutis</a:t>
                      </a:r>
                      <a:r>
                        <a:rPr lang="cs-CZ" dirty="0" smtClean="0"/>
                        <a:t> </a:t>
                      </a:r>
                      <a:r>
                        <a:rPr lang="cs-CZ" i="1" dirty="0" smtClean="0"/>
                        <a:t>(</a:t>
                      </a:r>
                      <a:r>
                        <a:rPr lang="cs-CZ" i="1" dirty="0" err="1" smtClean="0"/>
                        <a:t>sanus</a:t>
                      </a:r>
                      <a:r>
                        <a:rPr lang="cs-CZ" i="1" dirty="0" smtClean="0"/>
                        <a:t>)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 </a:t>
                      </a:r>
                      <a:r>
                        <a:rPr lang="cs-CZ" i="1" dirty="0" smtClean="0"/>
                        <a:t>(</a:t>
                      </a:r>
                      <a:r>
                        <a:rPr lang="cs-CZ" i="1" dirty="0" err="1" smtClean="0"/>
                        <a:t>fractus</a:t>
                      </a:r>
                      <a:r>
                        <a:rPr lang="cs-CZ" i="1" dirty="0" smtClean="0"/>
                        <a:t>)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vulnus</a:t>
                      </a:r>
                      <a:r>
                        <a:rPr lang="cs-CZ" dirty="0" smtClean="0"/>
                        <a:t> (</a:t>
                      </a:r>
                      <a:r>
                        <a:rPr lang="cs-CZ" i="1" dirty="0" err="1" smtClean="0"/>
                        <a:t>lacer</a:t>
                      </a:r>
                      <a:r>
                        <a:rPr lang="cs-CZ" i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cervix </a:t>
                      </a:r>
                      <a:r>
                        <a:rPr lang="cs-CZ" i="1" dirty="0" smtClean="0"/>
                        <a:t>(uterus)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tendo</a:t>
                      </a:r>
                      <a:r>
                        <a:rPr lang="cs-CZ" dirty="0" smtClean="0"/>
                        <a:t> </a:t>
                      </a:r>
                      <a:r>
                        <a:rPr lang="cs-CZ" i="1" dirty="0" smtClean="0"/>
                        <a:t>(</a:t>
                      </a:r>
                      <a:r>
                        <a:rPr lang="cs-CZ" i="1" dirty="0" err="1" smtClean="0"/>
                        <a:t>ruptus</a:t>
                      </a:r>
                      <a:r>
                        <a:rPr lang="cs-CZ" i="1" dirty="0" smtClean="0"/>
                        <a:t>)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laesio</a:t>
                      </a:r>
                      <a:r>
                        <a:rPr lang="cs-CZ" dirty="0" smtClean="0"/>
                        <a:t> (</a:t>
                      </a:r>
                      <a:r>
                        <a:rPr lang="cs-CZ" i="1" dirty="0" err="1" smtClean="0"/>
                        <a:t>traumaticus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10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Uveďte vzor, podle kterého se skloňují následující slova (jsou v  různých pádech):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avis, </a:t>
            </a:r>
            <a:r>
              <a:rPr lang="cs-CZ" sz="2400" dirty="0" err="1" smtClean="0"/>
              <a:t>tarsis</a:t>
            </a:r>
            <a:r>
              <a:rPr lang="cs-CZ" sz="2400" dirty="0" smtClean="0"/>
              <a:t>, </a:t>
            </a:r>
            <a:r>
              <a:rPr lang="cs-CZ" sz="2400" dirty="0" err="1" smtClean="0"/>
              <a:t>cutis</a:t>
            </a:r>
            <a:r>
              <a:rPr lang="cs-CZ" sz="2400" dirty="0" smtClean="0"/>
              <a:t>, </a:t>
            </a:r>
            <a:r>
              <a:rPr lang="cs-CZ" sz="2400" dirty="0" err="1" smtClean="0"/>
              <a:t>pulvis</a:t>
            </a:r>
            <a:r>
              <a:rPr lang="cs-CZ" sz="2400" dirty="0" smtClean="0"/>
              <a:t>, </a:t>
            </a:r>
            <a:r>
              <a:rPr lang="cs-CZ" sz="2400" dirty="0" err="1" smtClean="0"/>
              <a:t>mammis</a:t>
            </a:r>
            <a:r>
              <a:rPr lang="cs-CZ" sz="2400" dirty="0" smtClean="0"/>
              <a:t>, </a:t>
            </a:r>
            <a:r>
              <a:rPr lang="cs-CZ" sz="2400" dirty="0" err="1" smtClean="0"/>
              <a:t>collis</a:t>
            </a:r>
            <a:r>
              <a:rPr lang="cs-CZ" sz="2400" dirty="0" smtClean="0"/>
              <a:t>, </a:t>
            </a:r>
            <a:r>
              <a:rPr lang="cs-CZ" sz="2400" dirty="0" err="1" smtClean="0"/>
              <a:t>sanguinis</a:t>
            </a:r>
            <a:r>
              <a:rPr lang="cs-CZ" sz="2400" dirty="0" smtClean="0"/>
              <a:t>, </a:t>
            </a:r>
            <a:r>
              <a:rPr lang="cs-CZ" sz="2400" dirty="0" err="1" smtClean="0"/>
              <a:t>organis</a:t>
            </a:r>
            <a:r>
              <a:rPr lang="cs-CZ" sz="2400" dirty="0" smtClean="0"/>
              <a:t>, </a:t>
            </a:r>
            <a:r>
              <a:rPr lang="cs-CZ" sz="2400" dirty="0" err="1" smtClean="0"/>
              <a:t>olecranis</a:t>
            </a:r>
            <a:endParaRPr lang="cs-CZ" sz="2400" dirty="0" smtClean="0"/>
          </a:p>
          <a:p>
            <a:r>
              <a:rPr lang="cs-CZ" sz="2400" dirty="0" smtClean="0"/>
              <a:t>folia, </a:t>
            </a:r>
            <a:r>
              <a:rPr lang="cs-CZ" sz="2400" dirty="0" err="1" smtClean="0"/>
              <a:t>coxa</a:t>
            </a:r>
            <a:r>
              <a:rPr lang="cs-CZ" sz="2400" dirty="0" smtClean="0"/>
              <a:t>, </a:t>
            </a:r>
            <a:r>
              <a:rPr lang="cs-CZ" sz="2400" dirty="0" err="1" smtClean="0"/>
              <a:t>calcaria</a:t>
            </a:r>
            <a:r>
              <a:rPr lang="cs-CZ" sz="2400" dirty="0" smtClean="0"/>
              <a:t>, </a:t>
            </a:r>
            <a:r>
              <a:rPr lang="cs-CZ" sz="2400" dirty="0" err="1" smtClean="0"/>
              <a:t>latera</a:t>
            </a:r>
            <a:r>
              <a:rPr lang="cs-CZ" sz="2400" dirty="0" smtClean="0"/>
              <a:t>, septa, trachea</a:t>
            </a:r>
          </a:p>
          <a:p>
            <a:r>
              <a:rPr lang="cs-CZ" sz="2400" dirty="0" smtClean="0"/>
              <a:t>humerus, </a:t>
            </a:r>
            <a:r>
              <a:rPr lang="cs-CZ" sz="2400" dirty="0" err="1" smtClean="0"/>
              <a:t>ulcus</a:t>
            </a:r>
            <a:r>
              <a:rPr lang="cs-CZ" sz="2400" dirty="0" smtClean="0"/>
              <a:t>, fundus, </a:t>
            </a:r>
            <a:r>
              <a:rPr lang="cs-CZ" sz="2400" dirty="0" err="1" smtClean="0"/>
              <a:t>vulnus</a:t>
            </a:r>
            <a:r>
              <a:rPr lang="cs-CZ" sz="2400" dirty="0" smtClean="0"/>
              <a:t>, virus</a:t>
            </a:r>
          </a:p>
          <a:p>
            <a:r>
              <a:rPr lang="cs-CZ" sz="2400" dirty="0" smtClean="0"/>
              <a:t>atrium, </a:t>
            </a:r>
            <a:r>
              <a:rPr lang="cs-CZ" sz="2400" dirty="0" err="1" smtClean="0"/>
              <a:t>montium</a:t>
            </a:r>
            <a:r>
              <a:rPr lang="cs-CZ" sz="2400" dirty="0" smtClean="0"/>
              <a:t>, </a:t>
            </a:r>
            <a:r>
              <a:rPr lang="cs-CZ" sz="2400" dirty="0" err="1" smtClean="0"/>
              <a:t>vitium</a:t>
            </a:r>
            <a:r>
              <a:rPr lang="cs-CZ" sz="2400" dirty="0" smtClean="0"/>
              <a:t>, </a:t>
            </a:r>
            <a:r>
              <a:rPr lang="cs-CZ" sz="2400" dirty="0" err="1" smtClean="0"/>
              <a:t>canalium</a:t>
            </a:r>
            <a:r>
              <a:rPr lang="cs-CZ" sz="2400" dirty="0" smtClean="0"/>
              <a:t>, </a:t>
            </a:r>
            <a:r>
              <a:rPr lang="cs-CZ" sz="2400" dirty="0" err="1" smtClean="0"/>
              <a:t>retium</a:t>
            </a:r>
            <a:endParaRPr lang="cs-CZ" sz="2400" dirty="0" smtClean="0"/>
          </a:p>
          <a:p>
            <a:r>
              <a:rPr lang="cs-CZ" sz="2400" dirty="0" err="1" smtClean="0"/>
              <a:t>tumorum</a:t>
            </a:r>
            <a:r>
              <a:rPr lang="cs-CZ" sz="2400" dirty="0" smtClean="0"/>
              <a:t>, </a:t>
            </a:r>
            <a:r>
              <a:rPr lang="cs-CZ" sz="2400" dirty="0" err="1" smtClean="0"/>
              <a:t>locorum</a:t>
            </a:r>
            <a:r>
              <a:rPr lang="cs-CZ" sz="2400" dirty="0" smtClean="0"/>
              <a:t>, </a:t>
            </a:r>
            <a:r>
              <a:rPr lang="cs-CZ" sz="2400" dirty="0" err="1" smtClean="0"/>
              <a:t>membrorum</a:t>
            </a:r>
            <a:r>
              <a:rPr lang="cs-CZ" sz="2400" dirty="0" smtClean="0"/>
              <a:t>, </a:t>
            </a:r>
            <a:r>
              <a:rPr lang="cs-CZ" sz="2400" dirty="0" err="1" smtClean="0"/>
              <a:t>flexorum</a:t>
            </a:r>
            <a:endParaRPr lang="cs-CZ" sz="2400" dirty="0" smtClean="0"/>
          </a:p>
          <a:p>
            <a:r>
              <a:rPr lang="cs-CZ" sz="2400" dirty="0" err="1" smtClean="0"/>
              <a:t>hominum</a:t>
            </a:r>
            <a:r>
              <a:rPr lang="cs-CZ" sz="2400" dirty="0" smtClean="0"/>
              <a:t>, </a:t>
            </a:r>
            <a:r>
              <a:rPr lang="cs-CZ" sz="2400" dirty="0" err="1" smtClean="0"/>
              <a:t>cancrum</a:t>
            </a:r>
            <a:r>
              <a:rPr lang="cs-CZ" sz="2400" dirty="0" smtClean="0"/>
              <a:t>, </a:t>
            </a:r>
            <a:r>
              <a:rPr lang="cs-CZ" sz="2400" dirty="0" err="1" smtClean="0"/>
              <a:t>marginum</a:t>
            </a:r>
            <a:r>
              <a:rPr lang="cs-CZ" sz="2400" dirty="0" smtClean="0"/>
              <a:t>, </a:t>
            </a:r>
            <a:r>
              <a:rPr lang="cs-CZ" sz="2400" dirty="0" err="1" smtClean="0"/>
              <a:t>abdominum</a:t>
            </a:r>
            <a:r>
              <a:rPr lang="cs-CZ" sz="2400" dirty="0" smtClean="0"/>
              <a:t>, </a:t>
            </a:r>
            <a:r>
              <a:rPr lang="cs-CZ" sz="2400" dirty="0" err="1" smtClean="0"/>
              <a:t>medicamentum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60396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Určete pád a vytvořte nominativ singuláru: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ore</a:t>
            </a:r>
            <a:r>
              <a:rPr lang="cs-CZ" sz="2400" dirty="0" smtClean="0"/>
              <a:t> </a:t>
            </a:r>
            <a:r>
              <a:rPr lang="cs-CZ" sz="2400" dirty="0" err="1" smtClean="0"/>
              <a:t>aperto</a:t>
            </a:r>
            <a:endParaRPr lang="cs-CZ" sz="2400" dirty="0"/>
          </a:p>
          <a:p>
            <a:r>
              <a:rPr lang="cs-CZ" sz="2400" dirty="0" smtClean="0"/>
              <a:t>regionem </a:t>
            </a:r>
            <a:r>
              <a:rPr lang="cs-CZ" sz="2400" dirty="0" err="1" smtClean="0"/>
              <a:t>colli</a:t>
            </a:r>
            <a:endParaRPr lang="cs-CZ" sz="2400" dirty="0" smtClean="0"/>
          </a:p>
          <a:p>
            <a:r>
              <a:rPr lang="cs-CZ" sz="2400" dirty="0" err="1" smtClean="0"/>
              <a:t>foraminis</a:t>
            </a:r>
            <a:r>
              <a:rPr lang="cs-CZ" sz="2400" dirty="0" smtClean="0"/>
              <a:t> </a:t>
            </a:r>
            <a:r>
              <a:rPr lang="cs-CZ" sz="2400" dirty="0" err="1" smtClean="0"/>
              <a:t>nutricii</a:t>
            </a:r>
            <a:endParaRPr lang="cs-CZ" sz="2400" dirty="0" smtClean="0"/>
          </a:p>
          <a:p>
            <a:r>
              <a:rPr lang="cs-CZ" sz="2400" dirty="0" err="1" smtClean="0"/>
              <a:t>vitia</a:t>
            </a:r>
            <a:r>
              <a:rPr lang="cs-CZ" sz="2400" dirty="0" smtClean="0"/>
              <a:t> </a:t>
            </a:r>
            <a:r>
              <a:rPr lang="cs-CZ" sz="2400" dirty="0" err="1" smtClean="0"/>
              <a:t>congenita</a:t>
            </a:r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pollices</a:t>
            </a:r>
            <a:r>
              <a:rPr lang="cs-CZ" sz="2400" dirty="0" smtClean="0"/>
              <a:t> et </a:t>
            </a:r>
            <a:r>
              <a:rPr lang="cs-CZ" sz="2400" dirty="0" err="1" smtClean="0"/>
              <a:t>halluces</a:t>
            </a:r>
            <a:endParaRPr lang="cs-CZ" sz="2400" dirty="0" smtClean="0"/>
          </a:p>
          <a:p>
            <a:r>
              <a:rPr lang="cs-CZ" sz="2400" dirty="0" err="1" smtClean="0"/>
              <a:t>cordum</a:t>
            </a:r>
            <a:r>
              <a:rPr lang="cs-CZ" sz="2400" dirty="0" smtClean="0"/>
              <a:t> </a:t>
            </a:r>
            <a:r>
              <a:rPr lang="cs-CZ" sz="2400" dirty="0" err="1" smtClean="0"/>
              <a:t>sanorum</a:t>
            </a:r>
            <a:endParaRPr lang="cs-CZ" sz="2400" dirty="0" smtClean="0"/>
          </a:p>
          <a:p>
            <a:r>
              <a:rPr lang="cs-CZ" sz="2400" dirty="0" err="1" smtClean="0"/>
              <a:t>mortes</a:t>
            </a:r>
            <a:r>
              <a:rPr lang="cs-CZ" sz="2400" dirty="0" smtClean="0"/>
              <a:t> </a:t>
            </a:r>
            <a:r>
              <a:rPr lang="cs-CZ" sz="2400" dirty="0" err="1" smtClean="0"/>
              <a:t>subitas</a:t>
            </a:r>
            <a:endParaRPr lang="cs-CZ" sz="2400" dirty="0" smtClean="0"/>
          </a:p>
          <a:p>
            <a:r>
              <a:rPr lang="cs-CZ" sz="2400" dirty="0" err="1" smtClean="0"/>
              <a:t>avium</a:t>
            </a:r>
            <a:r>
              <a:rPr lang="cs-CZ" sz="2400" dirty="0" smtClean="0"/>
              <a:t> </a:t>
            </a:r>
            <a:r>
              <a:rPr lang="cs-CZ" sz="2400" dirty="0" err="1" smtClean="0"/>
              <a:t>albarum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583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Spojte s předložkou: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in (</a:t>
            </a:r>
            <a:r>
              <a:rPr lang="cs-CZ" sz="2000" i="1" dirty="0" err="1" smtClean="0"/>
              <a:t>dolor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acutus</a:t>
            </a:r>
            <a:r>
              <a:rPr lang="cs-CZ" sz="2000" i="1" dirty="0"/>
              <a:t> – </a:t>
            </a:r>
            <a:r>
              <a:rPr lang="cs-CZ" sz="2000" i="1" dirty="0" err="1" smtClean="0"/>
              <a:t>caput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post </a:t>
            </a:r>
            <a:r>
              <a:rPr lang="cs-CZ" sz="2000" i="1" dirty="0" smtClean="0"/>
              <a:t>(</a:t>
            </a:r>
            <a:r>
              <a:rPr lang="cs-CZ" sz="2000" i="1" dirty="0" err="1" smtClean="0"/>
              <a:t>fractura</a:t>
            </a:r>
            <a:r>
              <a:rPr lang="cs-CZ" sz="2000" i="1" dirty="0" smtClean="0"/>
              <a:t> (</a:t>
            </a:r>
            <a:r>
              <a:rPr lang="cs-CZ" sz="2000" i="1" dirty="0" err="1" smtClean="0"/>
              <a:t>pl</a:t>
            </a:r>
            <a:r>
              <a:rPr lang="cs-CZ" sz="2000" i="1" dirty="0" smtClean="0"/>
              <a:t>.) – os (</a:t>
            </a:r>
            <a:r>
              <a:rPr lang="cs-CZ" sz="2000" i="1" dirty="0" err="1" smtClean="0"/>
              <a:t>pl</a:t>
            </a:r>
            <a:r>
              <a:rPr lang="cs-CZ" sz="2000" i="1" dirty="0" smtClean="0"/>
              <a:t>.) – </a:t>
            </a:r>
            <a:r>
              <a:rPr lang="cs-CZ" sz="2000" i="1" dirty="0" err="1" smtClean="0"/>
              <a:t>longus</a:t>
            </a:r>
            <a:r>
              <a:rPr lang="cs-CZ" sz="2000" i="1" dirty="0"/>
              <a:t> – </a:t>
            </a:r>
            <a:r>
              <a:rPr lang="cs-CZ" sz="2000" i="1" dirty="0" err="1" smtClean="0"/>
              <a:t>apertus</a:t>
            </a:r>
            <a:r>
              <a:rPr lang="cs-CZ" sz="2000" i="1" dirty="0" smtClean="0"/>
              <a:t>)</a:t>
            </a:r>
          </a:p>
          <a:p>
            <a:r>
              <a:rPr lang="cs-CZ" sz="2000" dirty="0" err="1" smtClean="0"/>
              <a:t>fractura</a:t>
            </a:r>
            <a:r>
              <a:rPr lang="cs-CZ" sz="2000" dirty="0" smtClean="0"/>
              <a:t> </a:t>
            </a:r>
            <a:r>
              <a:rPr lang="cs-CZ" sz="2000" dirty="0" err="1" smtClean="0"/>
              <a:t>cum</a:t>
            </a:r>
            <a:r>
              <a:rPr lang="cs-CZ" sz="2000" dirty="0" smtClean="0"/>
              <a:t> (</a:t>
            </a:r>
            <a:r>
              <a:rPr lang="cs-CZ" sz="2000" i="1" dirty="0" err="1" smtClean="0"/>
              <a:t>deviatio</a:t>
            </a:r>
            <a:r>
              <a:rPr lang="cs-CZ" sz="2000" i="1" dirty="0" smtClean="0"/>
              <a:t> – ad – </a:t>
            </a:r>
            <a:r>
              <a:rPr lang="cs-CZ" sz="2000" i="1" dirty="0" err="1" smtClean="0"/>
              <a:t>latus</a:t>
            </a:r>
            <a:r>
              <a:rPr lang="cs-CZ" sz="2000" i="1" dirty="0"/>
              <a:t> – </a:t>
            </a:r>
            <a:r>
              <a:rPr lang="cs-CZ" sz="2000" i="1" dirty="0" err="1" smtClean="0"/>
              <a:t>sinister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in (</a:t>
            </a:r>
            <a:r>
              <a:rPr lang="cs-CZ" sz="2000" i="1" dirty="0" err="1" smtClean="0"/>
              <a:t>periculum</a:t>
            </a:r>
            <a:r>
              <a:rPr lang="cs-CZ" sz="2000" i="1" dirty="0"/>
              <a:t> – </a:t>
            </a:r>
            <a:r>
              <a:rPr lang="cs-CZ" sz="2000" i="1" dirty="0" err="1" smtClean="0"/>
              <a:t>mors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post (</a:t>
            </a:r>
            <a:r>
              <a:rPr lang="cs-CZ" sz="2000" i="1" dirty="0" err="1" smtClean="0"/>
              <a:t>extractio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dentes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canini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cum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complicatio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onis</a:t>
            </a:r>
            <a:r>
              <a:rPr lang="cs-CZ" sz="2000" i="1" dirty="0" smtClean="0"/>
              <a:t>, f. „komplikace“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in (</a:t>
            </a:r>
            <a:r>
              <a:rPr lang="cs-CZ" sz="2000" i="1" dirty="0" err="1" smtClean="0"/>
              <a:t>foramen</a:t>
            </a:r>
            <a:r>
              <a:rPr lang="cs-CZ" sz="2000" i="1" dirty="0" smtClean="0"/>
              <a:t> (</a:t>
            </a:r>
            <a:r>
              <a:rPr lang="cs-CZ" sz="2000" i="1" dirty="0" err="1" smtClean="0"/>
              <a:t>pl</a:t>
            </a:r>
            <a:r>
              <a:rPr lang="cs-CZ" sz="2000" i="1" dirty="0" smtClean="0"/>
              <a:t>.) – </a:t>
            </a:r>
            <a:r>
              <a:rPr lang="cs-CZ" sz="2000" i="1" dirty="0" err="1" smtClean="0"/>
              <a:t>palatinus</a:t>
            </a:r>
            <a:r>
              <a:rPr lang="cs-CZ" sz="2000" dirty="0" smtClean="0"/>
              <a:t>)</a:t>
            </a:r>
          </a:p>
          <a:p>
            <a:r>
              <a:rPr lang="cs-CZ" sz="2000" dirty="0" err="1" smtClean="0"/>
              <a:t>operatio</a:t>
            </a:r>
            <a:r>
              <a:rPr lang="cs-CZ" sz="2000" dirty="0" smtClean="0"/>
              <a:t> </a:t>
            </a:r>
            <a:r>
              <a:rPr lang="cs-CZ" sz="2000" dirty="0" err="1" smtClean="0"/>
              <a:t>propter</a:t>
            </a:r>
            <a:r>
              <a:rPr lang="cs-CZ" sz="2000" dirty="0" smtClean="0"/>
              <a:t> (</a:t>
            </a:r>
            <a:r>
              <a:rPr lang="cs-CZ" sz="2000" i="1" dirty="0" err="1" smtClean="0"/>
              <a:t>vitium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cor</a:t>
            </a:r>
            <a:r>
              <a:rPr lang="cs-CZ" sz="2000" i="1" dirty="0"/>
              <a:t> </a:t>
            </a:r>
            <a:r>
              <a:rPr lang="cs-CZ" sz="2000" i="1" dirty="0" smtClean="0"/>
              <a:t>– </a:t>
            </a:r>
            <a:r>
              <a:rPr lang="cs-CZ" sz="2000" i="1" dirty="0" err="1" smtClean="0"/>
              <a:t>congenitus</a:t>
            </a:r>
            <a:r>
              <a:rPr lang="cs-CZ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671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Převeďte do opačného čísla: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musculi</a:t>
            </a:r>
            <a:r>
              <a:rPr lang="cs-CZ" sz="2400" dirty="0" smtClean="0"/>
              <a:t> </a:t>
            </a:r>
            <a:r>
              <a:rPr lang="cs-CZ" sz="2400" dirty="0" err="1" smtClean="0"/>
              <a:t>tensoris</a:t>
            </a:r>
            <a:endParaRPr lang="cs-CZ" sz="2400" dirty="0" smtClean="0"/>
          </a:p>
          <a:p>
            <a:r>
              <a:rPr lang="cs-CZ" sz="2400" dirty="0" smtClean="0"/>
              <a:t>post </a:t>
            </a:r>
            <a:r>
              <a:rPr lang="cs-CZ" sz="2400" dirty="0" err="1" smtClean="0"/>
              <a:t>distorsionem</a:t>
            </a:r>
            <a:r>
              <a:rPr lang="cs-CZ" sz="2400" dirty="0" smtClean="0"/>
              <a:t> </a:t>
            </a:r>
            <a:r>
              <a:rPr lang="cs-CZ" sz="2400" dirty="0" err="1" smtClean="0"/>
              <a:t>pedis</a:t>
            </a:r>
            <a:endParaRPr lang="cs-CZ" sz="2400" dirty="0" smtClean="0"/>
          </a:p>
          <a:p>
            <a:r>
              <a:rPr lang="cs-CZ" sz="2400" dirty="0" err="1" smtClean="0"/>
              <a:t>semina</a:t>
            </a:r>
            <a:r>
              <a:rPr lang="cs-CZ" sz="2400" dirty="0" smtClean="0"/>
              <a:t> </a:t>
            </a:r>
            <a:r>
              <a:rPr lang="cs-CZ" sz="2400" dirty="0" err="1" smtClean="0"/>
              <a:t>parva</a:t>
            </a:r>
            <a:r>
              <a:rPr lang="cs-CZ" sz="2400" smtClean="0"/>
              <a:t> </a:t>
            </a:r>
            <a:endParaRPr lang="cs-CZ" sz="2400" smtClean="0"/>
          </a:p>
          <a:p>
            <a:r>
              <a:rPr lang="cs-CZ" sz="2400" smtClean="0"/>
              <a:t>latera</a:t>
            </a:r>
            <a:r>
              <a:rPr lang="cs-CZ" sz="2400" dirty="0" smtClean="0"/>
              <a:t> </a:t>
            </a:r>
            <a:r>
              <a:rPr lang="cs-CZ" sz="2400" dirty="0" err="1" smtClean="0"/>
              <a:t>dextra</a:t>
            </a:r>
            <a:endParaRPr lang="cs-CZ" sz="2400" dirty="0" smtClean="0"/>
          </a:p>
          <a:p>
            <a:r>
              <a:rPr lang="cs-CZ" sz="2400" dirty="0" smtClean="0"/>
              <a:t>rete </a:t>
            </a:r>
            <a:r>
              <a:rPr lang="cs-CZ" sz="2400" dirty="0" err="1" smtClean="0"/>
              <a:t>venosum</a:t>
            </a:r>
            <a:endParaRPr lang="cs-CZ" sz="2400" dirty="0" smtClean="0"/>
          </a:p>
          <a:p>
            <a:r>
              <a:rPr lang="cs-CZ" sz="2400" dirty="0" smtClean="0"/>
              <a:t>ruptura </a:t>
            </a:r>
            <a:r>
              <a:rPr lang="cs-CZ" sz="2400" dirty="0" err="1" smtClean="0"/>
              <a:t>vasis</a:t>
            </a:r>
            <a:endParaRPr lang="cs-CZ" sz="2400" dirty="0" smtClean="0"/>
          </a:p>
          <a:p>
            <a:r>
              <a:rPr lang="cs-CZ" sz="2400" dirty="0" err="1" smtClean="0"/>
              <a:t>laesio</a:t>
            </a:r>
            <a:r>
              <a:rPr lang="cs-CZ" sz="2400" dirty="0" smtClean="0"/>
              <a:t> </a:t>
            </a:r>
            <a:r>
              <a:rPr lang="cs-CZ" sz="2400" dirty="0" err="1" smtClean="0"/>
              <a:t>radicis</a:t>
            </a:r>
            <a:r>
              <a:rPr lang="cs-CZ" sz="2400" dirty="0" smtClean="0"/>
              <a:t> </a:t>
            </a:r>
            <a:r>
              <a:rPr lang="cs-CZ" sz="2400" dirty="0" err="1" smtClean="0"/>
              <a:t>dentis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60813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</TotalTime>
  <Words>273</Words>
  <Application>Microsoft Office PowerPoint</Application>
  <PresentationFormat>Širokoúhlá obrazovka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Iontový efekt</vt:lpstr>
      <vt:lpstr>3. deklinace-cvičení</vt:lpstr>
      <vt:lpstr>Spojte s výrazem uvedeným v závorce a vytvořte požadované pády:</vt:lpstr>
      <vt:lpstr>Uveďte vzor, podle kterého se skloňují následující slova (jsou v  různých pádech):</vt:lpstr>
      <vt:lpstr>Určete pád a vytvořte nominativ singuláru:</vt:lpstr>
      <vt:lpstr>Spojte s předložkou:</vt:lpstr>
      <vt:lpstr>Převeďte do opačného čísla: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deklinace-cvičení</dc:title>
  <dc:creator>syrano</dc:creator>
  <cp:lastModifiedBy>Soňa Žákovská</cp:lastModifiedBy>
  <cp:revision>11</cp:revision>
  <dcterms:created xsi:type="dcterms:W3CDTF">2016-09-30T10:47:14Z</dcterms:created>
  <dcterms:modified xsi:type="dcterms:W3CDTF">2016-10-10T08:25:10Z</dcterms:modified>
</cp:coreProperties>
</file>