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9" r:id="rId4"/>
    <p:sldId id="264" r:id="rId5"/>
    <p:sldId id="265" r:id="rId6"/>
    <p:sldId id="260" r:id="rId7"/>
    <p:sldId id="266" r:id="rId8"/>
    <p:sldId id="267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9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7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66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564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35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93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29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547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2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20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7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77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5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12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41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37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85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B951F17-8398-446F-BFB2-C680508A744C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1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Adjektiva 3. dekl -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61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000" b="1" dirty="0" smtClean="0"/>
              <a:t>Doplňte tabulku tak, aby každý řádek obsahoval jeden výraz v různých pádech a každý sloupec různé výrazy v jednom pádě:</a:t>
            </a:r>
            <a:endParaRPr lang="cs-CZ" sz="3000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588" y="2578100"/>
            <a:ext cx="5842143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Stejně zakončená substantiva gramaticky určete a přeložte: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gramma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cs-CZ" altLang="cs-CZ" sz="3200" b="1" kern="0" dirty="0" smtClean="0">
                <a:solidFill>
                  <a:srgbClr val="000000"/>
                </a:solidFill>
                <a:latin typeface="Arial"/>
              </a:rPr>
              <a:t>         X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mamma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pectus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	X	humerus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vena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venena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cochleari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pueri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nephrosis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digitis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diabetes   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cavitates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hernia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animalia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loco	     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pulmo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56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K substantivům přiřaďte vhodná adjektiva, přeložte, a kde je to možné, vytvořte </a:t>
            </a:r>
            <a:r>
              <a:rPr lang="cs-CZ" altLang="cs-CZ" b="1" dirty="0" err="1" smtClean="0"/>
              <a:t>nom</a:t>
            </a:r>
            <a:r>
              <a:rPr lang="cs-CZ" altLang="cs-CZ" b="1" dirty="0" smtClean="0"/>
              <a:t>. a gen. </a:t>
            </a:r>
            <a:r>
              <a:rPr lang="cs-CZ" altLang="cs-CZ" b="1" dirty="0" err="1" smtClean="0"/>
              <a:t>pl</a:t>
            </a:r>
            <a:r>
              <a:rPr lang="cs-CZ" altLang="cs-CZ" b="1" dirty="0" smtClean="0"/>
              <a:t>.: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systema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corrigens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ntis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medulla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(acer,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acris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acre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remedium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praemolaris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margo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nervosus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a, um)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dolor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    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occipitalis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    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spinalis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86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300"/>
          </a:xfrm>
        </p:spPr>
        <p:txBody>
          <a:bodyPr/>
          <a:lstStyle/>
          <a:p>
            <a:r>
              <a:rPr lang="cs-CZ" altLang="cs-CZ" b="1" dirty="0" smtClean="0"/>
              <a:t>Vyberte ablativy singuláru: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260600"/>
            <a:ext cx="4184035" cy="437766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traumate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cubiti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smtClean="0"/>
              <a:t>dorsali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columnae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zinco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capitale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smtClean="0"/>
              <a:t>uretere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intercostalia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cellulā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bicipitibus</a:t>
            </a:r>
            <a:endParaRPr lang="cs-CZ" altLang="cs-CZ" sz="28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68" y="2260599"/>
            <a:ext cx="4184034" cy="437766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tuberculosim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cavitate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tussi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rheumatici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distali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molle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systolē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margo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vulnera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systema</a:t>
            </a:r>
            <a:r>
              <a:rPr lang="cs-CZ" altLang="cs-CZ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883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0"/>
          </a:xfrm>
        </p:spPr>
        <p:txBody>
          <a:bodyPr/>
          <a:lstStyle/>
          <a:p>
            <a:r>
              <a:rPr lang="cs-CZ" altLang="cs-CZ" b="1" dirty="0" smtClean="0"/>
              <a:t>Vyberte genitivy plurálu: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2235200"/>
            <a:ext cx="4184035" cy="4352261"/>
          </a:xfrm>
        </p:spPr>
        <p:txBody>
          <a:bodyPr/>
          <a:lstStyle/>
          <a:p>
            <a:r>
              <a:rPr lang="cs-CZ" altLang="cs-CZ" sz="2400" b="1" dirty="0" err="1" smtClean="0"/>
              <a:t>suppositorium</a:t>
            </a:r>
            <a:r>
              <a:rPr lang="cs-CZ" altLang="cs-CZ" sz="2400" b="1" dirty="0" smtClean="0"/>
              <a:t> </a:t>
            </a:r>
          </a:p>
          <a:p>
            <a:r>
              <a:rPr lang="cs-CZ" altLang="cs-CZ" sz="2400" b="1" dirty="0" err="1" smtClean="0"/>
              <a:t>praecocium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carcinomatum</a:t>
            </a:r>
            <a:endParaRPr lang="cs-CZ" altLang="cs-CZ" sz="2400" b="1" dirty="0" smtClean="0"/>
          </a:p>
          <a:p>
            <a:r>
              <a:rPr lang="cs-CZ" altLang="cs-CZ" sz="2400" b="1" dirty="0" smtClean="0"/>
              <a:t>palatum</a:t>
            </a:r>
          </a:p>
          <a:p>
            <a:r>
              <a:rPr lang="cs-CZ" altLang="cs-CZ" sz="2400" b="1" dirty="0" smtClean="0"/>
              <a:t>ostium</a:t>
            </a:r>
          </a:p>
          <a:p>
            <a:r>
              <a:rPr lang="cs-CZ" altLang="cs-CZ" sz="2400" b="1" dirty="0" err="1" smtClean="0"/>
              <a:t>arteriarum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retium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collum</a:t>
            </a:r>
            <a:endParaRPr lang="cs-CZ" altLang="cs-CZ" sz="2400" b="1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68" y="2235200"/>
            <a:ext cx="4184034" cy="4352262"/>
          </a:xfrm>
        </p:spPr>
        <p:txBody>
          <a:bodyPr>
            <a:normAutofit/>
          </a:bodyPr>
          <a:lstStyle/>
          <a:p>
            <a:r>
              <a:rPr lang="cs-CZ" altLang="cs-CZ" sz="2400" b="1" dirty="0" err="1" smtClean="0"/>
              <a:t>mollium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auxilium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pelvium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emplastrum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ureterum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nephrorum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lacerum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basium</a:t>
            </a:r>
            <a:r>
              <a:rPr lang="cs-CZ" alt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08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Doplňte tvary adjektiv k substantivům: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1934" y="2209801"/>
            <a:ext cx="8596668" cy="4352262"/>
          </a:xfrm>
        </p:spPr>
        <p:txBody>
          <a:bodyPr>
            <a:normAutofit fontScale="92500" lnSpcReduction="10000"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medici		(bonus, a, um)	(sapiens,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dentis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lacteus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molaris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columnae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altLang="cs-CZ" sz="2500" b="1" kern="0" dirty="0" smtClean="0">
                <a:solidFill>
                  <a:srgbClr val="000000"/>
                </a:solidFill>
                <a:latin typeface="Arial"/>
              </a:rPr>
              <a:t>   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parvus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vertebralis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ossium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sacer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cra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crum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nasalis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veneno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validus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fortis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febrim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continuus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incipiens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bronchitides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 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acutus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(gravis,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dosi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magnus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letalis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parte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pelvinus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cervicalis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musculo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rectus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quadriceps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cipitis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vasa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cs-CZ" altLang="cs-CZ" sz="2200" b="1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altLang="cs-CZ" sz="2200" b="1" kern="0" dirty="0" err="1">
                <a:solidFill>
                  <a:srgbClr val="000000"/>
                </a:solidFill>
                <a:latin typeface="Arial"/>
              </a:rPr>
              <a:t>lymphaticus</a:t>
            </a:r>
            <a:r>
              <a:rPr lang="cs-CZ" altLang="cs-CZ" sz="2200" b="1" kern="0" dirty="0">
                <a:solidFill>
                  <a:srgbClr val="000000"/>
                </a:solidFill>
                <a:latin typeface="Arial"/>
              </a:rPr>
              <a:t>, a, um)	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afferens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sclerosim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diffusus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(multiplex,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icis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157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782638"/>
            <a:ext cx="8229600" cy="850900"/>
          </a:xfrm>
        </p:spPr>
        <p:txBody>
          <a:bodyPr/>
          <a:lstStyle/>
          <a:p>
            <a:r>
              <a:rPr lang="cs-CZ" altLang="cs-CZ" b="1" dirty="0" smtClean="0"/>
              <a:t>Dejte do opačného čísla:</a:t>
            </a:r>
            <a:r>
              <a:rPr lang="cs-CZ" altLang="cs-CZ" dirty="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60400" y="2254250"/>
            <a:ext cx="8229600" cy="39179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arteria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recurrens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tibialis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smtClean="0"/>
              <a:t>per </a:t>
            </a:r>
            <a:r>
              <a:rPr lang="cs-CZ" altLang="cs-CZ" sz="2400" b="1" dirty="0" err="1" smtClean="0"/>
              <a:t>vasa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afferentia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extractio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dentis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molaris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propter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ulcera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perforantia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perforatio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pulmonis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cum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doloribus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acribus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fractura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costae</a:t>
            </a:r>
            <a:r>
              <a:rPr lang="cs-CZ" altLang="cs-CZ" sz="2400" b="1" dirty="0" smtClean="0"/>
              <a:t> simplex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propter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complicationem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recentem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cum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morbo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gravi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smtClean="0"/>
              <a:t>signa </a:t>
            </a:r>
            <a:r>
              <a:rPr lang="cs-CZ" altLang="cs-CZ" sz="2400" b="1" dirty="0" err="1" smtClean="0"/>
              <a:t>similia</a:t>
            </a:r>
            <a:r>
              <a:rPr lang="cs-CZ" altLang="cs-CZ" sz="2400" b="1" dirty="0"/>
              <a:t>             	</a:t>
            </a:r>
            <a:r>
              <a:rPr lang="cs-CZ" altLang="cs-CZ" sz="2000" b="1" dirty="0"/>
              <a:t>(</a:t>
            </a:r>
            <a:r>
              <a:rPr lang="cs-CZ" altLang="cs-CZ" sz="2000" b="1" i="1" dirty="0" err="1"/>
              <a:t>similis</a:t>
            </a:r>
            <a:r>
              <a:rPr lang="cs-CZ" altLang="cs-CZ" sz="2000" b="1" i="1" dirty="0"/>
              <a:t>, e</a:t>
            </a:r>
            <a:r>
              <a:rPr lang="cs-CZ" altLang="cs-CZ" sz="2000" b="1" dirty="0"/>
              <a:t> podobný)</a:t>
            </a:r>
            <a:r>
              <a:rPr lang="cs-CZ" alt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772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Nahraďte adjektivem: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sz="2400" dirty="0" err="1" smtClean="0"/>
              <a:t>columna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/>
              <a:t>vertebrarum</a:t>
            </a:r>
            <a:endParaRPr lang="cs-CZ" altLang="cs-CZ" sz="2400" b="1" dirty="0" smtClean="0"/>
          </a:p>
          <a:p>
            <a:r>
              <a:rPr lang="cs-CZ" altLang="cs-CZ" sz="2400" dirty="0" err="1" smtClean="0"/>
              <a:t>cavitas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/>
              <a:t>abdominis</a:t>
            </a:r>
            <a:endParaRPr lang="cs-CZ" altLang="cs-CZ" sz="2400" b="1" dirty="0" smtClean="0"/>
          </a:p>
          <a:p>
            <a:r>
              <a:rPr lang="cs-CZ" altLang="cs-CZ" sz="2400" dirty="0" err="1" smtClean="0"/>
              <a:t>cavitas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/>
              <a:t>nasi</a:t>
            </a:r>
            <a:endParaRPr lang="cs-CZ" alt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702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Vyberte správný tvar / správné tvary: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sz="2000" b="1" dirty="0" err="1"/>
              <a:t>laesio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cum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perforationis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dosis pro (</a:t>
            </a:r>
            <a:r>
              <a:rPr lang="cs-CZ" altLang="cs-CZ" sz="2000" b="1" dirty="0" err="1"/>
              <a:t>adultos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adultis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adultibus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in (</a:t>
            </a:r>
            <a:r>
              <a:rPr lang="cs-CZ" altLang="cs-CZ" sz="2000" b="1" dirty="0" err="1"/>
              <a:t>solutionem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solutiones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solutionibus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solutione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sine (</a:t>
            </a:r>
            <a:r>
              <a:rPr lang="cs-CZ" altLang="cs-CZ" sz="2000" b="1" dirty="0" err="1"/>
              <a:t>tuberculosi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tuberculosim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tuberculosis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post (</a:t>
            </a:r>
            <a:r>
              <a:rPr lang="cs-CZ" altLang="cs-CZ" sz="2000" b="1" dirty="0" err="1"/>
              <a:t>morbum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mortium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dosin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nephrosi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resectionem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radicis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dentis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encephalitide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carcinoma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crisim</a:t>
            </a:r>
            <a:r>
              <a:rPr lang="cs-CZ" altLang="cs-CZ" sz="2000" b="1" dirty="0" smtClean="0"/>
              <a:t>)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0646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</TotalTime>
  <Words>198</Words>
  <Application>Microsoft Office PowerPoint</Application>
  <PresentationFormat>Širokoúhlá obrazovka</PresentationFormat>
  <Paragraphs>91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Iontový efekt</vt:lpstr>
      <vt:lpstr>Adjektiva 3. dekl - cvičení</vt:lpstr>
      <vt:lpstr>Stejně zakončená substantiva gramaticky určete a přeložte:</vt:lpstr>
      <vt:lpstr>K substantivům přiřaďte vhodná adjektiva, přeložte, a kde je to možné, vytvořte nom. a gen. pl.: </vt:lpstr>
      <vt:lpstr>Vyberte ablativy singuláru: </vt:lpstr>
      <vt:lpstr>Vyberte genitivy plurálu: </vt:lpstr>
      <vt:lpstr>Doplňte tvary adjektiv k substantivům:</vt:lpstr>
      <vt:lpstr>Dejte do opačného čísla: </vt:lpstr>
      <vt:lpstr>Nahraďte adjektivem:</vt:lpstr>
      <vt:lpstr>Vyberte správný tvar / správné tvary:</vt:lpstr>
      <vt:lpstr>Doplňte tabulku tak, aby každý řádek obsahoval jeden výraz v různých pádech a každý sloupec různé výrazy v jednom pádě: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 - cvičení</dc:title>
  <dc:creator>Soňa Žákovská</dc:creator>
  <cp:lastModifiedBy>Soňa Žákovská</cp:lastModifiedBy>
  <cp:revision>6</cp:revision>
  <dcterms:created xsi:type="dcterms:W3CDTF">2015-12-15T09:07:13Z</dcterms:created>
  <dcterms:modified xsi:type="dcterms:W3CDTF">2016-11-14T10:51:03Z</dcterms:modified>
</cp:coreProperties>
</file>