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982F-D1F1-4AE8-8930-D47ED5ACA1E6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2C67-98AA-4456-823A-A5E0173E28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468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982F-D1F1-4AE8-8930-D47ED5ACA1E6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2C67-98AA-4456-823A-A5E0173E28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99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982F-D1F1-4AE8-8930-D47ED5ACA1E6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2C67-98AA-4456-823A-A5E0173E28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41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982F-D1F1-4AE8-8930-D47ED5ACA1E6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2C67-98AA-4456-823A-A5E0173E28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44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982F-D1F1-4AE8-8930-D47ED5ACA1E6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2C67-98AA-4456-823A-A5E0173E28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513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982F-D1F1-4AE8-8930-D47ED5ACA1E6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2C67-98AA-4456-823A-A5E0173E28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042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982F-D1F1-4AE8-8930-D47ED5ACA1E6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2C67-98AA-4456-823A-A5E0173E28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72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982F-D1F1-4AE8-8930-D47ED5ACA1E6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2C67-98AA-4456-823A-A5E0173E28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76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982F-D1F1-4AE8-8930-D47ED5ACA1E6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2C67-98AA-4456-823A-A5E0173E28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737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982F-D1F1-4AE8-8930-D47ED5ACA1E6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2C67-98AA-4456-823A-A5E0173E28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36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982F-D1F1-4AE8-8930-D47ED5ACA1E6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2C67-98AA-4456-823A-A5E0173E28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67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D982F-D1F1-4AE8-8930-D47ED5ACA1E6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72C67-98AA-4456-823A-A5E0173E28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972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NĚKDO, NIKDO </a:t>
            </a:r>
            <a:r>
              <a:rPr lang="cs-CZ" dirty="0" smtClean="0"/>
              <a:t>/ </a:t>
            </a:r>
            <a:r>
              <a:rPr lang="cs-CZ" dirty="0" smtClean="0">
                <a:solidFill>
                  <a:srgbClr val="0070C0"/>
                </a:solidFill>
              </a:rPr>
              <a:t>NĚCO/NIC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NĚKDO/NIKDO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NĚKOHO/NIKOHO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NĚKOMU/NIKOMU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NĚKOHO/NIKOHO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O NĚKOM/O NIKOM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NĚKÝM/NIKÝM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NĚCO/NIC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NĚČEHO/NIČEHO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NĚČEMU/NIČEMU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NĚCO/NIC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O NĚČEM/O NIČEM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NĚČÍM/NIČÍM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748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Examples</a:t>
            </a:r>
            <a:r>
              <a:rPr lang="cs-CZ" dirty="0" smtClean="0"/>
              <a:t> in </a:t>
            </a:r>
            <a:r>
              <a:rPr lang="cs-CZ" dirty="0" err="1" smtClean="0"/>
              <a:t>sentences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Je tam někdo? -Ne, nikdo tam není.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Koho se zeptáš?- Nevím. Zeptám se někoho na ulici.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Znáš někoho v nemocnici?-Neznám tam nikoho.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O kom jste mluvili?-Mluvili jsme o někom zajímavém. / O nikom.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Komu jsi telefonoval?-Nikomu.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S kým chcete mluvit?-S někým, kdo má informace.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Máš něco dobrého k jídlu?-Nemám nic.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Bojíš se něčeho?-Nebojím se ničeho.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Dívali jste se na něco v TV?-Ne, nedívali jsme se na nic.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Četli jste o něčem zajímavém?-Ne, o ničem.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Rozumíš něčemu?-Ne, nerozumím ničemu.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S čím budeš jíst to maso?-S </a:t>
            </a:r>
            <a:r>
              <a:rPr lang="cs-CZ" dirty="0" smtClean="0">
                <a:solidFill>
                  <a:srgbClr val="0070C0"/>
                </a:solidFill>
              </a:rPr>
              <a:t>ničím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70C0"/>
                </a:solidFill>
              </a:rPr>
              <a:t>bez chleba, bez rýže.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9849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157</Words>
  <Application>Microsoft Office PowerPoint</Application>
  <PresentationFormat>Širokoúhlá obrazovka</PresentationFormat>
  <Paragraphs>26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NĚKDO, NIKDO / NĚCO/NIC</vt:lpstr>
      <vt:lpstr>Examples in sentences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NĚKDO, NIKDO / NĚCO/NIC</dc:title>
  <dc:creator>Milan</dc:creator>
  <cp:lastModifiedBy>Magdalena Pintarová</cp:lastModifiedBy>
  <cp:revision>5</cp:revision>
  <dcterms:created xsi:type="dcterms:W3CDTF">2016-10-09T11:17:30Z</dcterms:created>
  <dcterms:modified xsi:type="dcterms:W3CDTF">2016-10-10T14:32:17Z</dcterms:modified>
</cp:coreProperties>
</file>