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44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i="1" dirty="0" err="1" smtClean="0"/>
              <a:t>Campylobacter</a:t>
            </a:r>
            <a:r>
              <a:rPr lang="cs-CZ" sz="2800" dirty="0" smtClean="0"/>
              <a:t> </a:t>
            </a:r>
            <a:r>
              <a:rPr lang="cs-CZ" sz="2800" dirty="0" err="1" smtClean="0"/>
              <a:t>sp</a:t>
            </a:r>
            <a:r>
              <a:rPr lang="cs-CZ" sz="2800" dirty="0" smtClean="0"/>
              <a:t>. 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en-GB" altLang="cs-CZ" sz="2000" dirty="0"/>
              <a:t>Gram-negative curved </a:t>
            </a:r>
            <a:r>
              <a:rPr lang="en-GB" altLang="cs-CZ" sz="2000" dirty="0" smtClean="0"/>
              <a:t>rod</a:t>
            </a:r>
            <a:r>
              <a:rPr lang="cs-CZ" altLang="cs-CZ" sz="2000" dirty="0" smtClean="0"/>
              <a:t>s</a:t>
            </a:r>
            <a:endParaRPr lang="cs-CZ" sz="2000" dirty="0" smtClean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13" name="Obrázek 12" descr="C:\Users\Petra\Desktop\projekt foto\Campylobacter sp\campylobacter jejuni gntz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15" t="28139" r="35083" b="42326"/>
          <a:stretch/>
        </p:blipFill>
        <p:spPr bwMode="auto">
          <a:xfrm>
            <a:off x="1757002" y="836712"/>
            <a:ext cx="5695318" cy="35968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7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Campylobacter sp.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heroldova</cp:lastModifiedBy>
  <cp:revision>133</cp:revision>
  <dcterms:created xsi:type="dcterms:W3CDTF">2016-12-11T08:14:53Z</dcterms:created>
  <dcterms:modified xsi:type="dcterms:W3CDTF">2016-12-26T23:40:39Z</dcterms:modified>
</cp:coreProperties>
</file>