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37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372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13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39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10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40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9536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17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84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80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52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0E873-5B9E-40C1-9B39-02B42575C79F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76423-C3C0-43AB-888B-AFBBF8B59B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89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i="1" dirty="0" err="1"/>
              <a:t>Escherichia</a:t>
            </a:r>
            <a:r>
              <a:rPr lang="cs-CZ" sz="2400" i="1" dirty="0"/>
              <a:t> </a:t>
            </a:r>
            <a:r>
              <a:rPr lang="cs-CZ" sz="2400" i="1" dirty="0" smtClean="0"/>
              <a:t>coli  </a:t>
            </a:r>
            <a:r>
              <a:rPr lang="cs-CZ" sz="2400" dirty="0" smtClean="0"/>
              <a:t> </a:t>
            </a:r>
            <a:endParaRPr lang="cs-CZ" sz="24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altLang="cs-CZ" sz="1800" dirty="0"/>
              <a:t>Gram-negative </a:t>
            </a:r>
            <a:r>
              <a:rPr lang="cs-CZ" altLang="cs-CZ" sz="1800" dirty="0"/>
              <a:t> </a:t>
            </a:r>
            <a:r>
              <a:rPr lang="en-GB" altLang="cs-CZ" sz="1800" dirty="0" smtClean="0"/>
              <a:t>rod</a:t>
            </a:r>
            <a:r>
              <a:rPr lang="cs-CZ" altLang="cs-CZ" sz="1800" dirty="0" smtClean="0"/>
              <a:t>s</a:t>
            </a:r>
            <a:endParaRPr lang="cs-CZ" sz="1800" dirty="0"/>
          </a:p>
        </p:txBody>
      </p:sp>
      <p:pic>
        <p:nvPicPr>
          <p:cNvPr id="1026" name="Picture 2" descr="H:\Monika-práce\atlas\petře\mikroskopie\DSCN1634GNTY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08" b="1540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Escherichia coli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G- tyčinky – Escherichia coli</dc:title>
  <dc:creator>heroldova</dc:creator>
  <cp:lastModifiedBy>heroldova</cp:lastModifiedBy>
  <cp:revision>2</cp:revision>
  <dcterms:created xsi:type="dcterms:W3CDTF">2016-12-19T21:16:46Z</dcterms:created>
  <dcterms:modified xsi:type="dcterms:W3CDTF">2016-12-26T23:44:44Z</dcterms:modified>
</cp:coreProperties>
</file>