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EB90-C786-4C17-AB68-DF0EA08004F0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5D54-F2A0-46B2-86E3-C507C7E2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29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EB90-C786-4C17-AB68-DF0EA08004F0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5D54-F2A0-46B2-86E3-C507C7E2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203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EB90-C786-4C17-AB68-DF0EA08004F0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5D54-F2A0-46B2-86E3-C507C7E2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21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EB90-C786-4C17-AB68-DF0EA08004F0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5D54-F2A0-46B2-86E3-C507C7E2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210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EB90-C786-4C17-AB68-DF0EA08004F0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5D54-F2A0-46B2-86E3-C507C7E2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379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EB90-C786-4C17-AB68-DF0EA08004F0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5D54-F2A0-46B2-86E3-C507C7E2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63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EB90-C786-4C17-AB68-DF0EA08004F0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5D54-F2A0-46B2-86E3-C507C7E2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75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EB90-C786-4C17-AB68-DF0EA08004F0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5D54-F2A0-46B2-86E3-C507C7E2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98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EB90-C786-4C17-AB68-DF0EA08004F0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5D54-F2A0-46B2-86E3-C507C7E2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925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EB90-C786-4C17-AB68-DF0EA08004F0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5D54-F2A0-46B2-86E3-C507C7E2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25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EB90-C786-4C17-AB68-DF0EA08004F0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5D54-F2A0-46B2-86E3-C507C7E2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394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2EB90-C786-4C17-AB68-DF0EA08004F0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B5D54-F2A0-46B2-86E3-C507C7E2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1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i="1" dirty="0" err="1" smtClean="0"/>
              <a:t>Legionella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pneumophila</a:t>
            </a:r>
            <a:endParaRPr lang="cs-CZ" sz="2400" i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Gram-negative </a:t>
            </a:r>
            <a:r>
              <a:rPr lang="cs-CZ" sz="1800" dirty="0" err="1" smtClean="0"/>
              <a:t>short</a:t>
            </a:r>
            <a:r>
              <a:rPr lang="cs-CZ" sz="1800" dirty="0" smtClean="0"/>
              <a:t> </a:t>
            </a:r>
            <a:r>
              <a:rPr lang="cs-CZ" sz="1800" dirty="0" err="1" smtClean="0"/>
              <a:t>rods</a:t>
            </a:r>
            <a:endParaRPr lang="cs-CZ" sz="1800" dirty="0"/>
          </a:p>
        </p:txBody>
      </p:sp>
      <p:pic>
        <p:nvPicPr>
          <p:cNvPr id="1026" name="Picture 2" descr="H:\Monika-práce\atlas\mikroskopie\DSCN1957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se šipkou 2"/>
          <p:cNvCxnSpPr/>
          <p:nvPr/>
        </p:nvCxnSpPr>
        <p:spPr>
          <a:xfrm>
            <a:off x="899592" y="2708920"/>
            <a:ext cx="2160240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899592" y="764704"/>
            <a:ext cx="288032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5870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Legionella pneumophila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Legionella pneumophila</dc:title>
  <dc:creator>heroldova</dc:creator>
  <cp:lastModifiedBy>heroldova</cp:lastModifiedBy>
  <cp:revision>3</cp:revision>
  <dcterms:created xsi:type="dcterms:W3CDTF">2016-12-19T20:50:01Z</dcterms:created>
  <dcterms:modified xsi:type="dcterms:W3CDTF">2016-12-28T09:47:32Z</dcterms:modified>
</cp:coreProperties>
</file>