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36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31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13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37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18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486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47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8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1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44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74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6D518-F74A-4874-AFB5-9D29E4702559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5F677-AA99-4CF5-A007-B5D21467E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75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i="1" dirty="0" err="1" smtClean="0"/>
              <a:t>Pseudomonas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aeruginosa</a:t>
            </a:r>
            <a:endParaRPr lang="cs-CZ" sz="2400" dirty="0"/>
          </a:p>
        </p:txBody>
      </p:sp>
      <p:pic>
        <p:nvPicPr>
          <p:cNvPr id="3074" name="Picture 2" descr="F:\DCIM\108NIKON\DSCN1919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17" b="5917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Gram-negative </a:t>
            </a:r>
            <a:r>
              <a:rPr lang="cs-CZ" sz="1800" dirty="0" err="1" smtClean="0"/>
              <a:t>rods</a:t>
            </a:r>
            <a:endParaRPr lang="cs-CZ" sz="1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5253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01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Pseudomonas aeruginosa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heroldova</dc:creator>
  <cp:lastModifiedBy>heroldova</cp:lastModifiedBy>
  <cp:revision>4</cp:revision>
  <dcterms:created xsi:type="dcterms:W3CDTF">2016-12-11T20:15:41Z</dcterms:created>
  <dcterms:modified xsi:type="dcterms:W3CDTF">2016-12-27T00:11:39Z</dcterms:modified>
</cp:coreProperties>
</file>