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30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35543-E23D-4A43-83C1-916DB25724A7}" type="datetimeFigureOut">
              <a:rPr lang="cs-CZ" smtClean="0"/>
              <a:t>28. 12. 2016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9367-7153-4A3D-BFCC-D271D523AB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4180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35543-E23D-4A43-83C1-916DB25724A7}" type="datetimeFigureOut">
              <a:rPr lang="cs-CZ" smtClean="0"/>
              <a:t>28. 12. 2016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9367-7153-4A3D-BFCC-D271D523AB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0022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35543-E23D-4A43-83C1-916DB25724A7}" type="datetimeFigureOut">
              <a:rPr lang="cs-CZ" smtClean="0"/>
              <a:t>28. 12. 2016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9367-7153-4A3D-BFCC-D271D523AB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8999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35543-E23D-4A43-83C1-916DB25724A7}" type="datetimeFigureOut">
              <a:rPr lang="cs-CZ" smtClean="0"/>
              <a:t>28. 12. 2016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9367-7153-4A3D-BFCC-D271D523AB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0277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35543-E23D-4A43-83C1-916DB25724A7}" type="datetimeFigureOut">
              <a:rPr lang="cs-CZ" smtClean="0"/>
              <a:t>28. 12. 2016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9367-7153-4A3D-BFCC-D271D523AB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1417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35543-E23D-4A43-83C1-916DB25724A7}" type="datetimeFigureOut">
              <a:rPr lang="cs-CZ" smtClean="0"/>
              <a:t>28. 12. 2016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9367-7153-4A3D-BFCC-D271D523AB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5464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35543-E23D-4A43-83C1-916DB25724A7}" type="datetimeFigureOut">
              <a:rPr lang="cs-CZ" smtClean="0"/>
              <a:t>28. 12. 2016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9367-7153-4A3D-BFCC-D271D523AB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5674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35543-E23D-4A43-83C1-916DB25724A7}" type="datetimeFigureOut">
              <a:rPr lang="cs-CZ" smtClean="0"/>
              <a:t>28. 12. 2016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9367-7153-4A3D-BFCC-D271D523AB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7580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35543-E23D-4A43-83C1-916DB25724A7}" type="datetimeFigureOut">
              <a:rPr lang="cs-CZ" smtClean="0"/>
              <a:t>28. 12. 2016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9367-7153-4A3D-BFCC-D271D523AB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4972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35543-E23D-4A43-83C1-916DB25724A7}" type="datetimeFigureOut">
              <a:rPr lang="cs-CZ" smtClean="0"/>
              <a:t>28. 12. 2016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9367-7153-4A3D-BFCC-D271D523AB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5881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35543-E23D-4A43-83C1-916DB25724A7}" type="datetimeFigureOut">
              <a:rPr lang="cs-CZ" smtClean="0"/>
              <a:t>28. 12. 2016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9367-7153-4A3D-BFCC-D271D523AB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859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A35543-E23D-4A43-83C1-916DB25724A7}" type="datetimeFigureOut">
              <a:rPr lang="cs-CZ" smtClean="0"/>
              <a:t>28. 12. 2016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F9367-7153-4A3D-BFCC-D271D523AB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0071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smtClean="0"/>
              <a:t>Treponema </a:t>
            </a:r>
            <a:r>
              <a:rPr lang="cs-CZ" i="1" dirty="0" err="1" smtClean="0"/>
              <a:t>pallidum</a:t>
            </a:r>
            <a:r>
              <a:rPr lang="cs-CZ" i="1" dirty="0" smtClean="0"/>
              <a:t> </a:t>
            </a:r>
            <a:endParaRPr lang="cs-CZ" i="1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cs-CZ" dirty="0" err="1" smtClean="0"/>
              <a:t>Immunofluorescence</a:t>
            </a:r>
            <a:endParaRPr lang="cs-CZ" dirty="0"/>
          </a:p>
        </p:txBody>
      </p:sp>
      <p:pic>
        <p:nvPicPr>
          <p:cNvPr id="1026" name="Picture 2" descr="H:\Monika-práce\atlas\petře\mikroskopie\DSCN1898a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815" b="14815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892820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</Words>
  <Application>Microsoft Office PowerPoint</Application>
  <PresentationFormat>Předvádění na obrazovce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systému Office</vt:lpstr>
      <vt:lpstr>Treponema pallidum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Treponema pallidum</dc:title>
  <dc:creator>heroldova</dc:creator>
  <cp:lastModifiedBy>heroldova</cp:lastModifiedBy>
  <cp:revision>3</cp:revision>
  <dcterms:created xsi:type="dcterms:W3CDTF">2016-12-19T21:27:38Z</dcterms:created>
  <dcterms:modified xsi:type="dcterms:W3CDTF">2016-12-28T09:51:17Z</dcterms:modified>
</cp:coreProperties>
</file>